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2"/>
  </p:notesMasterIdLst>
  <p:sldIdLst>
    <p:sldId id="261" r:id="rId4"/>
    <p:sldId id="283" r:id="rId5"/>
    <p:sldId id="256" r:id="rId6"/>
    <p:sldId id="277" r:id="rId7"/>
    <p:sldId id="272" r:id="rId8"/>
    <p:sldId id="274" r:id="rId9"/>
    <p:sldId id="271" r:id="rId10"/>
    <p:sldId id="264" r:id="rId11"/>
    <p:sldId id="324" r:id="rId12"/>
    <p:sldId id="339" r:id="rId13"/>
    <p:sldId id="340" r:id="rId14"/>
    <p:sldId id="341" r:id="rId15"/>
    <p:sldId id="342" r:id="rId16"/>
    <p:sldId id="343" r:id="rId17"/>
    <p:sldId id="344" r:id="rId18"/>
    <p:sldId id="345" r:id="rId19"/>
    <p:sldId id="287" r:id="rId20"/>
    <p:sldId id="260" r:id="rId2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95A6"/>
    <a:srgbClr val="FE8B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3" autoAdjust="0"/>
    <p:restoredTop sz="94660"/>
  </p:normalViewPr>
  <p:slideViewPr>
    <p:cSldViewPr snapToGrid="0">
      <p:cViewPr varScale="1">
        <p:scale>
          <a:sx n="91" d="100"/>
          <a:sy n="91" d="100"/>
        </p:scale>
        <p:origin x="4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69FBFC8-EC0E-4E14-905F-2E4D84D4D4BA}"/>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8">
            <a:extLst>
              <a:ext uri="{FF2B5EF4-FFF2-40B4-BE49-F238E27FC236}">
                <a16:creationId xmlns:a16="http://schemas.microsoft.com/office/drawing/2014/main" id="{AAF3D6DC-4A0E-4BCA-9639-615F1AC5895F}"/>
              </a:ext>
            </a:extLst>
          </p:cNvPr>
          <p:cNvSpPr>
            <a:spLocks noGrp="1"/>
          </p:cNvSpPr>
          <p:nvPr>
            <p:ph type="pic" sz="quarter" idx="10" hasCustomPrompt="1"/>
          </p:nvPr>
        </p:nvSpPr>
        <p:spPr>
          <a:xfrm>
            <a:off x="635726" y="642257"/>
            <a:ext cx="10920548" cy="557348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252728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51" r:id="rId13"/>
    <p:sldLayoutId id="2147483732"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dirty="0">
                <a:solidFill>
                  <a:schemeClr val="bg1"/>
                </a:solidFill>
                <a:cs typeface="Arial" pitchFamily="34" charset="0"/>
              </a:rPr>
              <a:t>Bioinformatics</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208273" y="3538573"/>
            <a:ext cx="6983579" cy="379656"/>
          </a:xfrm>
          <a:prstGeom prst="rect">
            <a:avLst/>
          </a:prstGeom>
          <a:noFill/>
        </p:spPr>
        <p:txBody>
          <a:bodyPr wrap="square" rtlCol="0" anchor="ctr">
            <a:spAutoFit/>
          </a:bodyPr>
          <a:lstStyle/>
          <a:p>
            <a:r>
              <a:rPr lang="en-US" altLang="ko-KR" sz="1867" dirty="0">
                <a:solidFill>
                  <a:schemeClr val="bg1"/>
                </a:solidFill>
                <a:cs typeface="Arial" pitchFamily="34" charset="0"/>
              </a:rPr>
              <a:t>COMSATS University Islamabad, Sahiwal Campus</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7D129851-8755-4599-9F04-3F3F9B0109F9}"/>
              </a:ext>
            </a:extLst>
          </p:cNvPr>
          <p:cNvSpPr txBox="1">
            <a:spLocks/>
          </p:cNvSpPr>
          <p:nvPr/>
        </p:nvSpPr>
        <p:spPr>
          <a:xfrm>
            <a:off x="1105988" y="3429000"/>
            <a:ext cx="3622765"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Modern </a:t>
            </a:r>
            <a:r>
              <a:rPr lang="en-US" altLang="ko-KR" sz="4400" b="1" dirty="0">
                <a:solidFill>
                  <a:schemeClr val="bg1"/>
                </a:solidFill>
                <a:latin typeface="+mj-lt"/>
                <a:cs typeface="Arial" pitchFamily="34" charset="0"/>
              </a:rPr>
              <a:t>Portfolio Presentation</a:t>
            </a:r>
          </a:p>
        </p:txBody>
      </p:sp>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2" name="Picture Placeholder 1">
            <a:extLst>
              <a:ext uri="{FF2B5EF4-FFF2-40B4-BE49-F238E27FC236}">
                <a16:creationId xmlns:a16="http://schemas.microsoft.com/office/drawing/2014/main" id="{67DF9ABB-5A73-4CCA-BEC5-99C04FB003FF}"/>
              </a:ext>
            </a:extLst>
          </p:cNvPr>
          <p:cNvPicPr>
            <a:picLocks noGrp="1" noChangeAspect="1"/>
          </p:cNvPicPr>
          <p:nvPr>
            <p:ph type="pic" sz="quarter" idx="10"/>
          </p:nvPr>
        </p:nvPicPr>
        <p:blipFill rotWithShape="1">
          <a:blip r:embed="rId2"/>
          <a:srcRect t="3292" b="4651"/>
          <a:stretch/>
        </p:blipFill>
        <p:spPr>
          <a:xfrm>
            <a:off x="635726" y="600528"/>
            <a:ext cx="10920548" cy="5656943"/>
          </a:xfrm>
          <a:prstGeom prst="rect">
            <a:avLst/>
          </a:prstGeom>
        </p:spPr>
      </p:pic>
      <p:sp>
        <p:nvSpPr>
          <p:cNvPr id="8" name="Rectangle 7">
            <a:extLst>
              <a:ext uri="{FF2B5EF4-FFF2-40B4-BE49-F238E27FC236}">
                <a16:creationId xmlns:a16="http://schemas.microsoft.com/office/drawing/2014/main" id="{5338F4BF-511E-415D-8A45-C8905686BFF5}"/>
              </a:ext>
            </a:extLst>
          </p:cNvPr>
          <p:cNvSpPr/>
          <p:nvPr/>
        </p:nvSpPr>
        <p:spPr>
          <a:xfrm>
            <a:off x="2641600" y="1305342"/>
            <a:ext cx="8572500" cy="2758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Oval 8">
            <a:extLst>
              <a:ext uri="{FF2B5EF4-FFF2-40B4-BE49-F238E27FC236}">
                <a16:creationId xmlns:a16="http://schemas.microsoft.com/office/drawing/2014/main" id="{A597E428-1295-4AF8-9870-3A5B6062C7A3}"/>
              </a:ext>
            </a:extLst>
          </p:cNvPr>
          <p:cNvSpPr/>
          <p:nvPr/>
        </p:nvSpPr>
        <p:spPr>
          <a:xfrm>
            <a:off x="2470150" y="1100346"/>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PK" dirty="0"/>
          </a:p>
        </p:txBody>
      </p:sp>
      <p:sp>
        <p:nvSpPr>
          <p:cNvPr id="11" name="Oval 10">
            <a:extLst>
              <a:ext uri="{FF2B5EF4-FFF2-40B4-BE49-F238E27FC236}">
                <a16:creationId xmlns:a16="http://schemas.microsoft.com/office/drawing/2014/main" id="{7411746D-B758-41A7-BBE7-532031A3F107}"/>
              </a:ext>
            </a:extLst>
          </p:cNvPr>
          <p:cNvSpPr/>
          <p:nvPr/>
        </p:nvSpPr>
        <p:spPr>
          <a:xfrm>
            <a:off x="2221650" y="3446862"/>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PK" dirty="0"/>
          </a:p>
        </p:txBody>
      </p:sp>
      <p:sp>
        <p:nvSpPr>
          <p:cNvPr id="13" name="Rectangle 12">
            <a:extLst>
              <a:ext uri="{FF2B5EF4-FFF2-40B4-BE49-F238E27FC236}">
                <a16:creationId xmlns:a16="http://schemas.microsoft.com/office/drawing/2014/main" id="{156A06A0-F21A-4396-A6BA-DEBCE3FCB136}"/>
              </a:ext>
            </a:extLst>
          </p:cNvPr>
          <p:cNvSpPr/>
          <p:nvPr/>
        </p:nvSpPr>
        <p:spPr>
          <a:xfrm>
            <a:off x="2463438" y="3643502"/>
            <a:ext cx="8699136" cy="490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4272611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DFA3E82-9429-427D-8233-24605A9E0985}"/>
              </a:ext>
            </a:extLst>
          </p:cNvPr>
          <p:cNvPicPr>
            <a:picLocks noGrp="1" noChangeAspect="1"/>
          </p:cNvPicPr>
          <p:nvPr>
            <p:ph type="pic" sz="quarter" idx="10"/>
          </p:nvPr>
        </p:nvPicPr>
        <p:blipFill rotWithShape="1">
          <a:blip r:embed="rId2"/>
          <a:srcRect t="3292" b="192"/>
          <a:stretch/>
        </p:blipFill>
        <p:spPr>
          <a:xfrm>
            <a:off x="635726" y="463550"/>
            <a:ext cx="10920548" cy="5930900"/>
          </a:xfrm>
          <a:prstGeom prst="rect">
            <a:avLst/>
          </a:prstGeom>
        </p:spPr>
      </p:pic>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sp>
        <p:nvSpPr>
          <p:cNvPr id="13" name="Rectangle 12">
            <a:extLst>
              <a:ext uri="{FF2B5EF4-FFF2-40B4-BE49-F238E27FC236}">
                <a16:creationId xmlns:a16="http://schemas.microsoft.com/office/drawing/2014/main" id="{F29A590D-DF5F-43D9-89C6-30CF801771F1}"/>
              </a:ext>
            </a:extLst>
          </p:cNvPr>
          <p:cNvSpPr/>
          <p:nvPr/>
        </p:nvSpPr>
        <p:spPr>
          <a:xfrm>
            <a:off x="3530600" y="1618288"/>
            <a:ext cx="658777" cy="2758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Oval 14">
            <a:extLst>
              <a:ext uri="{FF2B5EF4-FFF2-40B4-BE49-F238E27FC236}">
                <a16:creationId xmlns:a16="http://schemas.microsoft.com/office/drawing/2014/main" id="{65F2FABA-1E91-4E75-9284-F029ECDD4BCE}"/>
              </a:ext>
            </a:extLst>
          </p:cNvPr>
          <p:cNvSpPr/>
          <p:nvPr/>
        </p:nvSpPr>
        <p:spPr>
          <a:xfrm>
            <a:off x="4081608" y="1413292"/>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PK" dirty="0"/>
          </a:p>
        </p:txBody>
      </p:sp>
    </p:spTree>
    <p:extLst>
      <p:ext uri="{BB962C8B-B14F-4D97-AF65-F5344CB8AC3E}">
        <p14:creationId xmlns:p14="http://schemas.microsoft.com/office/powerpoint/2010/main" val="127823189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7" name="Picture Placeholder 6">
            <a:extLst>
              <a:ext uri="{FF2B5EF4-FFF2-40B4-BE49-F238E27FC236}">
                <a16:creationId xmlns:a16="http://schemas.microsoft.com/office/drawing/2014/main" id="{1DC5BD08-24BC-42D2-9A9D-0ACA7E55DE40}"/>
              </a:ext>
            </a:extLst>
          </p:cNvPr>
          <p:cNvPicPr>
            <a:picLocks noGrp="1" noChangeAspect="1"/>
          </p:cNvPicPr>
          <p:nvPr>
            <p:ph type="pic" sz="quarter" idx="10"/>
          </p:nvPr>
        </p:nvPicPr>
        <p:blipFill rotWithShape="1">
          <a:blip r:embed="rId2"/>
          <a:srcRect t="3293" b="8047"/>
          <a:stretch/>
        </p:blipFill>
        <p:spPr>
          <a:xfrm>
            <a:off x="635726" y="558799"/>
            <a:ext cx="10920548" cy="5448301"/>
          </a:xfrm>
          <a:prstGeom prst="rect">
            <a:avLst/>
          </a:prstGeom>
        </p:spPr>
      </p:pic>
      <p:sp>
        <p:nvSpPr>
          <p:cNvPr id="8" name="Rectangle 7">
            <a:extLst>
              <a:ext uri="{FF2B5EF4-FFF2-40B4-BE49-F238E27FC236}">
                <a16:creationId xmlns:a16="http://schemas.microsoft.com/office/drawing/2014/main" id="{6E9968B5-4A0F-452B-8395-20309284E07A}"/>
              </a:ext>
            </a:extLst>
          </p:cNvPr>
          <p:cNvSpPr/>
          <p:nvPr/>
        </p:nvSpPr>
        <p:spPr>
          <a:xfrm>
            <a:off x="666750" y="1241425"/>
            <a:ext cx="3752850" cy="936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Oval 8">
            <a:extLst>
              <a:ext uri="{FF2B5EF4-FFF2-40B4-BE49-F238E27FC236}">
                <a16:creationId xmlns:a16="http://schemas.microsoft.com/office/drawing/2014/main" id="{2E3528BB-BC62-4307-BCE3-9AC5FE0576E9}"/>
              </a:ext>
            </a:extLst>
          </p:cNvPr>
          <p:cNvSpPr/>
          <p:nvPr/>
        </p:nvSpPr>
        <p:spPr>
          <a:xfrm>
            <a:off x="4248150" y="2024271"/>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PK" dirty="0"/>
          </a:p>
        </p:txBody>
      </p:sp>
    </p:spTree>
    <p:extLst>
      <p:ext uri="{BB962C8B-B14F-4D97-AF65-F5344CB8AC3E}">
        <p14:creationId xmlns:p14="http://schemas.microsoft.com/office/powerpoint/2010/main" val="1860113017"/>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4" name="Picture Placeholder 3">
            <a:extLst>
              <a:ext uri="{FF2B5EF4-FFF2-40B4-BE49-F238E27FC236}">
                <a16:creationId xmlns:a16="http://schemas.microsoft.com/office/drawing/2014/main" id="{4DA6C2F8-5AA8-45BA-9091-02430F54D058}"/>
              </a:ext>
            </a:extLst>
          </p:cNvPr>
          <p:cNvPicPr>
            <a:picLocks noGrp="1" noChangeAspect="1"/>
          </p:cNvPicPr>
          <p:nvPr>
            <p:ph type="pic" sz="quarter" idx="10"/>
          </p:nvPr>
        </p:nvPicPr>
        <p:blipFill rotWithShape="1">
          <a:blip r:embed="rId2"/>
          <a:srcRect t="3355" b="4312"/>
          <a:stretch/>
        </p:blipFill>
        <p:spPr>
          <a:xfrm>
            <a:off x="635726" y="562708"/>
            <a:ext cx="10920548" cy="5673969"/>
          </a:xfrm>
          <a:prstGeom prst="rect">
            <a:avLst/>
          </a:prstGeom>
        </p:spPr>
      </p:pic>
      <p:sp>
        <p:nvSpPr>
          <p:cNvPr id="5" name="Rectangle 4">
            <a:extLst>
              <a:ext uri="{FF2B5EF4-FFF2-40B4-BE49-F238E27FC236}">
                <a16:creationId xmlns:a16="http://schemas.microsoft.com/office/drawing/2014/main" id="{3285B133-7E95-47E7-AAB1-4D4757800F84}"/>
              </a:ext>
            </a:extLst>
          </p:cNvPr>
          <p:cNvSpPr/>
          <p:nvPr/>
        </p:nvSpPr>
        <p:spPr>
          <a:xfrm>
            <a:off x="1946031" y="4255478"/>
            <a:ext cx="8194431" cy="1652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2" name="Oval 11">
            <a:extLst>
              <a:ext uri="{FF2B5EF4-FFF2-40B4-BE49-F238E27FC236}">
                <a16:creationId xmlns:a16="http://schemas.microsoft.com/office/drawing/2014/main" id="{26E33C78-AE4B-4D12-A5E2-5755AB1F683E}"/>
              </a:ext>
            </a:extLst>
          </p:cNvPr>
          <p:cNvSpPr/>
          <p:nvPr/>
        </p:nvSpPr>
        <p:spPr>
          <a:xfrm>
            <a:off x="5871796" y="5736982"/>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PK" dirty="0"/>
          </a:p>
        </p:txBody>
      </p:sp>
    </p:spTree>
    <p:extLst>
      <p:ext uri="{BB962C8B-B14F-4D97-AF65-F5344CB8AC3E}">
        <p14:creationId xmlns:p14="http://schemas.microsoft.com/office/powerpoint/2010/main" val="3884598545"/>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7" name="Picture Placeholder 6">
            <a:extLst>
              <a:ext uri="{FF2B5EF4-FFF2-40B4-BE49-F238E27FC236}">
                <a16:creationId xmlns:a16="http://schemas.microsoft.com/office/drawing/2014/main" id="{5934B604-234F-49C0-84D5-B4E56E36CA2B}"/>
              </a:ext>
            </a:extLst>
          </p:cNvPr>
          <p:cNvPicPr>
            <a:picLocks noGrp="1" noChangeAspect="1"/>
          </p:cNvPicPr>
          <p:nvPr>
            <p:ph type="pic" sz="quarter" idx="10"/>
          </p:nvPr>
        </p:nvPicPr>
        <p:blipFill rotWithShape="1">
          <a:blip r:embed="rId2"/>
          <a:srcRect t="3355" b="2595"/>
          <a:stretch/>
        </p:blipFill>
        <p:spPr>
          <a:xfrm>
            <a:off x="635726" y="562708"/>
            <a:ext cx="10920548" cy="5779477"/>
          </a:xfrm>
          <a:prstGeom prst="rect">
            <a:avLst/>
          </a:prstGeom>
        </p:spPr>
      </p:pic>
    </p:spTree>
    <p:extLst>
      <p:ext uri="{BB962C8B-B14F-4D97-AF65-F5344CB8AC3E}">
        <p14:creationId xmlns:p14="http://schemas.microsoft.com/office/powerpoint/2010/main" val="200327915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7D129851-8755-4599-9F04-3F3F9B0109F9}"/>
              </a:ext>
            </a:extLst>
          </p:cNvPr>
          <p:cNvSpPr txBox="1">
            <a:spLocks/>
          </p:cNvSpPr>
          <p:nvPr/>
        </p:nvSpPr>
        <p:spPr>
          <a:xfrm>
            <a:off x="1105988" y="3429000"/>
            <a:ext cx="3622765"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Modern </a:t>
            </a:r>
            <a:r>
              <a:rPr lang="en-US" altLang="ko-KR" sz="4400" b="1" dirty="0">
                <a:solidFill>
                  <a:schemeClr val="bg1"/>
                </a:solidFill>
                <a:latin typeface="+mj-lt"/>
                <a:cs typeface="Arial" pitchFamily="34" charset="0"/>
              </a:rPr>
              <a:t>Portfolio Presentation</a:t>
            </a:r>
          </a:p>
        </p:txBody>
      </p:sp>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2" name="Picture Placeholder 1">
            <a:extLst>
              <a:ext uri="{FF2B5EF4-FFF2-40B4-BE49-F238E27FC236}">
                <a16:creationId xmlns:a16="http://schemas.microsoft.com/office/drawing/2014/main" id="{67DF9ABB-5A73-4CCA-BEC5-99C04FB003FF}"/>
              </a:ext>
            </a:extLst>
          </p:cNvPr>
          <p:cNvPicPr>
            <a:picLocks noGrp="1" noChangeAspect="1"/>
          </p:cNvPicPr>
          <p:nvPr>
            <p:ph type="pic" sz="quarter" idx="10"/>
          </p:nvPr>
        </p:nvPicPr>
        <p:blipFill rotWithShape="1">
          <a:blip r:embed="rId2"/>
          <a:srcRect t="3292" b="4651"/>
          <a:stretch/>
        </p:blipFill>
        <p:spPr>
          <a:xfrm>
            <a:off x="635726" y="600528"/>
            <a:ext cx="10920548" cy="5656943"/>
          </a:xfrm>
          <a:prstGeom prst="rect">
            <a:avLst/>
          </a:prstGeom>
        </p:spPr>
      </p:pic>
      <p:sp>
        <p:nvSpPr>
          <p:cNvPr id="11" name="Oval 10">
            <a:extLst>
              <a:ext uri="{FF2B5EF4-FFF2-40B4-BE49-F238E27FC236}">
                <a16:creationId xmlns:a16="http://schemas.microsoft.com/office/drawing/2014/main" id="{7411746D-B758-41A7-BBE7-532031A3F107}"/>
              </a:ext>
            </a:extLst>
          </p:cNvPr>
          <p:cNvSpPr/>
          <p:nvPr/>
        </p:nvSpPr>
        <p:spPr>
          <a:xfrm>
            <a:off x="2075238" y="5042108"/>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PK" dirty="0"/>
          </a:p>
        </p:txBody>
      </p:sp>
      <p:sp>
        <p:nvSpPr>
          <p:cNvPr id="13" name="Rectangle 12">
            <a:extLst>
              <a:ext uri="{FF2B5EF4-FFF2-40B4-BE49-F238E27FC236}">
                <a16:creationId xmlns:a16="http://schemas.microsoft.com/office/drawing/2014/main" id="{156A06A0-F21A-4396-A6BA-DEBCE3FCB136}"/>
              </a:ext>
            </a:extLst>
          </p:cNvPr>
          <p:cNvSpPr/>
          <p:nvPr/>
        </p:nvSpPr>
        <p:spPr>
          <a:xfrm>
            <a:off x="2451715" y="5074069"/>
            <a:ext cx="8699136" cy="342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0880682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4" name="Picture Placeholder 3">
            <a:extLst>
              <a:ext uri="{FF2B5EF4-FFF2-40B4-BE49-F238E27FC236}">
                <a16:creationId xmlns:a16="http://schemas.microsoft.com/office/drawing/2014/main" id="{3AC725FF-A972-4A36-826A-9C8805EC8710}"/>
              </a:ext>
            </a:extLst>
          </p:cNvPr>
          <p:cNvPicPr>
            <a:picLocks noGrp="1" noChangeAspect="1"/>
          </p:cNvPicPr>
          <p:nvPr>
            <p:ph type="pic" sz="quarter" idx="10"/>
          </p:nvPr>
        </p:nvPicPr>
        <p:blipFill rotWithShape="1">
          <a:blip r:embed="rId2"/>
          <a:srcRect t="3355" b="305"/>
          <a:stretch/>
        </p:blipFill>
        <p:spPr>
          <a:xfrm>
            <a:off x="635726" y="562708"/>
            <a:ext cx="10920548" cy="5920154"/>
          </a:xfrm>
          <a:prstGeom prst="rect">
            <a:avLst/>
          </a:prstGeom>
        </p:spPr>
      </p:pic>
    </p:spTree>
    <p:extLst>
      <p:ext uri="{BB962C8B-B14F-4D97-AF65-F5344CB8AC3E}">
        <p14:creationId xmlns:p14="http://schemas.microsoft.com/office/powerpoint/2010/main" val="302724541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a:solidFill>
                  <a:srgbClr val="2395A6"/>
                </a:solidFill>
              </a:rPr>
              <a:t>Com</a:t>
            </a:r>
            <a:r>
              <a:rPr lang="en-US" b="1" dirty="0">
                <a:solidFill>
                  <a:srgbClr val="FE8B44"/>
                </a:solidFill>
              </a:rPr>
              <a:t>parison</a:t>
            </a:r>
          </a:p>
        </p:txBody>
      </p:sp>
      <p:sp>
        <p:nvSpPr>
          <p:cNvPr id="3" name="Rounded Rectangle 2">
            <a:extLst>
              <a:ext uri="{FF2B5EF4-FFF2-40B4-BE49-F238E27FC236}">
                <a16:creationId xmlns:a16="http://schemas.microsoft.com/office/drawing/2014/main" id="{B06C7D61-423C-4F36-A024-B921FE28D96C}"/>
              </a:ext>
            </a:extLst>
          </p:cNvPr>
          <p:cNvSpPr/>
          <p:nvPr/>
        </p:nvSpPr>
        <p:spPr>
          <a:xfrm>
            <a:off x="932508" y="1945988"/>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700" dirty="0">
                <a:solidFill>
                  <a:schemeClr val="tx1">
                    <a:lumMod val="75000"/>
                    <a:lumOff val="25000"/>
                  </a:schemeClr>
                </a:solidFill>
              </a:rPr>
              <a:t> </a:t>
            </a:r>
          </a:p>
        </p:txBody>
      </p:sp>
      <p:sp>
        <p:nvSpPr>
          <p:cNvPr id="10" name="Rounded Rectangle 9">
            <a:extLst>
              <a:ext uri="{FF2B5EF4-FFF2-40B4-BE49-F238E27FC236}">
                <a16:creationId xmlns:a16="http://schemas.microsoft.com/office/drawing/2014/main" id="{8BFE75DC-B5C1-46CB-96D6-0DEFBA84A2C4}"/>
              </a:ext>
            </a:extLst>
          </p:cNvPr>
          <p:cNvSpPr/>
          <p:nvPr/>
        </p:nvSpPr>
        <p:spPr>
          <a:xfrm>
            <a:off x="932508" y="4278312"/>
            <a:ext cx="10320950" cy="1856747"/>
          </a:xfrm>
          <a:prstGeom prst="roundRect">
            <a:avLst>
              <a:gd name="adj" fmla="val 7849"/>
            </a:avLst>
          </a:prstGeom>
          <a:solidFill>
            <a:schemeClr val="bg1">
              <a:alpha val="50000"/>
            </a:schemeClr>
          </a:solidFill>
          <a:ln w="38100">
            <a:solidFill>
              <a:srgbClr val="FE8B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7" name="Picture 16">
            <a:extLst>
              <a:ext uri="{FF2B5EF4-FFF2-40B4-BE49-F238E27FC236}">
                <a16:creationId xmlns:a16="http://schemas.microsoft.com/office/drawing/2014/main" id="{3B2BA1C3-78F8-4BBC-8D37-393C75422298}"/>
              </a:ext>
            </a:extLst>
          </p:cNvPr>
          <p:cNvPicPr>
            <a:picLocks noChangeAspect="1"/>
          </p:cNvPicPr>
          <p:nvPr/>
        </p:nvPicPr>
        <p:blipFill rotWithShape="1">
          <a:blip r:embed="rId2"/>
          <a:srcRect l="412" t="25427"/>
          <a:stretch/>
        </p:blipFill>
        <p:spPr>
          <a:xfrm>
            <a:off x="1645444" y="2194036"/>
            <a:ext cx="9408932" cy="1339228"/>
          </a:xfrm>
          <a:prstGeom prst="rect">
            <a:avLst/>
          </a:prstGeom>
        </p:spPr>
      </p:pic>
      <p:sp>
        <p:nvSpPr>
          <p:cNvPr id="5" name="Rounded Rectangle 4">
            <a:extLst>
              <a:ext uri="{FF2B5EF4-FFF2-40B4-BE49-F238E27FC236}">
                <a16:creationId xmlns:a16="http://schemas.microsoft.com/office/drawing/2014/main" id="{D820E4C9-C8FB-447C-B99F-B74954A69795}"/>
              </a:ext>
            </a:extLst>
          </p:cNvPr>
          <p:cNvSpPr/>
          <p:nvPr/>
        </p:nvSpPr>
        <p:spPr>
          <a:xfrm>
            <a:off x="1372085" y="1729964"/>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8796B89A-E541-4FC8-8FC8-86FA2C49D551}"/>
              </a:ext>
            </a:extLst>
          </p:cNvPr>
          <p:cNvSpPr txBox="1"/>
          <p:nvPr/>
        </p:nvSpPr>
        <p:spPr>
          <a:xfrm>
            <a:off x="1908752" y="1777334"/>
            <a:ext cx="2228523" cy="369332"/>
          </a:xfrm>
          <a:prstGeom prst="rect">
            <a:avLst/>
          </a:prstGeom>
          <a:noFill/>
        </p:spPr>
        <p:txBody>
          <a:bodyPr wrap="square" rtlCol="0">
            <a:spAutoFit/>
          </a:bodyPr>
          <a:lstStyle/>
          <a:p>
            <a:r>
              <a:rPr lang="en-US" altLang="ko-KR" b="1" dirty="0">
                <a:solidFill>
                  <a:schemeClr val="bg1"/>
                </a:solidFill>
                <a:cs typeface="Arial" pitchFamily="34" charset="0"/>
              </a:rPr>
              <a:t>Protein A</a:t>
            </a:r>
            <a:endParaRPr lang="ko-KR" altLang="en-US" b="1" dirty="0">
              <a:solidFill>
                <a:schemeClr val="bg1"/>
              </a:solidFill>
              <a:cs typeface="Arial" pitchFamily="34" charset="0"/>
            </a:endParaRPr>
          </a:p>
        </p:txBody>
      </p:sp>
      <p:pic>
        <p:nvPicPr>
          <p:cNvPr id="18" name="Picture 17">
            <a:extLst>
              <a:ext uri="{FF2B5EF4-FFF2-40B4-BE49-F238E27FC236}">
                <a16:creationId xmlns:a16="http://schemas.microsoft.com/office/drawing/2014/main" id="{911BBA5E-2EB6-45CF-9100-C9EF9314F6D0}"/>
              </a:ext>
            </a:extLst>
          </p:cNvPr>
          <p:cNvPicPr>
            <a:picLocks noChangeAspect="1"/>
          </p:cNvPicPr>
          <p:nvPr/>
        </p:nvPicPr>
        <p:blipFill rotWithShape="1">
          <a:blip r:embed="rId3"/>
          <a:srcRect t="19249"/>
          <a:stretch/>
        </p:blipFill>
        <p:spPr>
          <a:xfrm>
            <a:off x="1606546" y="4526360"/>
            <a:ext cx="8690740" cy="1586131"/>
          </a:xfrm>
          <a:prstGeom prst="rect">
            <a:avLst/>
          </a:prstGeom>
        </p:spPr>
      </p:pic>
      <p:sp>
        <p:nvSpPr>
          <p:cNvPr id="12" name="Rounded Rectangle 11">
            <a:extLst>
              <a:ext uri="{FF2B5EF4-FFF2-40B4-BE49-F238E27FC236}">
                <a16:creationId xmlns:a16="http://schemas.microsoft.com/office/drawing/2014/main" id="{CF03DE42-BD13-4AF1-93E7-8427F715E23F}"/>
              </a:ext>
            </a:extLst>
          </p:cNvPr>
          <p:cNvSpPr/>
          <p:nvPr/>
        </p:nvSpPr>
        <p:spPr>
          <a:xfrm>
            <a:off x="1372085" y="4062288"/>
            <a:ext cx="3301857" cy="464075"/>
          </a:xfrm>
          <a:prstGeom prst="roundRect">
            <a:avLst>
              <a:gd name="adj" fmla="val 50000"/>
            </a:avLst>
          </a:pr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id="{0B45CDA8-BF3D-4533-96AD-ADF1147F046F}"/>
              </a:ext>
            </a:extLst>
          </p:cNvPr>
          <p:cNvSpPr txBox="1"/>
          <p:nvPr/>
        </p:nvSpPr>
        <p:spPr>
          <a:xfrm>
            <a:off x="1908752" y="4109658"/>
            <a:ext cx="2228523" cy="369332"/>
          </a:xfrm>
          <a:prstGeom prst="rect">
            <a:avLst/>
          </a:prstGeom>
          <a:noFill/>
        </p:spPr>
        <p:txBody>
          <a:bodyPr wrap="square" rtlCol="0">
            <a:spAutoFit/>
          </a:bodyPr>
          <a:lstStyle/>
          <a:p>
            <a:r>
              <a:rPr lang="en-US" altLang="ko-KR" b="1" dirty="0">
                <a:solidFill>
                  <a:schemeClr val="bg1"/>
                </a:solidFill>
                <a:cs typeface="Arial" pitchFamily="34" charset="0"/>
              </a:rPr>
              <a:t>Protein B</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08130371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rgbClr val="2395A6"/>
                </a:solidFill>
                <a:cs typeface="Arial" pitchFamily="34" charset="0"/>
              </a:rPr>
              <a:t>Thank </a:t>
            </a:r>
            <a:r>
              <a:rPr lang="en-US" altLang="ko-KR" sz="5867" dirty="0">
                <a:solidFill>
                  <a:srgbClr val="FE8B44"/>
                </a:solidFill>
                <a:cs typeface="Arial" pitchFamily="34" charset="0"/>
              </a:rPr>
              <a:t>You</a:t>
            </a:r>
            <a:endParaRPr lang="ko-KR" altLang="en-US" sz="5867" dirty="0">
              <a:solidFill>
                <a:srgbClr val="FE8B44"/>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170233" y="629687"/>
            <a:ext cx="1851534" cy="3819486"/>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a:solidFill>
                  <a:srgbClr val="FE8B44"/>
                </a:solidFill>
              </a:rPr>
              <a:t>GROUP 10</a:t>
            </a:r>
          </a:p>
        </p:txBody>
      </p:sp>
      <p:grpSp>
        <p:nvGrpSpPr>
          <p:cNvPr id="3" name="Group 2">
            <a:extLst>
              <a:ext uri="{FF2B5EF4-FFF2-40B4-BE49-F238E27FC236}">
                <a16:creationId xmlns:a16="http://schemas.microsoft.com/office/drawing/2014/main" id="{04CA3B91-FB30-4B5C-8CC8-A69E4B7FE491}"/>
              </a:ext>
            </a:extLst>
          </p:cNvPr>
          <p:cNvGrpSpPr/>
          <p:nvPr/>
        </p:nvGrpSpPr>
        <p:grpSpPr>
          <a:xfrm>
            <a:off x="6091073" y="2057254"/>
            <a:ext cx="6104901" cy="3704733"/>
            <a:chOff x="4567071" y="1844824"/>
            <a:chExt cx="6113041" cy="3704733"/>
          </a:xfrm>
        </p:grpSpPr>
        <p:sp>
          <p:nvSpPr>
            <p:cNvPr id="4" name="Rectangle 4">
              <a:extLst>
                <a:ext uri="{FF2B5EF4-FFF2-40B4-BE49-F238E27FC236}">
                  <a16:creationId xmlns:a16="http://schemas.microsoft.com/office/drawing/2014/main" id="{62FECFC6-6205-4E2A-A483-8297960A9029}"/>
                </a:ext>
              </a:extLst>
            </p:cNvPr>
            <p:cNvSpPr/>
            <p:nvPr/>
          </p:nvSpPr>
          <p:spPr>
            <a:xfrm>
              <a:off x="4580881" y="3930857"/>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 name="connsiteX0" fmla="*/ 0 w 1676901"/>
                <a:gd name="connsiteY0" fmla="*/ 0 h 1592067"/>
                <a:gd name="connsiteX1" fmla="*/ 1676901 w 1676901"/>
                <a:gd name="connsiteY1" fmla="*/ 745725 h 1592067"/>
                <a:gd name="connsiteX2" fmla="*/ 1659133 w 1676901"/>
                <a:gd name="connsiteY2" fmla="*/ 1592067 h 1592067"/>
                <a:gd name="connsiteX3" fmla="*/ 0 w 1676901"/>
                <a:gd name="connsiteY3" fmla="*/ 100620 h 1592067"/>
                <a:gd name="connsiteX4" fmla="*/ 0 w 1676901"/>
                <a:gd name="connsiteY4" fmla="*/ 0 h 1592067"/>
                <a:gd name="connsiteX0" fmla="*/ 0 w 1676901"/>
                <a:gd name="connsiteY0" fmla="*/ 0 h 1592067"/>
                <a:gd name="connsiteX1" fmla="*/ 1676901 w 1676901"/>
                <a:gd name="connsiteY1" fmla="*/ 745725 h 1592067"/>
                <a:gd name="connsiteX2" fmla="*/ 1668023 w 1676901"/>
                <a:gd name="connsiteY2" fmla="*/ 1592067 h 1592067"/>
                <a:gd name="connsiteX3" fmla="*/ 0 w 1676901"/>
                <a:gd name="connsiteY3" fmla="*/ 100620 h 1592067"/>
                <a:gd name="connsiteX4" fmla="*/ 0 w 1676901"/>
                <a:gd name="connsiteY4" fmla="*/ 0 h 1592067"/>
                <a:gd name="connsiteX0" fmla="*/ 0 w 1676901"/>
                <a:gd name="connsiteY0" fmla="*/ 0 h 1600945"/>
                <a:gd name="connsiteX1" fmla="*/ 1676901 w 1676901"/>
                <a:gd name="connsiteY1" fmla="*/ 745725 h 1600945"/>
                <a:gd name="connsiteX2" fmla="*/ 1668023 w 1676901"/>
                <a:gd name="connsiteY2" fmla="*/ 1600945 h 1600945"/>
                <a:gd name="connsiteX3" fmla="*/ 0 w 1676901"/>
                <a:gd name="connsiteY3" fmla="*/ 100620 h 1600945"/>
                <a:gd name="connsiteX4" fmla="*/ 0 w 1676901"/>
                <a:gd name="connsiteY4" fmla="*/ 0 h 1600945"/>
                <a:gd name="connsiteX0" fmla="*/ 0 w 1676901"/>
                <a:gd name="connsiteY0" fmla="*/ 0 h 1618700"/>
                <a:gd name="connsiteX1" fmla="*/ 1676901 w 1676901"/>
                <a:gd name="connsiteY1" fmla="*/ 745725 h 1618700"/>
                <a:gd name="connsiteX2" fmla="*/ 1668023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3" y="1333627"/>
                    <a:pt x="1668023" y="1618700"/>
                  </a:cubicBezTo>
                  <a:lnTo>
                    <a:pt x="0" y="100620"/>
                  </a:lnTo>
                  <a:lnTo>
                    <a:pt x="0" y="0"/>
                  </a:lnTo>
                  <a:close/>
                </a:path>
              </a:pathLst>
            </a:custGeom>
            <a:gradFill flip="none" rotWithShape="1">
              <a:gsLst>
                <a:gs pos="35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ectangle 4">
              <a:extLst>
                <a:ext uri="{FF2B5EF4-FFF2-40B4-BE49-F238E27FC236}">
                  <a16:creationId xmlns:a16="http://schemas.microsoft.com/office/drawing/2014/main" id="{34848336-2BE9-4949-8D04-37CB2FE05E4B}"/>
                </a:ext>
              </a:extLst>
            </p:cNvPr>
            <p:cNvSpPr/>
            <p:nvPr/>
          </p:nvSpPr>
          <p:spPr>
            <a:xfrm>
              <a:off x="457200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Rectangle 5">
              <a:extLst>
                <a:ext uri="{FF2B5EF4-FFF2-40B4-BE49-F238E27FC236}">
                  <a16:creationId xmlns:a16="http://schemas.microsoft.com/office/drawing/2014/main" id="{EEDB168D-6E81-4BD8-9D10-155CA15910EC}"/>
                </a:ext>
              </a:extLst>
            </p:cNvPr>
            <p:cNvSpPr/>
            <p:nvPr/>
          </p:nvSpPr>
          <p:spPr>
            <a:xfrm>
              <a:off x="6228184" y="1844824"/>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Rectangle 4">
              <a:extLst>
                <a:ext uri="{FF2B5EF4-FFF2-40B4-BE49-F238E27FC236}">
                  <a16:creationId xmlns:a16="http://schemas.microsoft.com/office/drawing/2014/main" id="{A0ED949F-5C5A-4AC7-9ED9-1821694B9B79}"/>
                </a:ext>
              </a:extLst>
            </p:cNvPr>
            <p:cNvSpPr/>
            <p:nvPr/>
          </p:nvSpPr>
          <p:spPr>
            <a:xfrm>
              <a:off x="4577918" y="1844826"/>
              <a:ext cx="1668022" cy="1822884"/>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02959 h 1812454"/>
                <a:gd name="connsiteX1" fmla="*/ 1657230 w 1668022"/>
                <a:gd name="connsiteY1" fmla="*/ 0 h 1812454"/>
                <a:gd name="connsiteX2" fmla="*/ 1668022 w 1668022"/>
                <a:gd name="connsiteY2" fmla="*/ 844787 h 1812454"/>
                <a:gd name="connsiteX3" fmla="*/ 35511 w 1668022"/>
                <a:gd name="connsiteY3" fmla="*/ 1812454 h 1812454"/>
                <a:gd name="connsiteX4" fmla="*/ 0 w 1668022"/>
                <a:gd name="connsiteY4" fmla="*/ 1702959 h 1812454"/>
                <a:gd name="connsiteX0" fmla="*/ 0 w 1668022"/>
                <a:gd name="connsiteY0" fmla="*/ 1720343 h 1829838"/>
                <a:gd name="connsiteX1" fmla="*/ 1664192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68022"/>
                <a:gd name="connsiteY0" fmla="*/ 1713389 h 1822884"/>
                <a:gd name="connsiteX1" fmla="*/ 1664192 w 1668022"/>
                <a:gd name="connsiteY1" fmla="*/ 0 h 1822884"/>
                <a:gd name="connsiteX2" fmla="*/ 1668022 w 1668022"/>
                <a:gd name="connsiteY2" fmla="*/ 855217 h 1822884"/>
                <a:gd name="connsiteX3" fmla="*/ 35511 w 1668022"/>
                <a:gd name="connsiteY3" fmla="*/ 1822884 h 1822884"/>
                <a:gd name="connsiteX4" fmla="*/ 0 w 1668022"/>
                <a:gd name="connsiteY4" fmla="*/ 1713389 h 182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022" h="1822884">
                  <a:moveTo>
                    <a:pt x="0" y="1713389"/>
                  </a:moveTo>
                  <a:lnTo>
                    <a:pt x="1664192" y="0"/>
                  </a:lnTo>
                  <a:cubicBezTo>
                    <a:pt x="1665469" y="287390"/>
                    <a:pt x="1666745" y="567827"/>
                    <a:pt x="1668022" y="855217"/>
                  </a:cubicBezTo>
                  <a:lnTo>
                    <a:pt x="35511" y="1822884"/>
                  </a:lnTo>
                  <a:lnTo>
                    <a:pt x="0" y="1713389"/>
                  </a:lnTo>
                  <a:close/>
                </a:path>
              </a:pathLst>
            </a:custGeom>
            <a:gradFill flip="none" rotWithShape="1">
              <a:gsLst>
                <a:gs pos="35000">
                  <a:schemeClr val="accent2">
                    <a:alpha val="0"/>
                  </a:schemeClr>
                </a:gs>
                <a:gs pos="80000">
                  <a:schemeClr val="accent2">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ectangle 7">
              <a:extLst>
                <a:ext uri="{FF2B5EF4-FFF2-40B4-BE49-F238E27FC236}">
                  <a16:creationId xmlns:a16="http://schemas.microsoft.com/office/drawing/2014/main" id="{2846717B-0749-4FB1-8FD2-BA9C3AEA786A}"/>
                </a:ext>
              </a:extLst>
            </p:cNvPr>
            <p:cNvSpPr/>
            <p:nvPr/>
          </p:nvSpPr>
          <p:spPr>
            <a:xfrm>
              <a:off x="6228184" y="2787832"/>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Rectangle 8">
              <a:extLst>
                <a:ext uri="{FF2B5EF4-FFF2-40B4-BE49-F238E27FC236}">
                  <a16:creationId xmlns:a16="http://schemas.microsoft.com/office/drawing/2014/main" id="{20E4604E-F2B1-47E6-A0BD-B3F29B931BEE}"/>
                </a:ext>
              </a:extLst>
            </p:cNvPr>
            <p:cNvSpPr/>
            <p:nvPr/>
          </p:nvSpPr>
          <p:spPr>
            <a:xfrm>
              <a:off x="6228184" y="3730840"/>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 name="Rectangle 9">
              <a:extLst>
                <a:ext uri="{FF2B5EF4-FFF2-40B4-BE49-F238E27FC236}">
                  <a16:creationId xmlns:a16="http://schemas.microsoft.com/office/drawing/2014/main" id="{44A29B1C-6602-4C8D-B596-6F8F95DECF04}"/>
                </a:ext>
              </a:extLst>
            </p:cNvPr>
            <p:cNvSpPr/>
            <p:nvPr/>
          </p:nvSpPr>
          <p:spPr>
            <a:xfrm>
              <a:off x="6228184" y="4673848"/>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ectangle 4">
              <a:extLst>
                <a:ext uri="{FF2B5EF4-FFF2-40B4-BE49-F238E27FC236}">
                  <a16:creationId xmlns:a16="http://schemas.microsoft.com/office/drawing/2014/main" id="{91CAFE70-A120-4719-BAFF-FD57CBAA2369}"/>
                </a:ext>
              </a:extLst>
            </p:cNvPr>
            <p:cNvSpPr/>
            <p:nvPr/>
          </p:nvSpPr>
          <p:spPr>
            <a:xfrm>
              <a:off x="456707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68023" y="0"/>
                  </a:lnTo>
                  <a:lnTo>
                    <a:pt x="1685778" y="855218"/>
                  </a:lnTo>
                  <a:lnTo>
                    <a:pt x="8878" y="908486"/>
                  </a:lnTo>
                  <a:cubicBezTo>
                    <a:pt x="8878" y="573106"/>
                    <a:pt x="0" y="1240901"/>
                    <a:pt x="0" y="905521"/>
                  </a:cubicBezTo>
                  <a:close/>
                </a:path>
              </a:pathLst>
            </a:custGeom>
            <a:gradFill flip="none" rotWithShape="1">
              <a:gsLst>
                <a:gs pos="50000">
                  <a:schemeClr val="accent2">
                    <a:alpha val="0"/>
                  </a:schemeClr>
                </a:gs>
                <a:gs pos="80000">
                  <a:schemeClr val="accent2">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2" name="Group 11">
            <a:extLst>
              <a:ext uri="{FF2B5EF4-FFF2-40B4-BE49-F238E27FC236}">
                <a16:creationId xmlns:a16="http://schemas.microsoft.com/office/drawing/2014/main" id="{D4740344-204E-4F7D-8405-2F72DBAAA731}"/>
              </a:ext>
            </a:extLst>
          </p:cNvPr>
          <p:cNvGrpSpPr/>
          <p:nvPr/>
        </p:nvGrpSpPr>
        <p:grpSpPr>
          <a:xfrm flipH="1">
            <a:off x="2020" y="2066674"/>
            <a:ext cx="6114323" cy="3702808"/>
            <a:chOff x="4474601" y="1837871"/>
            <a:chExt cx="6121796" cy="3702808"/>
          </a:xfrm>
        </p:grpSpPr>
        <p:sp>
          <p:nvSpPr>
            <p:cNvPr id="13" name="Rectangle 4">
              <a:extLst>
                <a:ext uri="{FF2B5EF4-FFF2-40B4-BE49-F238E27FC236}">
                  <a16:creationId xmlns:a16="http://schemas.microsoft.com/office/drawing/2014/main" id="{1CBBA2F4-D075-4E13-B053-D1E954E12AF8}"/>
                </a:ext>
              </a:extLst>
            </p:cNvPr>
            <p:cNvSpPr/>
            <p:nvPr/>
          </p:nvSpPr>
          <p:spPr>
            <a:xfrm>
              <a:off x="4488401" y="3921979"/>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2" y="1333627"/>
                    <a:pt x="1668022" y="1618700"/>
                  </a:cubicBezTo>
                  <a:lnTo>
                    <a:pt x="0" y="100620"/>
                  </a:lnTo>
                  <a:lnTo>
                    <a:pt x="0" y="0"/>
                  </a:lnTo>
                  <a:close/>
                </a:path>
              </a:pathLst>
            </a:custGeom>
            <a:gradFill flip="none" rotWithShape="1">
              <a:gsLst>
                <a:gs pos="35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Rectangle 4">
              <a:extLst>
                <a:ext uri="{FF2B5EF4-FFF2-40B4-BE49-F238E27FC236}">
                  <a16:creationId xmlns:a16="http://schemas.microsoft.com/office/drawing/2014/main" id="{D8BF0AE3-CDEB-4788-9481-2F13FE7F7608}"/>
                </a:ext>
              </a:extLst>
            </p:cNvPr>
            <p:cNvSpPr/>
            <p:nvPr/>
          </p:nvSpPr>
          <p:spPr>
            <a:xfrm>
              <a:off x="447952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4">
              <a:extLst>
                <a:ext uri="{FF2B5EF4-FFF2-40B4-BE49-F238E27FC236}">
                  <a16:creationId xmlns:a16="http://schemas.microsoft.com/office/drawing/2014/main" id="{AF71FA47-956A-4CAF-A114-C299B703B636}"/>
                </a:ext>
              </a:extLst>
            </p:cNvPr>
            <p:cNvSpPr/>
            <p:nvPr/>
          </p:nvSpPr>
          <p:spPr>
            <a:xfrm rot="10800000">
              <a:off x="6144963" y="1844824"/>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6" name="Rectangle 4">
              <a:extLst>
                <a:ext uri="{FF2B5EF4-FFF2-40B4-BE49-F238E27FC236}">
                  <a16:creationId xmlns:a16="http://schemas.microsoft.com/office/drawing/2014/main" id="{A775C0AC-1774-4DCE-94E4-F229336FCDD0}"/>
                </a:ext>
              </a:extLst>
            </p:cNvPr>
            <p:cNvSpPr/>
            <p:nvPr/>
          </p:nvSpPr>
          <p:spPr>
            <a:xfrm>
              <a:off x="4485442" y="1837871"/>
              <a:ext cx="1670406" cy="1829838"/>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20343 h 1829838"/>
                <a:gd name="connsiteX1" fmla="*/ 1660710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70406"/>
                <a:gd name="connsiteY0" fmla="*/ 1720343 h 1829838"/>
                <a:gd name="connsiteX1" fmla="*/ 1669865 w 1670406"/>
                <a:gd name="connsiteY1" fmla="*/ 0 h 1829838"/>
                <a:gd name="connsiteX2" fmla="*/ 1668022 w 1670406"/>
                <a:gd name="connsiteY2" fmla="*/ 862171 h 1829838"/>
                <a:gd name="connsiteX3" fmla="*/ 35511 w 1670406"/>
                <a:gd name="connsiteY3" fmla="*/ 1829838 h 1829838"/>
                <a:gd name="connsiteX4" fmla="*/ 0 w 1670406"/>
                <a:gd name="connsiteY4" fmla="*/ 1720343 h 182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406" h="1829838">
                  <a:moveTo>
                    <a:pt x="0" y="1720343"/>
                  </a:moveTo>
                  <a:lnTo>
                    <a:pt x="1669865" y="0"/>
                  </a:lnTo>
                  <a:cubicBezTo>
                    <a:pt x="1672302" y="287390"/>
                    <a:pt x="1665585" y="574781"/>
                    <a:pt x="1668022" y="862171"/>
                  </a:cubicBezTo>
                  <a:lnTo>
                    <a:pt x="35511" y="1829838"/>
                  </a:lnTo>
                  <a:lnTo>
                    <a:pt x="0" y="1720343"/>
                  </a:lnTo>
                  <a:close/>
                </a:path>
              </a:pathLst>
            </a:custGeom>
            <a:gradFill flip="none" rotWithShape="1">
              <a:gsLst>
                <a:gs pos="35000">
                  <a:schemeClr val="accent3">
                    <a:alpha val="0"/>
                  </a:schemeClr>
                </a:gs>
                <a:gs pos="80000">
                  <a:schemeClr val="accent3">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Rectangle 16">
              <a:extLst>
                <a:ext uri="{FF2B5EF4-FFF2-40B4-BE49-F238E27FC236}">
                  <a16:creationId xmlns:a16="http://schemas.microsoft.com/office/drawing/2014/main" id="{B17C6596-4449-45D0-A8DD-A3CCD8B40D09}"/>
                </a:ext>
              </a:extLst>
            </p:cNvPr>
            <p:cNvSpPr/>
            <p:nvPr/>
          </p:nvSpPr>
          <p:spPr>
            <a:xfrm rot="10800000">
              <a:off x="6144962" y="2787832"/>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7">
              <a:extLst>
                <a:ext uri="{FF2B5EF4-FFF2-40B4-BE49-F238E27FC236}">
                  <a16:creationId xmlns:a16="http://schemas.microsoft.com/office/drawing/2014/main" id="{082C74A4-76BE-4D74-9A9A-FF8D2A8F395A}"/>
                </a:ext>
              </a:extLst>
            </p:cNvPr>
            <p:cNvSpPr/>
            <p:nvPr/>
          </p:nvSpPr>
          <p:spPr>
            <a:xfrm rot="10800000">
              <a:off x="6135715" y="3730840"/>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9" name="Rectangle 18">
              <a:extLst>
                <a:ext uri="{FF2B5EF4-FFF2-40B4-BE49-F238E27FC236}">
                  <a16:creationId xmlns:a16="http://schemas.microsoft.com/office/drawing/2014/main" id="{E2A51602-A842-43F1-B385-F88135422369}"/>
                </a:ext>
              </a:extLst>
            </p:cNvPr>
            <p:cNvSpPr/>
            <p:nvPr/>
          </p:nvSpPr>
          <p:spPr>
            <a:xfrm rot="10800000">
              <a:off x="6135715" y="4673848"/>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ectangle 4">
              <a:extLst>
                <a:ext uri="{FF2B5EF4-FFF2-40B4-BE49-F238E27FC236}">
                  <a16:creationId xmlns:a16="http://schemas.microsoft.com/office/drawing/2014/main" id="{E0098728-CB34-4D0A-8D9B-1942EB5BB9AB}"/>
                </a:ext>
              </a:extLst>
            </p:cNvPr>
            <p:cNvSpPr/>
            <p:nvPr/>
          </p:nvSpPr>
          <p:spPr>
            <a:xfrm>
              <a:off x="447460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85778"/>
                <a:gd name="connsiteY0" fmla="*/ 905521 h 1002679"/>
                <a:gd name="connsiteX1" fmla="*/ 1678467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78467" y="0"/>
                  </a:lnTo>
                  <a:lnTo>
                    <a:pt x="1685778" y="855218"/>
                  </a:lnTo>
                  <a:lnTo>
                    <a:pt x="8878" y="908486"/>
                  </a:lnTo>
                  <a:cubicBezTo>
                    <a:pt x="8878" y="573106"/>
                    <a:pt x="0" y="1240901"/>
                    <a:pt x="0" y="905521"/>
                  </a:cubicBezTo>
                  <a:close/>
                </a:path>
              </a:pathLst>
            </a:custGeom>
            <a:gradFill flip="none" rotWithShape="1">
              <a:gsLst>
                <a:gs pos="50000">
                  <a:schemeClr val="accent3">
                    <a:alpha val="0"/>
                  </a:schemeClr>
                </a:gs>
                <a:gs pos="80000">
                  <a:schemeClr val="accent3">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1" name="Group 20">
            <a:extLst>
              <a:ext uri="{FF2B5EF4-FFF2-40B4-BE49-F238E27FC236}">
                <a16:creationId xmlns:a16="http://schemas.microsoft.com/office/drawing/2014/main" id="{6C6F72C2-C658-4852-8FF6-375BB21DBF69}"/>
              </a:ext>
            </a:extLst>
          </p:cNvPr>
          <p:cNvGrpSpPr/>
          <p:nvPr/>
        </p:nvGrpSpPr>
        <p:grpSpPr>
          <a:xfrm>
            <a:off x="7944259" y="2146922"/>
            <a:ext cx="3434935" cy="492845"/>
            <a:chOff x="6417575" y="2011204"/>
            <a:chExt cx="2232250" cy="471992"/>
          </a:xfrm>
        </p:grpSpPr>
        <p:sp>
          <p:nvSpPr>
            <p:cNvPr id="22" name="TextBox 21">
              <a:extLst>
                <a:ext uri="{FF2B5EF4-FFF2-40B4-BE49-F238E27FC236}">
                  <a16:creationId xmlns:a16="http://schemas.microsoft.com/office/drawing/2014/main" id="{F4CBB354-A388-49DF-A0D5-D49D8180D48C}"/>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FA17-BCS-090</a:t>
              </a:r>
              <a:endParaRPr lang="ko-KR" altLang="en-US" sz="1200" dirty="0">
                <a:solidFill>
                  <a:schemeClr val="bg1"/>
                </a:solidFill>
              </a:endParaRPr>
            </a:p>
          </p:txBody>
        </p:sp>
        <p:sp>
          <p:nvSpPr>
            <p:cNvPr id="23" name="TextBox 22">
              <a:extLst>
                <a:ext uri="{FF2B5EF4-FFF2-40B4-BE49-F238E27FC236}">
                  <a16:creationId xmlns:a16="http://schemas.microsoft.com/office/drawing/2014/main" id="{652E2A65-2811-4BF3-BA06-040AC2A98C24}"/>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Usama Sarwar</a:t>
              </a:r>
              <a:endParaRPr lang="ko-KR" altLang="en-US" sz="1200" b="1" dirty="0">
                <a:solidFill>
                  <a:schemeClr val="bg1"/>
                </a:solidFill>
              </a:endParaRPr>
            </a:p>
          </p:txBody>
        </p:sp>
      </p:grpSp>
      <p:grpSp>
        <p:nvGrpSpPr>
          <p:cNvPr id="24" name="Group 23">
            <a:extLst>
              <a:ext uri="{FF2B5EF4-FFF2-40B4-BE49-F238E27FC236}">
                <a16:creationId xmlns:a16="http://schemas.microsoft.com/office/drawing/2014/main" id="{418976A3-78AD-4F2A-A944-E61E98E5421B}"/>
              </a:ext>
            </a:extLst>
          </p:cNvPr>
          <p:cNvGrpSpPr/>
          <p:nvPr/>
        </p:nvGrpSpPr>
        <p:grpSpPr>
          <a:xfrm>
            <a:off x="7944260" y="3098072"/>
            <a:ext cx="3434935" cy="492845"/>
            <a:chOff x="6417575" y="2011204"/>
            <a:chExt cx="2232250" cy="471992"/>
          </a:xfrm>
        </p:grpSpPr>
        <p:sp>
          <p:nvSpPr>
            <p:cNvPr id="25" name="TextBox 24">
              <a:extLst>
                <a:ext uri="{FF2B5EF4-FFF2-40B4-BE49-F238E27FC236}">
                  <a16:creationId xmlns:a16="http://schemas.microsoft.com/office/drawing/2014/main" id="{82D49CC5-87B1-4053-B70E-9B863543E147}"/>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FA17-BCS-065</a:t>
              </a:r>
              <a:endParaRPr lang="ko-KR" altLang="en-US" sz="1200" dirty="0">
                <a:solidFill>
                  <a:schemeClr val="bg1"/>
                </a:solidFill>
              </a:endParaRPr>
            </a:p>
          </p:txBody>
        </p:sp>
        <p:sp>
          <p:nvSpPr>
            <p:cNvPr id="26" name="TextBox 25">
              <a:extLst>
                <a:ext uri="{FF2B5EF4-FFF2-40B4-BE49-F238E27FC236}">
                  <a16:creationId xmlns:a16="http://schemas.microsoft.com/office/drawing/2014/main" id="{F6BE7407-28F7-40BA-872E-0FD0314D5F0F}"/>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Umar Daraz</a:t>
              </a:r>
              <a:endParaRPr lang="ko-KR" altLang="en-US" sz="1200" b="1" dirty="0">
                <a:solidFill>
                  <a:schemeClr val="bg1"/>
                </a:solidFill>
              </a:endParaRPr>
            </a:p>
          </p:txBody>
        </p:sp>
      </p:grpSp>
      <p:grpSp>
        <p:nvGrpSpPr>
          <p:cNvPr id="27" name="Group 26">
            <a:extLst>
              <a:ext uri="{FF2B5EF4-FFF2-40B4-BE49-F238E27FC236}">
                <a16:creationId xmlns:a16="http://schemas.microsoft.com/office/drawing/2014/main" id="{6C8D17F0-389E-4C8A-90CC-427FE21A4D8C}"/>
              </a:ext>
            </a:extLst>
          </p:cNvPr>
          <p:cNvGrpSpPr/>
          <p:nvPr/>
        </p:nvGrpSpPr>
        <p:grpSpPr>
          <a:xfrm>
            <a:off x="7944261" y="4040347"/>
            <a:ext cx="3434935" cy="492845"/>
            <a:chOff x="6417575" y="2011204"/>
            <a:chExt cx="2232250" cy="471992"/>
          </a:xfrm>
        </p:grpSpPr>
        <p:sp>
          <p:nvSpPr>
            <p:cNvPr id="28" name="TextBox 27">
              <a:extLst>
                <a:ext uri="{FF2B5EF4-FFF2-40B4-BE49-F238E27FC236}">
                  <a16:creationId xmlns:a16="http://schemas.microsoft.com/office/drawing/2014/main" id="{21C22DCD-4ED7-441C-AAB6-B248696DF21F}"/>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FA17-BCS-070</a:t>
              </a:r>
              <a:endParaRPr lang="ko-KR" altLang="en-US" sz="1200" dirty="0">
                <a:solidFill>
                  <a:schemeClr val="bg1"/>
                </a:solidFill>
              </a:endParaRPr>
            </a:p>
          </p:txBody>
        </p:sp>
        <p:sp>
          <p:nvSpPr>
            <p:cNvPr id="29" name="TextBox 28">
              <a:extLst>
                <a:ext uri="{FF2B5EF4-FFF2-40B4-BE49-F238E27FC236}">
                  <a16:creationId xmlns:a16="http://schemas.microsoft.com/office/drawing/2014/main" id="{B3CA22B2-A914-4A7A-8998-656009ED95C9}"/>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Usman Naeem</a:t>
              </a:r>
              <a:endParaRPr lang="ko-KR" altLang="en-US" sz="1200" b="1" dirty="0">
                <a:solidFill>
                  <a:schemeClr val="bg1"/>
                </a:solidFill>
              </a:endParaRPr>
            </a:p>
          </p:txBody>
        </p:sp>
      </p:grpSp>
      <p:grpSp>
        <p:nvGrpSpPr>
          <p:cNvPr id="30" name="Group 29">
            <a:extLst>
              <a:ext uri="{FF2B5EF4-FFF2-40B4-BE49-F238E27FC236}">
                <a16:creationId xmlns:a16="http://schemas.microsoft.com/office/drawing/2014/main" id="{D4922D11-1DE9-4AC9-A310-83F2D9D25F14}"/>
              </a:ext>
            </a:extLst>
          </p:cNvPr>
          <p:cNvGrpSpPr/>
          <p:nvPr/>
        </p:nvGrpSpPr>
        <p:grpSpPr>
          <a:xfrm>
            <a:off x="7944262" y="4982616"/>
            <a:ext cx="3434935" cy="492845"/>
            <a:chOff x="6417575" y="2011204"/>
            <a:chExt cx="2232250" cy="471992"/>
          </a:xfrm>
        </p:grpSpPr>
        <p:sp>
          <p:nvSpPr>
            <p:cNvPr id="31" name="TextBox 30">
              <a:extLst>
                <a:ext uri="{FF2B5EF4-FFF2-40B4-BE49-F238E27FC236}">
                  <a16:creationId xmlns:a16="http://schemas.microsoft.com/office/drawing/2014/main" id="{1F374377-EFFC-4A18-A1A2-3CAEA4D1B61C}"/>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FA17-BCS-083</a:t>
              </a:r>
              <a:endParaRPr lang="ko-KR" altLang="en-US" sz="1200" dirty="0">
                <a:solidFill>
                  <a:schemeClr val="bg1"/>
                </a:solidFill>
              </a:endParaRPr>
            </a:p>
          </p:txBody>
        </p:sp>
        <p:sp>
          <p:nvSpPr>
            <p:cNvPr id="32" name="TextBox 31">
              <a:extLst>
                <a:ext uri="{FF2B5EF4-FFF2-40B4-BE49-F238E27FC236}">
                  <a16:creationId xmlns:a16="http://schemas.microsoft.com/office/drawing/2014/main" id="{75E5582C-9292-460D-A0CB-3580A04B6EDD}"/>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Muhammad Anas</a:t>
              </a:r>
              <a:endParaRPr lang="ko-KR" altLang="en-US" sz="1200" b="1" dirty="0">
                <a:solidFill>
                  <a:schemeClr val="bg1"/>
                </a:solidFill>
              </a:endParaRPr>
            </a:p>
          </p:txBody>
        </p:sp>
      </p:grpSp>
      <p:grpSp>
        <p:nvGrpSpPr>
          <p:cNvPr id="33" name="Group 32">
            <a:extLst>
              <a:ext uri="{FF2B5EF4-FFF2-40B4-BE49-F238E27FC236}">
                <a16:creationId xmlns:a16="http://schemas.microsoft.com/office/drawing/2014/main" id="{7F0DC13B-907A-4C44-B50A-8F3844B7AA5F}"/>
              </a:ext>
            </a:extLst>
          </p:cNvPr>
          <p:cNvGrpSpPr/>
          <p:nvPr/>
        </p:nvGrpSpPr>
        <p:grpSpPr>
          <a:xfrm>
            <a:off x="796352" y="2167534"/>
            <a:ext cx="3376706" cy="492845"/>
            <a:chOff x="6417575" y="2011204"/>
            <a:chExt cx="2232250" cy="471992"/>
          </a:xfrm>
        </p:grpSpPr>
        <p:sp>
          <p:nvSpPr>
            <p:cNvPr id="34" name="TextBox 33">
              <a:extLst>
                <a:ext uri="{FF2B5EF4-FFF2-40B4-BE49-F238E27FC236}">
                  <a16:creationId xmlns:a16="http://schemas.microsoft.com/office/drawing/2014/main" id="{2A6F509E-3C6E-4092-898A-B4F4157255CF}"/>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FA17-BCS-077</a:t>
              </a:r>
            </a:p>
          </p:txBody>
        </p:sp>
        <p:sp>
          <p:nvSpPr>
            <p:cNvPr id="35" name="TextBox 34">
              <a:extLst>
                <a:ext uri="{FF2B5EF4-FFF2-40B4-BE49-F238E27FC236}">
                  <a16:creationId xmlns:a16="http://schemas.microsoft.com/office/drawing/2014/main" id="{78B5D8A3-E7F3-4A9D-B7FF-2A40CFFDAFA5}"/>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Awais Javed</a:t>
              </a:r>
              <a:endParaRPr lang="ko-KR" altLang="en-US" sz="1200" b="1" dirty="0">
                <a:solidFill>
                  <a:srgbClr val="002060"/>
                </a:solidFill>
              </a:endParaRPr>
            </a:p>
          </p:txBody>
        </p:sp>
      </p:grpSp>
      <p:grpSp>
        <p:nvGrpSpPr>
          <p:cNvPr id="36" name="Group 35">
            <a:extLst>
              <a:ext uri="{FF2B5EF4-FFF2-40B4-BE49-F238E27FC236}">
                <a16:creationId xmlns:a16="http://schemas.microsoft.com/office/drawing/2014/main" id="{504322D9-AF27-486E-94A8-CEDB73C1B6B3}"/>
              </a:ext>
            </a:extLst>
          </p:cNvPr>
          <p:cNvGrpSpPr/>
          <p:nvPr/>
        </p:nvGrpSpPr>
        <p:grpSpPr>
          <a:xfrm>
            <a:off x="801836" y="3115828"/>
            <a:ext cx="3376706" cy="492845"/>
            <a:chOff x="6417575" y="2011204"/>
            <a:chExt cx="2232250" cy="471992"/>
          </a:xfrm>
        </p:grpSpPr>
        <p:sp>
          <p:nvSpPr>
            <p:cNvPr id="37" name="TextBox 36">
              <a:extLst>
                <a:ext uri="{FF2B5EF4-FFF2-40B4-BE49-F238E27FC236}">
                  <a16:creationId xmlns:a16="http://schemas.microsoft.com/office/drawing/2014/main" id="{F447529D-74CB-4A93-8915-32D3B86FDED1}"/>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FA17-BCS-076</a:t>
              </a:r>
            </a:p>
          </p:txBody>
        </p:sp>
        <p:sp>
          <p:nvSpPr>
            <p:cNvPr id="38" name="TextBox 37">
              <a:extLst>
                <a:ext uri="{FF2B5EF4-FFF2-40B4-BE49-F238E27FC236}">
                  <a16:creationId xmlns:a16="http://schemas.microsoft.com/office/drawing/2014/main" id="{E43BAF79-2D75-4D22-9AEF-BB95C8680B9E}"/>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Atta Ul Mustafa</a:t>
              </a:r>
              <a:endParaRPr lang="ko-KR" altLang="en-US" sz="1200" b="1" dirty="0">
                <a:solidFill>
                  <a:srgbClr val="002060"/>
                </a:solidFill>
              </a:endParaRPr>
            </a:p>
          </p:txBody>
        </p:sp>
      </p:grpSp>
      <p:grpSp>
        <p:nvGrpSpPr>
          <p:cNvPr id="39" name="Group 38">
            <a:extLst>
              <a:ext uri="{FF2B5EF4-FFF2-40B4-BE49-F238E27FC236}">
                <a16:creationId xmlns:a16="http://schemas.microsoft.com/office/drawing/2014/main" id="{A70580C2-5864-4F34-90C1-3AEF4CCBB1EA}"/>
              </a:ext>
            </a:extLst>
          </p:cNvPr>
          <p:cNvGrpSpPr/>
          <p:nvPr/>
        </p:nvGrpSpPr>
        <p:grpSpPr>
          <a:xfrm>
            <a:off x="807318" y="4055244"/>
            <a:ext cx="3376706" cy="492845"/>
            <a:chOff x="6417575" y="2011204"/>
            <a:chExt cx="2232250" cy="471992"/>
          </a:xfrm>
        </p:grpSpPr>
        <p:sp>
          <p:nvSpPr>
            <p:cNvPr id="40" name="TextBox 39">
              <a:extLst>
                <a:ext uri="{FF2B5EF4-FFF2-40B4-BE49-F238E27FC236}">
                  <a16:creationId xmlns:a16="http://schemas.microsoft.com/office/drawing/2014/main" id="{F4BE9C7A-CFB5-43C9-B40F-B2CBC36B5E0D}"/>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FA17-BCS-089</a:t>
              </a:r>
            </a:p>
          </p:txBody>
        </p:sp>
        <p:sp>
          <p:nvSpPr>
            <p:cNvPr id="41" name="TextBox 40">
              <a:extLst>
                <a:ext uri="{FF2B5EF4-FFF2-40B4-BE49-F238E27FC236}">
                  <a16:creationId xmlns:a16="http://schemas.microsoft.com/office/drawing/2014/main" id="{9D2285DD-BA56-43A9-92AA-8DBCB4FC811A}"/>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Mustansar</a:t>
              </a:r>
              <a:endParaRPr lang="ko-KR" altLang="en-US" sz="1200" b="1" dirty="0">
                <a:solidFill>
                  <a:srgbClr val="002060"/>
                </a:solidFill>
              </a:endParaRPr>
            </a:p>
          </p:txBody>
        </p:sp>
      </p:grpSp>
      <p:grpSp>
        <p:nvGrpSpPr>
          <p:cNvPr id="42" name="Group 41">
            <a:extLst>
              <a:ext uri="{FF2B5EF4-FFF2-40B4-BE49-F238E27FC236}">
                <a16:creationId xmlns:a16="http://schemas.microsoft.com/office/drawing/2014/main" id="{0D2C2B58-9C5D-46F1-A91A-FC4802179631}"/>
              </a:ext>
            </a:extLst>
          </p:cNvPr>
          <p:cNvGrpSpPr/>
          <p:nvPr/>
        </p:nvGrpSpPr>
        <p:grpSpPr>
          <a:xfrm>
            <a:off x="812802" y="4994660"/>
            <a:ext cx="3376706" cy="492845"/>
            <a:chOff x="6417575" y="2011204"/>
            <a:chExt cx="2232250" cy="471992"/>
          </a:xfrm>
        </p:grpSpPr>
        <p:sp>
          <p:nvSpPr>
            <p:cNvPr id="43" name="TextBox 42">
              <a:extLst>
                <a:ext uri="{FF2B5EF4-FFF2-40B4-BE49-F238E27FC236}">
                  <a16:creationId xmlns:a16="http://schemas.microsoft.com/office/drawing/2014/main" id="{11961ADF-6ECE-4475-A09D-FD4A8DBEB83B}"/>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FA17-BCS-097</a:t>
              </a:r>
            </a:p>
          </p:txBody>
        </p:sp>
        <p:sp>
          <p:nvSpPr>
            <p:cNvPr id="44" name="TextBox 43">
              <a:extLst>
                <a:ext uri="{FF2B5EF4-FFF2-40B4-BE49-F238E27FC236}">
                  <a16:creationId xmlns:a16="http://schemas.microsoft.com/office/drawing/2014/main" id="{5C5F29B6-561B-44DC-9E9E-D548EC928904}"/>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Aehtsham Khan</a:t>
              </a:r>
              <a:endParaRPr lang="ko-KR" altLang="en-US" sz="1200" b="1" dirty="0">
                <a:solidFill>
                  <a:srgbClr val="002060"/>
                </a:solidFill>
              </a:endParaRPr>
            </a:p>
          </p:txBody>
        </p:sp>
      </p:grpSp>
      <p:grpSp>
        <p:nvGrpSpPr>
          <p:cNvPr id="45" name="Group 44">
            <a:extLst>
              <a:ext uri="{FF2B5EF4-FFF2-40B4-BE49-F238E27FC236}">
                <a16:creationId xmlns:a16="http://schemas.microsoft.com/office/drawing/2014/main" id="{B48FE2C4-950A-463E-82CE-E00F16D8FB94}"/>
              </a:ext>
            </a:extLst>
          </p:cNvPr>
          <p:cNvGrpSpPr/>
          <p:nvPr/>
        </p:nvGrpSpPr>
        <p:grpSpPr>
          <a:xfrm>
            <a:off x="4973772" y="2797798"/>
            <a:ext cx="2237674" cy="2237674"/>
            <a:chOff x="3467528" y="2657377"/>
            <a:chExt cx="2237674" cy="2237674"/>
          </a:xfrm>
        </p:grpSpPr>
        <p:grpSp>
          <p:nvGrpSpPr>
            <p:cNvPr id="46" name="Group 45">
              <a:extLst>
                <a:ext uri="{FF2B5EF4-FFF2-40B4-BE49-F238E27FC236}">
                  <a16:creationId xmlns:a16="http://schemas.microsoft.com/office/drawing/2014/main" id="{5DD5056A-8CBE-4D9E-8B2D-0889DA93DA1A}"/>
                </a:ext>
              </a:extLst>
            </p:cNvPr>
            <p:cNvGrpSpPr/>
            <p:nvPr/>
          </p:nvGrpSpPr>
          <p:grpSpPr>
            <a:xfrm>
              <a:off x="3467528" y="2657377"/>
              <a:ext cx="2237674" cy="2237674"/>
              <a:chOff x="3436380" y="2612003"/>
              <a:chExt cx="2237674" cy="2237674"/>
            </a:xfrm>
          </p:grpSpPr>
          <p:sp>
            <p:nvSpPr>
              <p:cNvPr id="48" name="Oval 47">
                <a:extLst>
                  <a:ext uri="{FF2B5EF4-FFF2-40B4-BE49-F238E27FC236}">
                    <a16:creationId xmlns:a16="http://schemas.microsoft.com/office/drawing/2014/main" id="{4F082F3C-A7E1-4E2D-917C-3676E3D14AA6}"/>
                  </a:ext>
                </a:extLst>
              </p:cNvPr>
              <p:cNvSpPr/>
              <p:nvPr/>
            </p:nvSpPr>
            <p:spPr>
              <a:xfrm>
                <a:off x="3436380" y="2612003"/>
                <a:ext cx="2237674" cy="2237674"/>
              </a:xfrm>
              <a:prstGeom prst="ellipse">
                <a:avLst/>
              </a:prstGeom>
              <a:solidFill>
                <a:schemeClr val="bg1">
                  <a:alpha val="5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49" name="Oval 48">
                <a:extLst>
                  <a:ext uri="{FF2B5EF4-FFF2-40B4-BE49-F238E27FC236}">
                    <a16:creationId xmlns:a16="http://schemas.microsoft.com/office/drawing/2014/main" id="{F9F5DEF4-C0BC-4A94-8E28-C1AD9371FA89}"/>
                  </a:ext>
                </a:extLst>
              </p:cNvPr>
              <p:cNvSpPr/>
              <p:nvPr/>
            </p:nvSpPr>
            <p:spPr>
              <a:xfrm>
                <a:off x="3914050" y="3089673"/>
                <a:ext cx="1282335" cy="1282335"/>
              </a:xfrm>
              <a:prstGeom prst="ellipse">
                <a:avLst/>
              </a:pr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47" name="Oval 46">
              <a:extLst>
                <a:ext uri="{FF2B5EF4-FFF2-40B4-BE49-F238E27FC236}">
                  <a16:creationId xmlns:a16="http://schemas.microsoft.com/office/drawing/2014/main" id="{7B8B79D0-EFAE-4AAA-9BEA-63FD773139FC}"/>
                </a:ext>
              </a:extLst>
            </p:cNvPr>
            <p:cNvSpPr/>
            <p:nvPr/>
          </p:nvSpPr>
          <p:spPr>
            <a:xfrm>
              <a:off x="3695636" y="2885485"/>
              <a:ext cx="1781460" cy="178146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52" name="Group 51">
            <a:extLst>
              <a:ext uri="{FF2B5EF4-FFF2-40B4-BE49-F238E27FC236}">
                <a16:creationId xmlns:a16="http://schemas.microsoft.com/office/drawing/2014/main" id="{5B2E36F6-66BD-4FB0-AB34-040BBBDBCBC4}"/>
              </a:ext>
            </a:extLst>
          </p:cNvPr>
          <p:cNvGrpSpPr/>
          <p:nvPr/>
        </p:nvGrpSpPr>
        <p:grpSpPr>
          <a:xfrm>
            <a:off x="4960112" y="5230177"/>
            <a:ext cx="2251334" cy="483713"/>
            <a:chOff x="1579264" y="5496925"/>
            <a:chExt cx="2251334" cy="483713"/>
          </a:xfrm>
        </p:grpSpPr>
        <p:sp>
          <p:nvSpPr>
            <p:cNvPr id="53" name="TextBox 52">
              <a:extLst>
                <a:ext uri="{FF2B5EF4-FFF2-40B4-BE49-F238E27FC236}">
                  <a16:creationId xmlns:a16="http://schemas.microsoft.com/office/drawing/2014/main" id="{9909AC85-47D5-421D-8E94-C20D6CDB55F5}"/>
                </a:ext>
              </a:extLst>
            </p:cNvPr>
            <p:cNvSpPr txBox="1"/>
            <p:nvPr/>
          </p:nvSpPr>
          <p:spPr>
            <a:xfrm>
              <a:off x="1579265" y="5703639"/>
              <a:ext cx="2251333" cy="276999"/>
            </a:xfrm>
            <a:prstGeom prst="rect">
              <a:avLst/>
            </a:prstGeom>
            <a:noFill/>
          </p:spPr>
          <p:txBody>
            <a:bodyPr wrap="square" rtlCol="0">
              <a:spAutoFit/>
            </a:bodyPr>
            <a:lstStyle/>
            <a:p>
              <a:pPr algn="ctr"/>
              <a:r>
                <a:rPr lang="en-US" altLang="ko-KR" sz="1200" dirty="0">
                  <a:solidFill>
                    <a:schemeClr val="tx1">
                      <a:lumMod val="75000"/>
                      <a:lumOff val="25000"/>
                    </a:schemeClr>
                  </a:solidFill>
                </a:rPr>
                <a:t>Usama Sarwar</a:t>
              </a:r>
              <a:endParaRPr lang="ko-KR" altLang="en-US" sz="1200" dirty="0">
                <a:solidFill>
                  <a:schemeClr val="tx1">
                    <a:lumMod val="75000"/>
                    <a:lumOff val="25000"/>
                  </a:schemeClr>
                </a:solidFill>
              </a:endParaRPr>
            </a:p>
          </p:txBody>
        </p:sp>
        <p:sp>
          <p:nvSpPr>
            <p:cNvPr id="54" name="TextBox 53">
              <a:extLst>
                <a:ext uri="{FF2B5EF4-FFF2-40B4-BE49-F238E27FC236}">
                  <a16:creationId xmlns:a16="http://schemas.microsoft.com/office/drawing/2014/main" id="{AD1B9037-3941-4788-901E-CB7102E0AD32}"/>
                </a:ext>
              </a:extLst>
            </p:cNvPr>
            <p:cNvSpPr txBox="1"/>
            <p:nvPr/>
          </p:nvSpPr>
          <p:spPr>
            <a:xfrm>
              <a:off x="1579264" y="5496925"/>
              <a:ext cx="22513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rPr>
                <a:t>Group Leader</a:t>
              </a:r>
              <a:endParaRPr lang="ko-KR" altLang="en-US" sz="1200" b="1" dirty="0">
                <a:solidFill>
                  <a:schemeClr val="tx1">
                    <a:lumMod val="75000"/>
                    <a:lumOff val="25000"/>
                  </a:schemeClr>
                </a:solidFill>
              </a:endParaRPr>
            </a:p>
          </p:txBody>
        </p:sp>
      </p:grpSp>
      <p:sp>
        <p:nvSpPr>
          <p:cNvPr id="56" name="TextBox 55">
            <a:extLst>
              <a:ext uri="{FF2B5EF4-FFF2-40B4-BE49-F238E27FC236}">
                <a16:creationId xmlns:a16="http://schemas.microsoft.com/office/drawing/2014/main" id="{04FBC1CB-8411-46D5-9B23-06A3E3E7A9C1}"/>
              </a:ext>
            </a:extLst>
          </p:cNvPr>
          <p:cNvSpPr txBox="1"/>
          <p:nvPr/>
        </p:nvSpPr>
        <p:spPr>
          <a:xfrm>
            <a:off x="4967868" y="3717449"/>
            <a:ext cx="2251333" cy="400110"/>
          </a:xfrm>
          <a:prstGeom prst="rect">
            <a:avLst/>
          </a:prstGeom>
          <a:noFill/>
        </p:spPr>
        <p:txBody>
          <a:bodyPr wrap="square" rtlCol="0">
            <a:spAutoFit/>
          </a:bodyPr>
          <a:lstStyle/>
          <a:p>
            <a:pPr algn="ctr"/>
            <a:r>
              <a:rPr lang="en-US" altLang="ko-KR" sz="2000" dirty="0">
                <a:solidFill>
                  <a:schemeClr val="bg1"/>
                </a:solidFill>
              </a:rPr>
              <a:t>TEAM</a:t>
            </a:r>
            <a:endParaRPr lang="ko-KR" altLang="en-US" sz="2000" dirty="0">
              <a:solidFill>
                <a:schemeClr val="bg1"/>
              </a:solidFill>
            </a:endParaRPr>
          </a:p>
        </p:txBody>
      </p:sp>
    </p:spTree>
    <p:extLst>
      <p:ext uri="{BB962C8B-B14F-4D97-AF65-F5344CB8AC3E}">
        <p14:creationId xmlns:p14="http://schemas.microsoft.com/office/powerpoint/2010/main" val="669951123"/>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4536602" y="3912766"/>
            <a:ext cx="6964218" cy="1569660"/>
          </a:xfrm>
          <a:prstGeom prst="rect">
            <a:avLst/>
          </a:prstGeom>
          <a:noFill/>
        </p:spPr>
        <p:txBody>
          <a:bodyPr wrap="square" rtlCol="0" anchor="ctr">
            <a:spAutoFit/>
          </a:bodyPr>
          <a:lstStyle/>
          <a:p>
            <a:pPr algn="r"/>
            <a:r>
              <a:rPr lang="en-US" altLang="ko-KR" sz="4800" dirty="0">
                <a:solidFill>
                  <a:schemeClr val="bg1"/>
                </a:solidFill>
                <a:cs typeface="Arial" pitchFamily="34" charset="0"/>
              </a:rPr>
              <a:t>Klebsiella pneumoniae</a:t>
            </a:r>
          </a:p>
          <a:p>
            <a:pPr algn="r"/>
            <a:r>
              <a:rPr lang="en-US" altLang="ko-KR" sz="4800" dirty="0">
                <a:solidFill>
                  <a:schemeClr val="bg1"/>
                </a:solidFill>
                <a:cs typeface="Arial" pitchFamily="34" charset="0"/>
              </a:rPr>
              <a:t>CG43 plasmid pLVPK</a:t>
            </a:r>
            <a:endParaRPr lang="ko-KR" altLang="en-US" sz="48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4516603" y="5506216"/>
            <a:ext cx="6964133" cy="830997"/>
          </a:xfrm>
          <a:prstGeom prst="rect">
            <a:avLst/>
          </a:prstGeom>
          <a:noFill/>
        </p:spPr>
        <p:txBody>
          <a:bodyPr wrap="square" rtlCol="0" anchor="ctr">
            <a:spAutoFit/>
          </a:bodyPr>
          <a:lstStyle/>
          <a:p>
            <a:pPr algn="r"/>
            <a:r>
              <a:rPr lang="en-US" altLang="ko-KR" sz="2400" dirty="0">
                <a:solidFill>
                  <a:srgbClr val="002060"/>
                </a:solidFill>
                <a:cs typeface="Arial" pitchFamily="34" charset="0"/>
              </a:rPr>
              <a:t>Getting</a:t>
            </a:r>
            <a:r>
              <a:rPr lang="en-US" altLang="ko-KR" sz="2400" dirty="0">
                <a:solidFill>
                  <a:schemeClr val="bg1"/>
                </a:solidFill>
                <a:cs typeface="Arial" pitchFamily="34" charset="0"/>
              </a:rPr>
              <a:t> TWO Proteins Sequences</a:t>
            </a:r>
          </a:p>
          <a:p>
            <a:pPr algn="r"/>
            <a:r>
              <a:rPr lang="en-US" altLang="ko-KR" sz="2400" dirty="0">
                <a:solidFill>
                  <a:srgbClr val="002060"/>
                </a:solidFill>
                <a:cs typeface="Arial" pitchFamily="34" charset="0"/>
              </a:rPr>
              <a:t>Containing</a:t>
            </a:r>
            <a:r>
              <a:rPr lang="en-US" altLang="ko-KR" sz="2400" dirty="0">
                <a:solidFill>
                  <a:schemeClr val="bg1"/>
                </a:solidFill>
                <a:cs typeface="Arial" pitchFamily="34" charset="0"/>
              </a:rPr>
              <a:t> TWO different Domains</a:t>
            </a:r>
            <a:endParaRPr lang="ko-KR" altLang="en-US" sz="2400" dirty="0">
              <a:solidFill>
                <a:schemeClr val="bg1"/>
              </a:solidFill>
              <a:cs typeface="Arial" pitchFamily="34"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C933193F-DCE5-4F76-9215-8D4466550A49}"/>
              </a:ext>
            </a:extLst>
          </p:cNvPr>
          <p:cNvSpPr/>
          <p:nvPr/>
        </p:nvSpPr>
        <p:spPr>
          <a:xfrm>
            <a:off x="1432887" y="-1540"/>
            <a:ext cx="1571716" cy="6856439"/>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w="15387" cap="flat">
            <a:noFill/>
            <a:prstDash val="solid"/>
            <a:miter/>
          </a:ln>
        </p:spPr>
        <p:txBody>
          <a:bodyPr rtlCol="0" anchor="ctr"/>
          <a:lstStyle/>
          <a:p>
            <a:endParaRPr lang="en-US" dirty="0"/>
          </a:p>
        </p:txBody>
      </p:sp>
      <p:grpSp>
        <p:nvGrpSpPr>
          <p:cNvPr id="82" name="Group 81">
            <a:extLst>
              <a:ext uri="{FF2B5EF4-FFF2-40B4-BE49-F238E27FC236}">
                <a16:creationId xmlns:a16="http://schemas.microsoft.com/office/drawing/2014/main" id="{AE1B9886-6C03-40E7-8367-C7DC97587564}"/>
              </a:ext>
            </a:extLst>
          </p:cNvPr>
          <p:cNvGrpSpPr/>
          <p:nvPr/>
        </p:nvGrpSpPr>
        <p:grpSpPr>
          <a:xfrm>
            <a:off x="2658438" y="2821909"/>
            <a:ext cx="2069989" cy="3595072"/>
            <a:chOff x="2658438" y="2821909"/>
            <a:chExt cx="2069989" cy="3595072"/>
          </a:xfrm>
        </p:grpSpPr>
        <p:sp>
          <p:nvSpPr>
            <p:cNvPr id="78" name="Freeform: Shape 77">
              <a:extLst>
                <a:ext uri="{FF2B5EF4-FFF2-40B4-BE49-F238E27FC236}">
                  <a16:creationId xmlns:a16="http://schemas.microsoft.com/office/drawing/2014/main" id="{E3475C2C-34C8-4615-B5C8-1A503336ADE1}"/>
                </a:ext>
              </a:extLst>
            </p:cNvPr>
            <p:cNvSpPr/>
            <p:nvPr/>
          </p:nvSpPr>
          <p:spPr>
            <a:xfrm rot="2775332">
              <a:off x="2738690" y="4415304"/>
              <a:ext cx="3555826" cy="369036"/>
            </a:xfrm>
            <a:custGeom>
              <a:avLst/>
              <a:gdLst>
                <a:gd name="connsiteX0" fmla="*/ 665206 w 5561718"/>
                <a:gd name="connsiteY0" fmla="*/ 0 h 577215"/>
                <a:gd name="connsiteX1" fmla="*/ 729023 w 5561718"/>
                <a:gd name="connsiteY1" fmla="*/ 12382 h 577215"/>
                <a:gd name="connsiteX2" fmla="*/ 1101451 w 5561718"/>
                <a:gd name="connsiteY2" fmla="*/ 74295 h 577215"/>
                <a:gd name="connsiteX3" fmla="*/ 1124311 w 5561718"/>
                <a:gd name="connsiteY3" fmla="*/ 76200 h 577215"/>
                <a:gd name="connsiteX4" fmla="*/ 1724386 w 5561718"/>
                <a:gd name="connsiteY4" fmla="*/ 80010 h 577215"/>
                <a:gd name="connsiteX5" fmla="*/ 2141581 w 5561718"/>
                <a:gd name="connsiteY5" fmla="*/ 40005 h 577215"/>
                <a:gd name="connsiteX6" fmla="*/ 2601638 w 5561718"/>
                <a:gd name="connsiteY6" fmla="*/ 9525 h 577215"/>
                <a:gd name="connsiteX7" fmla="*/ 2925488 w 5561718"/>
                <a:gd name="connsiteY7" fmla="*/ 14287 h 577215"/>
                <a:gd name="connsiteX8" fmla="*/ 3274103 w 5561718"/>
                <a:gd name="connsiteY8" fmla="*/ 19050 h 577215"/>
                <a:gd name="connsiteX9" fmla="*/ 3301726 w 5561718"/>
                <a:gd name="connsiteY9" fmla="*/ 20955 h 577215"/>
                <a:gd name="connsiteX10" fmla="*/ 3716063 w 5561718"/>
                <a:gd name="connsiteY10" fmla="*/ 71437 h 577215"/>
                <a:gd name="connsiteX11" fmla="*/ 3970381 w 5561718"/>
                <a:gd name="connsiteY11" fmla="*/ 101917 h 577215"/>
                <a:gd name="connsiteX12" fmla="*/ 4544738 w 5561718"/>
                <a:gd name="connsiteY12" fmla="*/ 152400 h 577215"/>
                <a:gd name="connsiteX13" fmla="*/ 5323884 w 5561718"/>
                <a:gd name="connsiteY13" fmla="*/ 173355 h 577215"/>
                <a:gd name="connsiteX14" fmla="*/ 5380081 w 5561718"/>
                <a:gd name="connsiteY14" fmla="*/ 178117 h 577215"/>
                <a:gd name="connsiteX15" fmla="*/ 5535338 w 5561718"/>
                <a:gd name="connsiteY15" fmla="*/ 206692 h 577215"/>
                <a:gd name="connsiteX16" fmla="*/ 5558317 w 5561718"/>
                <a:gd name="connsiteY16" fmla="*/ 217608 h 577215"/>
                <a:gd name="connsiteX17" fmla="*/ 5561718 w 5561718"/>
                <a:gd name="connsiteY17" fmla="*/ 222251 h 577215"/>
                <a:gd name="connsiteX18" fmla="*/ 2932117 w 5561718"/>
                <a:gd name="connsiteY18" fmla="*/ 414049 h 577215"/>
                <a:gd name="connsiteX19" fmla="*/ 2687959 w 5561718"/>
                <a:gd name="connsiteY19" fmla="*/ 388025 h 577215"/>
                <a:gd name="connsiteX20" fmla="*/ 2125388 w 5561718"/>
                <a:gd name="connsiteY20" fmla="*/ 307657 h 577215"/>
                <a:gd name="connsiteX21" fmla="*/ 1191938 w 5561718"/>
                <a:gd name="connsiteY21" fmla="*/ 193357 h 577215"/>
                <a:gd name="connsiteX22" fmla="*/ 556621 w 5561718"/>
                <a:gd name="connsiteY22" fmla="*/ 253365 h 577215"/>
                <a:gd name="connsiteX23" fmla="*/ 39413 w 5561718"/>
                <a:gd name="connsiteY23" fmla="*/ 577215 h 577215"/>
                <a:gd name="connsiteX24" fmla="*/ 10838 w 5561718"/>
                <a:gd name="connsiteY24" fmla="*/ 517207 h 577215"/>
                <a:gd name="connsiteX25" fmla="*/ 558526 w 5561718"/>
                <a:gd name="connsiteY25" fmla="*/ 33337 h 577215"/>
                <a:gd name="connsiteX26" fmla="*/ 629963 w 5561718"/>
                <a:gd name="connsiteY26" fmla="*/ 2857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61718" h="577215">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EEA6A24-4ED4-4F88-92F7-5AD558AAAFF8}"/>
                </a:ext>
              </a:extLst>
            </p:cNvPr>
            <p:cNvSpPr/>
            <p:nvPr/>
          </p:nvSpPr>
          <p:spPr>
            <a:xfrm>
              <a:off x="2658438" y="3187054"/>
              <a:ext cx="677331" cy="52339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dirty="0"/>
            </a:p>
          </p:txBody>
        </p:sp>
        <p:sp>
          <p:nvSpPr>
            <p:cNvPr id="79" name="Graphic 24">
              <a:extLst>
                <a:ext uri="{FF2B5EF4-FFF2-40B4-BE49-F238E27FC236}">
                  <a16:creationId xmlns:a16="http://schemas.microsoft.com/office/drawing/2014/main" id="{4BB66157-5E61-4087-9269-EEC1E0BFA7DE}"/>
                </a:ext>
              </a:extLst>
            </p:cNvPr>
            <p:cNvSpPr/>
            <p:nvPr/>
          </p:nvSpPr>
          <p:spPr>
            <a:xfrm rot="2706887">
              <a:off x="2743183" y="4431736"/>
              <a:ext cx="3586838" cy="383651"/>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accent2">
                <a:lumMod val="75000"/>
              </a:scheme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3247619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4887563" y="520279"/>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Proteins</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4881767" y="1400323"/>
            <a:ext cx="6163615" cy="4216539"/>
          </a:xfrm>
          <a:prstGeom prst="rect">
            <a:avLst/>
          </a:prstGeom>
          <a:noFill/>
        </p:spPr>
        <p:txBody>
          <a:bodyPr wrap="square" rtlCol="0">
            <a:spAutoFit/>
          </a:bodyPr>
          <a:lstStyle/>
          <a:p>
            <a:pPr algn="just"/>
            <a:r>
              <a:rPr lang="en-US" sz="2000" i="0" dirty="0">
                <a:solidFill>
                  <a:srgbClr val="202122"/>
                </a:solidFill>
                <a:effectLst/>
                <a:latin typeface="Arial" panose="020B0604020202020204" pitchFamily="34" charset="0"/>
              </a:rPr>
              <a:t>Proteins are large </a:t>
            </a:r>
            <a:r>
              <a:rPr lang="en-US" sz="2000" b="1" i="0" dirty="0">
                <a:solidFill>
                  <a:srgbClr val="FE8B44"/>
                </a:solidFill>
                <a:effectLst/>
                <a:latin typeface="Arial" panose="020B0604020202020204" pitchFamily="34" charset="0"/>
              </a:rPr>
              <a:t>biomolecules</a:t>
            </a:r>
            <a:r>
              <a:rPr lang="en-US" sz="2000" i="0" dirty="0">
                <a:solidFill>
                  <a:srgbClr val="202122"/>
                </a:solidFill>
                <a:effectLst/>
                <a:latin typeface="Arial" panose="020B0604020202020204" pitchFamily="34" charset="0"/>
              </a:rPr>
              <a:t>, or macromolecules, consisting of one or more </a:t>
            </a:r>
            <a:r>
              <a:rPr lang="en-US" sz="2000" i="0" dirty="0">
                <a:solidFill>
                  <a:srgbClr val="FE8B44"/>
                </a:solidFill>
                <a:effectLst/>
                <a:latin typeface="Arial" panose="020B0604020202020204" pitchFamily="34" charset="0"/>
              </a:rPr>
              <a:t>long chains of amino acid </a:t>
            </a:r>
            <a:r>
              <a:rPr lang="en-US" sz="2000" i="0" dirty="0">
                <a:solidFill>
                  <a:srgbClr val="202122"/>
                </a:solidFill>
                <a:effectLst/>
                <a:latin typeface="Arial" panose="020B0604020202020204" pitchFamily="34" charset="0"/>
              </a:rPr>
              <a:t>residues. Proteins </a:t>
            </a:r>
            <a:r>
              <a:rPr lang="en-US" sz="2000" i="0" dirty="0">
                <a:solidFill>
                  <a:srgbClr val="2395A6"/>
                </a:solidFill>
                <a:effectLst/>
                <a:latin typeface="Arial" panose="020B0604020202020204" pitchFamily="34" charset="0"/>
              </a:rPr>
              <a:t>perform a vast array of functions within organisms</a:t>
            </a:r>
            <a:r>
              <a:rPr lang="en-US" sz="2000" i="0" dirty="0">
                <a:solidFill>
                  <a:srgbClr val="202122"/>
                </a:solidFill>
                <a:effectLst/>
                <a:latin typeface="Arial" panose="020B0604020202020204" pitchFamily="34" charset="0"/>
              </a:rPr>
              <a:t>, including catalyzing metabolic reactions, DNA replication, responding to stimuli, providing structure to cells, and organisms, and transporting molecules from one location to another. Proteins differ from one another primarily in their </a:t>
            </a:r>
            <a:r>
              <a:rPr lang="en-US" sz="2000" i="0" dirty="0">
                <a:solidFill>
                  <a:srgbClr val="FE8B44"/>
                </a:solidFill>
                <a:effectLst/>
                <a:latin typeface="Arial" panose="020B0604020202020204" pitchFamily="34" charset="0"/>
              </a:rPr>
              <a:t>sequence of amino acids</a:t>
            </a:r>
            <a:r>
              <a:rPr lang="en-US" sz="2000" i="0" dirty="0">
                <a:solidFill>
                  <a:srgbClr val="202122"/>
                </a:solidFill>
                <a:effectLst/>
                <a:latin typeface="Arial" panose="020B0604020202020204" pitchFamily="34" charset="0"/>
              </a:rPr>
              <a:t>, which is </a:t>
            </a:r>
            <a:r>
              <a:rPr lang="en-US" sz="2400" b="1" i="0" dirty="0">
                <a:solidFill>
                  <a:srgbClr val="2395A6"/>
                </a:solidFill>
                <a:effectLst/>
                <a:latin typeface="Arial" panose="020B0604020202020204" pitchFamily="34" charset="0"/>
              </a:rPr>
              <a:t>dictated by the nucleotide sequence of their genes</a:t>
            </a:r>
            <a:r>
              <a:rPr lang="en-US" sz="2000" i="0" dirty="0">
                <a:solidFill>
                  <a:srgbClr val="202122"/>
                </a:solidFill>
                <a:effectLst/>
                <a:latin typeface="Arial" panose="020B0604020202020204" pitchFamily="34" charset="0"/>
              </a:rPr>
              <a:t>, and which usually results in protein folding into a specific 3D structure that determines its activity.</a:t>
            </a:r>
            <a:endParaRPr lang="en-US" altLang="ko-KR" sz="2000" dirty="0">
              <a:cs typeface="Arial" pitchFamily="34" charset="0"/>
            </a:endParaRPr>
          </a:p>
        </p:txBody>
      </p:sp>
      <p:grpSp>
        <p:nvGrpSpPr>
          <p:cNvPr id="845" name="Group 844">
            <a:extLst>
              <a:ext uri="{FF2B5EF4-FFF2-40B4-BE49-F238E27FC236}">
                <a16:creationId xmlns:a16="http://schemas.microsoft.com/office/drawing/2014/main" id="{FE201556-6448-4B77-90AF-281FB291257D}"/>
              </a:ext>
            </a:extLst>
          </p:cNvPr>
          <p:cNvGrpSpPr/>
          <p:nvPr/>
        </p:nvGrpSpPr>
        <p:grpSpPr>
          <a:xfrm>
            <a:off x="384518" y="727592"/>
            <a:ext cx="4279063" cy="3235226"/>
            <a:chOff x="384518" y="800016"/>
            <a:chExt cx="4279063" cy="3235226"/>
          </a:xfrm>
        </p:grpSpPr>
        <p:sp>
          <p:nvSpPr>
            <p:cNvPr id="341" name="Oval 340">
              <a:extLst>
                <a:ext uri="{FF2B5EF4-FFF2-40B4-BE49-F238E27FC236}">
                  <a16:creationId xmlns:a16="http://schemas.microsoft.com/office/drawing/2014/main"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a16="http://schemas.microsoft.com/office/drawing/2014/main"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5" name="Oval 364">
              <a:extLst>
                <a:ext uri="{FF2B5EF4-FFF2-40B4-BE49-F238E27FC236}">
                  <a16:creationId xmlns:a16="http://schemas.microsoft.com/office/drawing/2014/main"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2" name="Oval 381">
              <a:extLst>
                <a:ext uri="{FF2B5EF4-FFF2-40B4-BE49-F238E27FC236}">
                  <a16:creationId xmlns:a16="http://schemas.microsoft.com/office/drawing/2014/main"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1" name="Oval 400">
              <a:extLst>
                <a:ext uri="{FF2B5EF4-FFF2-40B4-BE49-F238E27FC236}">
                  <a16:creationId xmlns:a16="http://schemas.microsoft.com/office/drawing/2014/main"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0" name="Oval 419">
              <a:extLst>
                <a:ext uri="{FF2B5EF4-FFF2-40B4-BE49-F238E27FC236}">
                  <a16:creationId xmlns:a16="http://schemas.microsoft.com/office/drawing/2014/main"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9" name="Oval 438">
              <a:extLst>
                <a:ext uri="{FF2B5EF4-FFF2-40B4-BE49-F238E27FC236}">
                  <a16:creationId xmlns:a16="http://schemas.microsoft.com/office/drawing/2014/main"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a16="http://schemas.microsoft.com/office/drawing/2014/main"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a16="http://schemas.microsoft.com/office/drawing/2014/main"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a16="http://schemas.microsoft.com/office/drawing/2014/main"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a16="http://schemas.microsoft.com/office/drawing/2014/main"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a16="http://schemas.microsoft.com/office/drawing/2014/main"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a16="http://schemas.microsoft.com/office/drawing/2014/main"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a16="http://schemas.microsoft.com/office/drawing/2014/main"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7" name="Oval 456">
              <a:extLst>
                <a:ext uri="{FF2B5EF4-FFF2-40B4-BE49-F238E27FC236}">
                  <a16:creationId xmlns:a16="http://schemas.microsoft.com/office/drawing/2014/main"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a16="http://schemas.microsoft.com/office/drawing/2014/main"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a16="http://schemas.microsoft.com/office/drawing/2014/main"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a16="http://schemas.microsoft.com/office/drawing/2014/main"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464">
              <a:extLst>
                <a:ext uri="{FF2B5EF4-FFF2-40B4-BE49-F238E27FC236}">
                  <a16:creationId xmlns:a16="http://schemas.microsoft.com/office/drawing/2014/main"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6" name="Oval 465">
              <a:extLst>
                <a:ext uri="{FF2B5EF4-FFF2-40B4-BE49-F238E27FC236}">
                  <a16:creationId xmlns:a16="http://schemas.microsoft.com/office/drawing/2014/main"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468">
              <a:extLst>
                <a:ext uri="{FF2B5EF4-FFF2-40B4-BE49-F238E27FC236}">
                  <a16:creationId xmlns:a16="http://schemas.microsoft.com/office/drawing/2014/main"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470">
              <a:extLst>
                <a:ext uri="{FF2B5EF4-FFF2-40B4-BE49-F238E27FC236}">
                  <a16:creationId xmlns:a16="http://schemas.microsoft.com/office/drawing/2014/main"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Oval 472">
              <a:extLst>
                <a:ext uri="{FF2B5EF4-FFF2-40B4-BE49-F238E27FC236}">
                  <a16:creationId xmlns:a16="http://schemas.microsoft.com/office/drawing/2014/main"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4" name="Oval 473">
              <a:extLst>
                <a:ext uri="{FF2B5EF4-FFF2-40B4-BE49-F238E27FC236}">
                  <a16:creationId xmlns:a16="http://schemas.microsoft.com/office/drawing/2014/main"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a16="http://schemas.microsoft.com/office/drawing/2014/main"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a16="http://schemas.microsoft.com/office/drawing/2014/main"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Oval 479">
              <a:extLst>
                <a:ext uri="{FF2B5EF4-FFF2-40B4-BE49-F238E27FC236}">
                  <a16:creationId xmlns:a16="http://schemas.microsoft.com/office/drawing/2014/main"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480">
              <a:extLst>
                <a:ext uri="{FF2B5EF4-FFF2-40B4-BE49-F238E27FC236}">
                  <a16:creationId xmlns:a16="http://schemas.microsoft.com/office/drawing/2014/main"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a16="http://schemas.microsoft.com/office/drawing/2014/main"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a16="http://schemas.microsoft.com/office/drawing/2014/main"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485">
              <a:extLst>
                <a:ext uri="{FF2B5EF4-FFF2-40B4-BE49-F238E27FC236}">
                  <a16:creationId xmlns:a16="http://schemas.microsoft.com/office/drawing/2014/main"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487">
              <a:extLst>
                <a:ext uri="{FF2B5EF4-FFF2-40B4-BE49-F238E27FC236}">
                  <a16:creationId xmlns:a16="http://schemas.microsoft.com/office/drawing/2014/main"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0" name="Oval 489">
              <a:extLst>
                <a:ext uri="{FF2B5EF4-FFF2-40B4-BE49-F238E27FC236}">
                  <a16:creationId xmlns:a16="http://schemas.microsoft.com/office/drawing/2014/main"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491">
              <a:extLst>
                <a:ext uri="{FF2B5EF4-FFF2-40B4-BE49-F238E27FC236}">
                  <a16:creationId xmlns:a16="http://schemas.microsoft.com/office/drawing/2014/main"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Oval 493">
              <a:extLst>
                <a:ext uri="{FF2B5EF4-FFF2-40B4-BE49-F238E27FC236}">
                  <a16:creationId xmlns:a16="http://schemas.microsoft.com/office/drawing/2014/main"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494">
              <a:extLst>
                <a:ext uri="{FF2B5EF4-FFF2-40B4-BE49-F238E27FC236}">
                  <a16:creationId xmlns:a16="http://schemas.microsoft.com/office/drawing/2014/main"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495">
              <a:extLst>
                <a:ext uri="{FF2B5EF4-FFF2-40B4-BE49-F238E27FC236}">
                  <a16:creationId xmlns:a16="http://schemas.microsoft.com/office/drawing/2014/main"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497">
              <a:extLst>
                <a:ext uri="{FF2B5EF4-FFF2-40B4-BE49-F238E27FC236}">
                  <a16:creationId xmlns:a16="http://schemas.microsoft.com/office/drawing/2014/main"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499">
              <a:extLst>
                <a:ext uri="{FF2B5EF4-FFF2-40B4-BE49-F238E27FC236}">
                  <a16:creationId xmlns:a16="http://schemas.microsoft.com/office/drawing/2014/main"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1" name="Oval 500">
              <a:extLst>
                <a:ext uri="{FF2B5EF4-FFF2-40B4-BE49-F238E27FC236}">
                  <a16:creationId xmlns:a16="http://schemas.microsoft.com/office/drawing/2014/main"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a16="http://schemas.microsoft.com/office/drawing/2014/main"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502">
              <a:extLst>
                <a:ext uri="{FF2B5EF4-FFF2-40B4-BE49-F238E27FC236}">
                  <a16:creationId xmlns:a16="http://schemas.microsoft.com/office/drawing/2014/main"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a16="http://schemas.microsoft.com/office/drawing/2014/main"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504">
              <a:extLst>
                <a:ext uri="{FF2B5EF4-FFF2-40B4-BE49-F238E27FC236}">
                  <a16:creationId xmlns:a16="http://schemas.microsoft.com/office/drawing/2014/main"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a16="http://schemas.microsoft.com/office/drawing/2014/main"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506">
              <a:extLst>
                <a:ext uri="{FF2B5EF4-FFF2-40B4-BE49-F238E27FC236}">
                  <a16:creationId xmlns:a16="http://schemas.microsoft.com/office/drawing/2014/main"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a16="http://schemas.microsoft.com/office/drawing/2014/main"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9" name="Oval 508">
              <a:extLst>
                <a:ext uri="{FF2B5EF4-FFF2-40B4-BE49-F238E27FC236}">
                  <a16:creationId xmlns:a16="http://schemas.microsoft.com/office/drawing/2014/main"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509">
              <a:extLst>
                <a:ext uri="{FF2B5EF4-FFF2-40B4-BE49-F238E27FC236}">
                  <a16:creationId xmlns:a16="http://schemas.microsoft.com/office/drawing/2014/main"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510">
              <a:extLst>
                <a:ext uri="{FF2B5EF4-FFF2-40B4-BE49-F238E27FC236}">
                  <a16:creationId xmlns:a16="http://schemas.microsoft.com/office/drawing/2014/main"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a16="http://schemas.microsoft.com/office/drawing/2014/main"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512">
              <a:extLst>
                <a:ext uri="{FF2B5EF4-FFF2-40B4-BE49-F238E27FC236}">
                  <a16:creationId xmlns:a16="http://schemas.microsoft.com/office/drawing/2014/main"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a16="http://schemas.microsoft.com/office/drawing/2014/main"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Oval 514">
              <a:extLst>
                <a:ext uri="{FF2B5EF4-FFF2-40B4-BE49-F238E27FC236}">
                  <a16:creationId xmlns:a16="http://schemas.microsoft.com/office/drawing/2014/main"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515">
              <a:extLst>
                <a:ext uri="{FF2B5EF4-FFF2-40B4-BE49-F238E27FC236}">
                  <a16:creationId xmlns:a16="http://schemas.microsoft.com/office/drawing/2014/main"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516">
              <a:extLst>
                <a:ext uri="{FF2B5EF4-FFF2-40B4-BE49-F238E27FC236}">
                  <a16:creationId xmlns:a16="http://schemas.microsoft.com/office/drawing/2014/main"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517">
              <a:extLst>
                <a:ext uri="{FF2B5EF4-FFF2-40B4-BE49-F238E27FC236}">
                  <a16:creationId xmlns:a16="http://schemas.microsoft.com/office/drawing/2014/main"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518">
              <a:extLst>
                <a:ext uri="{FF2B5EF4-FFF2-40B4-BE49-F238E27FC236}">
                  <a16:creationId xmlns:a16="http://schemas.microsoft.com/office/drawing/2014/main"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519">
              <a:extLst>
                <a:ext uri="{FF2B5EF4-FFF2-40B4-BE49-F238E27FC236}">
                  <a16:creationId xmlns:a16="http://schemas.microsoft.com/office/drawing/2014/main"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520">
              <a:extLst>
                <a:ext uri="{FF2B5EF4-FFF2-40B4-BE49-F238E27FC236}">
                  <a16:creationId xmlns:a16="http://schemas.microsoft.com/office/drawing/2014/main"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2" name="Oval 521">
              <a:extLst>
                <a:ext uri="{FF2B5EF4-FFF2-40B4-BE49-F238E27FC236}">
                  <a16:creationId xmlns:a16="http://schemas.microsoft.com/office/drawing/2014/main"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3" name="Oval 522">
              <a:extLst>
                <a:ext uri="{FF2B5EF4-FFF2-40B4-BE49-F238E27FC236}">
                  <a16:creationId xmlns:a16="http://schemas.microsoft.com/office/drawing/2014/main"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4" name="Oval 523">
              <a:extLst>
                <a:ext uri="{FF2B5EF4-FFF2-40B4-BE49-F238E27FC236}">
                  <a16:creationId xmlns:a16="http://schemas.microsoft.com/office/drawing/2014/main"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5" name="Oval 524">
              <a:extLst>
                <a:ext uri="{FF2B5EF4-FFF2-40B4-BE49-F238E27FC236}">
                  <a16:creationId xmlns:a16="http://schemas.microsoft.com/office/drawing/2014/main"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6" name="Oval 525">
              <a:extLst>
                <a:ext uri="{FF2B5EF4-FFF2-40B4-BE49-F238E27FC236}">
                  <a16:creationId xmlns:a16="http://schemas.microsoft.com/office/drawing/2014/main"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7" name="Oval 526">
              <a:extLst>
                <a:ext uri="{FF2B5EF4-FFF2-40B4-BE49-F238E27FC236}">
                  <a16:creationId xmlns:a16="http://schemas.microsoft.com/office/drawing/2014/main"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28" name="Oval 527">
              <a:extLst>
                <a:ext uri="{FF2B5EF4-FFF2-40B4-BE49-F238E27FC236}">
                  <a16:creationId xmlns:a16="http://schemas.microsoft.com/office/drawing/2014/main"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9" name="Oval 528">
              <a:extLst>
                <a:ext uri="{FF2B5EF4-FFF2-40B4-BE49-F238E27FC236}">
                  <a16:creationId xmlns:a16="http://schemas.microsoft.com/office/drawing/2014/main"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0" name="Oval 529">
              <a:extLst>
                <a:ext uri="{FF2B5EF4-FFF2-40B4-BE49-F238E27FC236}">
                  <a16:creationId xmlns:a16="http://schemas.microsoft.com/office/drawing/2014/main"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1" name="Oval 530">
              <a:extLst>
                <a:ext uri="{FF2B5EF4-FFF2-40B4-BE49-F238E27FC236}">
                  <a16:creationId xmlns:a16="http://schemas.microsoft.com/office/drawing/2014/main"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2" name="Oval 531">
              <a:extLst>
                <a:ext uri="{FF2B5EF4-FFF2-40B4-BE49-F238E27FC236}">
                  <a16:creationId xmlns:a16="http://schemas.microsoft.com/office/drawing/2014/main"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3" name="Oval 532">
              <a:extLst>
                <a:ext uri="{FF2B5EF4-FFF2-40B4-BE49-F238E27FC236}">
                  <a16:creationId xmlns:a16="http://schemas.microsoft.com/office/drawing/2014/main"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4" name="Oval 533">
              <a:extLst>
                <a:ext uri="{FF2B5EF4-FFF2-40B4-BE49-F238E27FC236}">
                  <a16:creationId xmlns:a16="http://schemas.microsoft.com/office/drawing/2014/main"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5" name="Oval 534">
              <a:extLst>
                <a:ext uri="{FF2B5EF4-FFF2-40B4-BE49-F238E27FC236}">
                  <a16:creationId xmlns:a16="http://schemas.microsoft.com/office/drawing/2014/main"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6" name="Oval 535">
              <a:extLst>
                <a:ext uri="{FF2B5EF4-FFF2-40B4-BE49-F238E27FC236}">
                  <a16:creationId xmlns:a16="http://schemas.microsoft.com/office/drawing/2014/main"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7" name="Oval 536">
              <a:extLst>
                <a:ext uri="{FF2B5EF4-FFF2-40B4-BE49-F238E27FC236}">
                  <a16:creationId xmlns:a16="http://schemas.microsoft.com/office/drawing/2014/main"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8" name="Oval 537">
              <a:extLst>
                <a:ext uri="{FF2B5EF4-FFF2-40B4-BE49-F238E27FC236}">
                  <a16:creationId xmlns:a16="http://schemas.microsoft.com/office/drawing/2014/main"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9" name="Oval 538">
              <a:extLst>
                <a:ext uri="{FF2B5EF4-FFF2-40B4-BE49-F238E27FC236}">
                  <a16:creationId xmlns:a16="http://schemas.microsoft.com/office/drawing/2014/main"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0" name="Oval 539">
              <a:extLst>
                <a:ext uri="{FF2B5EF4-FFF2-40B4-BE49-F238E27FC236}">
                  <a16:creationId xmlns:a16="http://schemas.microsoft.com/office/drawing/2014/main"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1" name="Oval 540">
              <a:extLst>
                <a:ext uri="{FF2B5EF4-FFF2-40B4-BE49-F238E27FC236}">
                  <a16:creationId xmlns:a16="http://schemas.microsoft.com/office/drawing/2014/main"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2" name="Oval 541">
              <a:extLst>
                <a:ext uri="{FF2B5EF4-FFF2-40B4-BE49-F238E27FC236}">
                  <a16:creationId xmlns:a16="http://schemas.microsoft.com/office/drawing/2014/main"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3" name="Oval 542">
              <a:extLst>
                <a:ext uri="{FF2B5EF4-FFF2-40B4-BE49-F238E27FC236}">
                  <a16:creationId xmlns:a16="http://schemas.microsoft.com/office/drawing/2014/main"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4" name="Oval 543">
              <a:extLst>
                <a:ext uri="{FF2B5EF4-FFF2-40B4-BE49-F238E27FC236}">
                  <a16:creationId xmlns:a16="http://schemas.microsoft.com/office/drawing/2014/main"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5" name="Oval 544">
              <a:extLst>
                <a:ext uri="{FF2B5EF4-FFF2-40B4-BE49-F238E27FC236}">
                  <a16:creationId xmlns:a16="http://schemas.microsoft.com/office/drawing/2014/main"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6" name="Oval 545">
              <a:extLst>
                <a:ext uri="{FF2B5EF4-FFF2-40B4-BE49-F238E27FC236}">
                  <a16:creationId xmlns:a16="http://schemas.microsoft.com/office/drawing/2014/main"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7" name="Oval 546">
              <a:extLst>
                <a:ext uri="{FF2B5EF4-FFF2-40B4-BE49-F238E27FC236}">
                  <a16:creationId xmlns:a16="http://schemas.microsoft.com/office/drawing/2014/main"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8" name="Oval 547">
              <a:extLst>
                <a:ext uri="{FF2B5EF4-FFF2-40B4-BE49-F238E27FC236}">
                  <a16:creationId xmlns:a16="http://schemas.microsoft.com/office/drawing/2014/main"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9" name="Oval 548">
              <a:extLst>
                <a:ext uri="{FF2B5EF4-FFF2-40B4-BE49-F238E27FC236}">
                  <a16:creationId xmlns:a16="http://schemas.microsoft.com/office/drawing/2014/main"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0" name="Oval 549">
              <a:extLst>
                <a:ext uri="{FF2B5EF4-FFF2-40B4-BE49-F238E27FC236}">
                  <a16:creationId xmlns:a16="http://schemas.microsoft.com/office/drawing/2014/main"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1" name="Oval 550">
              <a:extLst>
                <a:ext uri="{FF2B5EF4-FFF2-40B4-BE49-F238E27FC236}">
                  <a16:creationId xmlns:a16="http://schemas.microsoft.com/office/drawing/2014/main"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2" name="Oval 551">
              <a:extLst>
                <a:ext uri="{FF2B5EF4-FFF2-40B4-BE49-F238E27FC236}">
                  <a16:creationId xmlns:a16="http://schemas.microsoft.com/office/drawing/2014/main"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3" name="Oval 552">
              <a:extLst>
                <a:ext uri="{FF2B5EF4-FFF2-40B4-BE49-F238E27FC236}">
                  <a16:creationId xmlns:a16="http://schemas.microsoft.com/office/drawing/2014/main"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4" name="Oval 553">
              <a:extLst>
                <a:ext uri="{FF2B5EF4-FFF2-40B4-BE49-F238E27FC236}">
                  <a16:creationId xmlns:a16="http://schemas.microsoft.com/office/drawing/2014/main"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5" name="Oval 554">
              <a:extLst>
                <a:ext uri="{FF2B5EF4-FFF2-40B4-BE49-F238E27FC236}">
                  <a16:creationId xmlns:a16="http://schemas.microsoft.com/office/drawing/2014/main"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6" name="Oval 555">
              <a:extLst>
                <a:ext uri="{FF2B5EF4-FFF2-40B4-BE49-F238E27FC236}">
                  <a16:creationId xmlns:a16="http://schemas.microsoft.com/office/drawing/2014/main"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7" name="Oval 556">
              <a:extLst>
                <a:ext uri="{FF2B5EF4-FFF2-40B4-BE49-F238E27FC236}">
                  <a16:creationId xmlns:a16="http://schemas.microsoft.com/office/drawing/2014/main"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8" name="Oval 557">
              <a:extLst>
                <a:ext uri="{FF2B5EF4-FFF2-40B4-BE49-F238E27FC236}">
                  <a16:creationId xmlns:a16="http://schemas.microsoft.com/office/drawing/2014/main"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9" name="Oval 558">
              <a:extLst>
                <a:ext uri="{FF2B5EF4-FFF2-40B4-BE49-F238E27FC236}">
                  <a16:creationId xmlns:a16="http://schemas.microsoft.com/office/drawing/2014/main"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0" name="Oval 559">
              <a:extLst>
                <a:ext uri="{FF2B5EF4-FFF2-40B4-BE49-F238E27FC236}">
                  <a16:creationId xmlns:a16="http://schemas.microsoft.com/office/drawing/2014/main"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1" name="Oval 560">
              <a:extLst>
                <a:ext uri="{FF2B5EF4-FFF2-40B4-BE49-F238E27FC236}">
                  <a16:creationId xmlns:a16="http://schemas.microsoft.com/office/drawing/2014/main"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2" name="Oval 561">
              <a:extLst>
                <a:ext uri="{FF2B5EF4-FFF2-40B4-BE49-F238E27FC236}">
                  <a16:creationId xmlns:a16="http://schemas.microsoft.com/office/drawing/2014/main"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3" name="Oval 562">
              <a:extLst>
                <a:ext uri="{FF2B5EF4-FFF2-40B4-BE49-F238E27FC236}">
                  <a16:creationId xmlns:a16="http://schemas.microsoft.com/office/drawing/2014/main"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4" name="Oval 563">
              <a:extLst>
                <a:ext uri="{FF2B5EF4-FFF2-40B4-BE49-F238E27FC236}">
                  <a16:creationId xmlns:a16="http://schemas.microsoft.com/office/drawing/2014/main"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5" name="Oval 564">
              <a:extLst>
                <a:ext uri="{FF2B5EF4-FFF2-40B4-BE49-F238E27FC236}">
                  <a16:creationId xmlns:a16="http://schemas.microsoft.com/office/drawing/2014/main"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6" name="Oval 565">
              <a:extLst>
                <a:ext uri="{FF2B5EF4-FFF2-40B4-BE49-F238E27FC236}">
                  <a16:creationId xmlns:a16="http://schemas.microsoft.com/office/drawing/2014/main"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7" name="Oval 566">
              <a:extLst>
                <a:ext uri="{FF2B5EF4-FFF2-40B4-BE49-F238E27FC236}">
                  <a16:creationId xmlns:a16="http://schemas.microsoft.com/office/drawing/2014/main"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8" name="Oval 567">
              <a:extLst>
                <a:ext uri="{FF2B5EF4-FFF2-40B4-BE49-F238E27FC236}">
                  <a16:creationId xmlns:a16="http://schemas.microsoft.com/office/drawing/2014/main"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9" name="Oval 568">
              <a:extLst>
                <a:ext uri="{FF2B5EF4-FFF2-40B4-BE49-F238E27FC236}">
                  <a16:creationId xmlns:a16="http://schemas.microsoft.com/office/drawing/2014/main"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0" name="Oval 569">
              <a:extLst>
                <a:ext uri="{FF2B5EF4-FFF2-40B4-BE49-F238E27FC236}">
                  <a16:creationId xmlns:a16="http://schemas.microsoft.com/office/drawing/2014/main"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1" name="Oval 570">
              <a:extLst>
                <a:ext uri="{FF2B5EF4-FFF2-40B4-BE49-F238E27FC236}">
                  <a16:creationId xmlns:a16="http://schemas.microsoft.com/office/drawing/2014/main"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2" name="Oval 571">
              <a:extLst>
                <a:ext uri="{FF2B5EF4-FFF2-40B4-BE49-F238E27FC236}">
                  <a16:creationId xmlns:a16="http://schemas.microsoft.com/office/drawing/2014/main"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3" name="Oval 572">
              <a:extLst>
                <a:ext uri="{FF2B5EF4-FFF2-40B4-BE49-F238E27FC236}">
                  <a16:creationId xmlns:a16="http://schemas.microsoft.com/office/drawing/2014/main"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4" name="Oval 573">
              <a:extLst>
                <a:ext uri="{FF2B5EF4-FFF2-40B4-BE49-F238E27FC236}">
                  <a16:creationId xmlns:a16="http://schemas.microsoft.com/office/drawing/2014/main"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5" name="Oval 574">
              <a:extLst>
                <a:ext uri="{FF2B5EF4-FFF2-40B4-BE49-F238E27FC236}">
                  <a16:creationId xmlns:a16="http://schemas.microsoft.com/office/drawing/2014/main"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6" name="Oval 575">
              <a:extLst>
                <a:ext uri="{FF2B5EF4-FFF2-40B4-BE49-F238E27FC236}">
                  <a16:creationId xmlns:a16="http://schemas.microsoft.com/office/drawing/2014/main"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7" name="Oval 576">
              <a:extLst>
                <a:ext uri="{FF2B5EF4-FFF2-40B4-BE49-F238E27FC236}">
                  <a16:creationId xmlns:a16="http://schemas.microsoft.com/office/drawing/2014/main"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8" name="Oval 577">
              <a:extLst>
                <a:ext uri="{FF2B5EF4-FFF2-40B4-BE49-F238E27FC236}">
                  <a16:creationId xmlns:a16="http://schemas.microsoft.com/office/drawing/2014/main"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9" name="Oval 578">
              <a:extLst>
                <a:ext uri="{FF2B5EF4-FFF2-40B4-BE49-F238E27FC236}">
                  <a16:creationId xmlns:a16="http://schemas.microsoft.com/office/drawing/2014/main"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0" name="Oval 579">
              <a:extLst>
                <a:ext uri="{FF2B5EF4-FFF2-40B4-BE49-F238E27FC236}">
                  <a16:creationId xmlns:a16="http://schemas.microsoft.com/office/drawing/2014/main"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1" name="Oval 580">
              <a:extLst>
                <a:ext uri="{FF2B5EF4-FFF2-40B4-BE49-F238E27FC236}">
                  <a16:creationId xmlns:a16="http://schemas.microsoft.com/office/drawing/2014/main"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2" name="Oval 581">
              <a:extLst>
                <a:ext uri="{FF2B5EF4-FFF2-40B4-BE49-F238E27FC236}">
                  <a16:creationId xmlns:a16="http://schemas.microsoft.com/office/drawing/2014/main"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3" name="Oval 582">
              <a:extLst>
                <a:ext uri="{FF2B5EF4-FFF2-40B4-BE49-F238E27FC236}">
                  <a16:creationId xmlns:a16="http://schemas.microsoft.com/office/drawing/2014/main"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4" name="Oval 583">
              <a:extLst>
                <a:ext uri="{FF2B5EF4-FFF2-40B4-BE49-F238E27FC236}">
                  <a16:creationId xmlns:a16="http://schemas.microsoft.com/office/drawing/2014/main"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5" name="Oval 584">
              <a:extLst>
                <a:ext uri="{FF2B5EF4-FFF2-40B4-BE49-F238E27FC236}">
                  <a16:creationId xmlns:a16="http://schemas.microsoft.com/office/drawing/2014/main"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6" name="Oval 585">
              <a:extLst>
                <a:ext uri="{FF2B5EF4-FFF2-40B4-BE49-F238E27FC236}">
                  <a16:creationId xmlns:a16="http://schemas.microsoft.com/office/drawing/2014/main"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7" name="Oval 586">
              <a:extLst>
                <a:ext uri="{FF2B5EF4-FFF2-40B4-BE49-F238E27FC236}">
                  <a16:creationId xmlns:a16="http://schemas.microsoft.com/office/drawing/2014/main"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8" name="Oval 587">
              <a:extLst>
                <a:ext uri="{FF2B5EF4-FFF2-40B4-BE49-F238E27FC236}">
                  <a16:creationId xmlns:a16="http://schemas.microsoft.com/office/drawing/2014/main"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9" name="Oval 588">
              <a:extLst>
                <a:ext uri="{FF2B5EF4-FFF2-40B4-BE49-F238E27FC236}">
                  <a16:creationId xmlns:a16="http://schemas.microsoft.com/office/drawing/2014/main"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0" name="Oval 589">
              <a:extLst>
                <a:ext uri="{FF2B5EF4-FFF2-40B4-BE49-F238E27FC236}">
                  <a16:creationId xmlns:a16="http://schemas.microsoft.com/office/drawing/2014/main"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1" name="Oval 590">
              <a:extLst>
                <a:ext uri="{FF2B5EF4-FFF2-40B4-BE49-F238E27FC236}">
                  <a16:creationId xmlns:a16="http://schemas.microsoft.com/office/drawing/2014/main"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2" name="Oval 591">
              <a:extLst>
                <a:ext uri="{FF2B5EF4-FFF2-40B4-BE49-F238E27FC236}">
                  <a16:creationId xmlns:a16="http://schemas.microsoft.com/office/drawing/2014/main"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3" name="Oval 592">
              <a:extLst>
                <a:ext uri="{FF2B5EF4-FFF2-40B4-BE49-F238E27FC236}">
                  <a16:creationId xmlns:a16="http://schemas.microsoft.com/office/drawing/2014/main"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4" name="Oval 593">
              <a:extLst>
                <a:ext uri="{FF2B5EF4-FFF2-40B4-BE49-F238E27FC236}">
                  <a16:creationId xmlns:a16="http://schemas.microsoft.com/office/drawing/2014/main"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5" name="Oval 594">
              <a:extLst>
                <a:ext uri="{FF2B5EF4-FFF2-40B4-BE49-F238E27FC236}">
                  <a16:creationId xmlns:a16="http://schemas.microsoft.com/office/drawing/2014/main"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6" name="Oval 595">
              <a:extLst>
                <a:ext uri="{FF2B5EF4-FFF2-40B4-BE49-F238E27FC236}">
                  <a16:creationId xmlns:a16="http://schemas.microsoft.com/office/drawing/2014/main"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7" name="Oval 596">
              <a:extLst>
                <a:ext uri="{FF2B5EF4-FFF2-40B4-BE49-F238E27FC236}">
                  <a16:creationId xmlns:a16="http://schemas.microsoft.com/office/drawing/2014/main"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8" name="Oval 597">
              <a:extLst>
                <a:ext uri="{FF2B5EF4-FFF2-40B4-BE49-F238E27FC236}">
                  <a16:creationId xmlns:a16="http://schemas.microsoft.com/office/drawing/2014/main"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9" name="Oval 598">
              <a:extLst>
                <a:ext uri="{FF2B5EF4-FFF2-40B4-BE49-F238E27FC236}">
                  <a16:creationId xmlns:a16="http://schemas.microsoft.com/office/drawing/2014/main"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0" name="Oval 599">
              <a:extLst>
                <a:ext uri="{FF2B5EF4-FFF2-40B4-BE49-F238E27FC236}">
                  <a16:creationId xmlns:a16="http://schemas.microsoft.com/office/drawing/2014/main"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1" name="Oval 600">
              <a:extLst>
                <a:ext uri="{FF2B5EF4-FFF2-40B4-BE49-F238E27FC236}">
                  <a16:creationId xmlns:a16="http://schemas.microsoft.com/office/drawing/2014/main"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2" name="Oval 601">
              <a:extLst>
                <a:ext uri="{FF2B5EF4-FFF2-40B4-BE49-F238E27FC236}">
                  <a16:creationId xmlns:a16="http://schemas.microsoft.com/office/drawing/2014/main"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3" name="Oval 602">
              <a:extLst>
                <a:ext uri="{FF2B5EF4-FFF2-40B4-BE49-F238E27FC236}">
                  <a16:creationId xmlns:a16="http://schemas.microsoft.com/office/drawing/2014/main"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4" name="Oval 603">
              <a:extLst>
                <a:ext uri="{FF2B5EF4-FFF2-40B4-BE49-F238E27FC236}">
                  <a16:creationId xmlns:a16="http://schemas.microsoft.com/office/drawing/2014/main"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5" name="Oval 604">
              <a:extLst>
                <a:ext uri="{FF2B5EF4-FFF2-40B4-BE49-F238E27FC236}">
                  <a16:creationId xmlns:a16="http://schemas.microsoft.com/office/drawing/2014/main"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6" name="Oval 605">
              <a:extLst>
                <a:ext uri="{FF2B5EF4-FFF2-40B4-BE49-F238E27FC236}">
                  <a16:creationId xmlns:a16="http://schemas.microsoft.com/office/drawing/2014/main"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7" name="Oval 606">
              <a:extLst>
                <a:ext uri="{FF2B5EF4-FFF2-40B4-BE49-F238E27FC236}">
                  <a16:creationId xmlns:a16="http://schemas.microsoft.com/office/drawing/2014/main"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8" name="Oval 607">
              <a:extLst>
                <a:ext uri="{FF2B5EF4-FFF2-40B4-BE49-F238E27FC236}">
                  <a16:creationId xmlns:a16="http://schemas.microsoft.com/office/drawing/2014/main"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9" name="Oval 608">
              <a:extLst>
                <a:ext uri="{FF2B5EF4-FFF2-40B4-BE49-F238E27FC236}">
                  <a16:creationId xmlns:a16="http://schemas.microsoft.com/office/drawing/2014/main"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0" name="Oval 609">
              <a:extLst>
                <a:ext uri="{FF2B5EF4-FFF2-40B4-BE49-F238E27FC236}">
                  <a16:creationId xmlns:a16="http://schemas.microsoft.com/office/drawing/2014/main"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1" name="Oval 610">
              <a:extLst>
                <a:ext uri="{FF2B5EF4-FFF2-40B4-BE49-F238E27FC236}">
                  <a16:creationId xmlns:a16="http://schemas.microsoft.com/office/drawing/2014/main"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2" name="Oval 611">
              <a:extLst>
                <a:ext uri="{FF2B5EF4-FFF2-40B4-BE49-F238E27FC236}">
                  <a16:creationId xmlns:a16="http://schemas.microsoft.com/office/drawing/2014/main"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3" name="Oval 612">
              <a:extLst>
                <a:ext uri="{FF2B5EF4-FFF2-40B4-BE49-F238E27FC236}">
                  <a16:creationId xmlns:a16="http://schemas.microsoft.com/office/drawing/2014/main"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4" name="Oval 613">
              <a:extLst>
                <a:ext uri="{FF2B5EF4-FFF2-40B4-BE49-F238E27FC236}">
                  <a16:creationId xmlns:a16="http://schemas.microsoft.com/office/drawing/2014/main"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5" name="Oval 614">
              <a:extLst>
                <a:ext uri="{FF2B5EF4-FFF2-40B4-BE49-F238E27FC236}">
                  <a16:creationId xmlns:a16="http://schemas.microsoft.com/office/drawing/2014/main"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6" name="Oval 615">
              <a:extLst>
                <a:ext uri="{FF2B5EF4-FFF2-40B4-BE49-F238E27FC236}">
                  <a16:creationId xmlns:a16="http://schemas.microsoft.com/office/drawing/2014/main"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7" name="Oval 616">
              <a:extLst>
                <a:ext uri="{FF2B5EF4-FFF2-40B4-BE49-F238E27FC236}">
                  <a16:creationId xmlns:a16="http://schemas.microsoft.com/office/drawing/2014/main"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8" name="Oval 617">
              <a:extLst>
                <a:ext uri="{FF2B5EF4-FFF2-40B4-BE49-F238E27FC236}">
                  <a16:creationId xmlns:a16="http://schemas.microsoft.com/office/drawing/2014/main"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9" name="Oval 618">
              <a:extLst>
                <a:ext uri="{FF2B5EF4-FFF2-40B4-BE49-F238E27FC236}">
                  <a16:creationId xmlns:a16="http://schemas.microsoft.com/office/drawing/2014/main"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0" name="Oval 619">
              <a:extLst>
                <a:ext uri="{FF2B5EF4-FFF2-40B4-BE49-F238E27FC236}">
                  <a16:creationId xmlns:a16="http://schemas.microsoft.com/office/drawing/2014/main"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1" name="Oval 620">
              <a:extLst>
                <a:ext uri="{FF2B5EF4-FFF2-40B4-BE49-F238E27FC236}">
                  <a16:creationId xmlns:a16="http://schemas.microsoft.com/office/drawing/2014/main"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2" name="Oval 621">
              <a:extLst>
                <a:ext uri="{FF2B5EF4-FFF2-40B4-BE49-F238E27FC236}">
                  <a16:creationId xmlns:a16="http://schemas.microsoft.com/office/drawing/2014/main"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3" name="Oval 622">
              <a:extLst>
                <a:ext uri="{FF2B5EF4-FFF2-40B4-BE49-F238E27FC236}">
                  <a16:creationId xmlns:a16="http://schemas.microsoft.com/office/drawing/2014/main"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4" name="Oval 623">
              <a:extLst>
                <a:ext uri="{FF2B5EF4-FFF2-40B4-BE49-F238E27FC236}">
                  <a16:creationId xmlns:a16="http://schemas.microsoft.com/office/drawing/2014/main"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5" name="Oval 624">
              <a:extLst>
                <a:ext uri="{FF2B5EF4-FFF2-40B4-BE49-F238E27FC236}">
                  <a16:creationId xmlns:a16="http://schemas.microsoft.com/office/drawing/2014/main"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6" name="Oval 625">
              <a:extLst>
                <a:ext uri="{FF2B5EF4-FFF2-40B4-BE49-F238E27FC236}">
                  <a16:creationId xmlns:a16="http://schemas.microsoft.com/office/drawing/2014/main"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7" name="Oval 626">
              <a:extLst>
                <a:ext uri="{FF2B5EF4-FFF2-40B4-BE49-F238E27FC236}">
                  <a16:creationId xmlns:a16="http://schemas.microsoft.com/office/drawing/2014/main"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8" name="Oval 627">
              <a:extLst>
                <a:ext uri="{FF2B5EF4-FFF2-40B4-BE49-F238E27FC236}">
                  <a16:creationId xmlns:a16="http://schemas.microsoft.com/office/drawing/2014/main"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9" name="Oval 628">
              <a:extLst>
                <a:ext uri="{FF2B5EF4-FFF2-40B4-BE49-F238E27FC236}">
                  <a16:creationId xmlns:a16="http://schemas.microsoft.com/office/drawing/2014/main"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0" name="Oval 629">
              <a:extLst>
                <a:ext uri="{FF2B5EF4-FFF2-40B4-BE49-F238E27FC236}">
                  <a16:creationId xmlns:a16="http://schemas.microsoft.com/office/drawing/2014/main"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1" name="Oval 630">
              <a:extLst>
                <a:ext uri="{FF2B5EF4-FFF2-40B4-BE49-F238E27FC236}">
                  <a16:creationId xmlns:a16="http://schemas.microsoft.com/office/drawing/2014/main"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2" name="Oval 631">
              <a:extLst>
                <a:ext uri="{FF2B5EF4-FFF2-40B4-BE49-F238E27FC236}">
                  <a16:creationId xmlns:a16="http://schemas.microsoft.com/office/drawing/2014/main"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3" name="Oval 632">
              <a:extLst>
                <a:ext uri="{FF2B5EF4-FFF2-40B4-BE49-F238E27FC236}">
                  <a16:creationId xmlns:a16="http://schemas.microsoft.com/office/drawing/2014/main"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4" name="Oval 633">
              <a:extLst>
                <a:ext uri="{FF2B5EF4-FFF2-40B4-BE49-F238E27FC236}">
                  <a16:creationId xmlns:a16="http://schemas.microsoft.com/office/drawing/2014/main"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5" name="Oval 634">
              <a:extLst>
                <a:ext uri="{FF2B5EF4-FFF2-40B4-BE49-F238E27FC236}">
                  <a16:creationId xmlns:a16="http://schemas.microsoft.com/office/drawing/2014/main"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6" name="Oval 635">
              <a:extLst>
                <a:ext uri="{FF2B5EF4-FFF2-40B4-BE49-F238E27FC236}">
                  <a16:creationId xmlns:a16="http://schemas.microsoft.com/office/drawing/2014/main"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7" name="Oval 636">
              <a:extLst>
                <a:ext uri="{FF2B5EF4-FFF2-40B4-BE49-F238E27FC236}">
                  <a16:creationId xmlns:a16="http://schemas.microsoft.com/office/drawing/2014/main"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8" name="Oval 637">
              <a:extLst>
                <a:ext uri="{FF2B5EF4-FFF2-40B4-BE49-F238E27FC236}">
                  <a16:creationId xmlns:a16="http://schemas.microsoft.com/office/drawing/2014/main"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9" name="Oval 638">
              <a:extLst>
                <a:ext uri="{FF2B5EF4-FFF2-40B4-BE49-F238E27FC236}">
                  <a16:creationId xmlns:a16="http://schemas.microsoft.com/office/drawing/2014/main"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0" name="Oval 639">
              <a:extLst>
                <a:ext uri="{FF2B5EF4-FFF2-40B4-BE49-F238E27FC236}">
                  <a16:creationId xmlns:a16="http://schemas.microsoft.com/office/drawing/2014/main"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1" name="Oval 640">
              <a:extLst>
                <a:ext uri="{FF2B5EF4-FFF2-40B4-BE49-F238E27FC236}">
                  <a16:creationId xmlns:a16="http://schemas.microsoft.com/office/drawing/2014/main"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2" name="Oval 641">
              <a:extLst>
                <a:ext uri="{FF2B5EF4-FFF2-40B4-BE49-F238E27FC236}">
                  <a16:creationId xmlns:a16="http://schemas.microsoft.com/office/drawing/2014/main"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3" name="Oval 642">
              <a:extLst>
                <a:ext uri="{FF2B5EF4-FFF2-40B4-BE49-F238E27FC236}">
                  <a16:creationId xmlns:a16="http://schemas.microsoft.com/office/drawing/2014/main"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4" name="Oval 643">
              <a:extLst>
                <a:ext uri="{FF2B5EF4-FFF2-40B4-BE49-F238E27FC236}">
                  <a16:creationId xmlns:a16="http://schemas.microsoft.com/office/drawing/2014/main"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5" name="Oval 644">
              <a:extLst>
                <a:ext uri="{FF2B5EF4-FFF2-40B4-BE49-F238E27FC236}">
                  <a16:creationId xmlns:a16="http://schemas.microsoft.com/office/drawing/2014/main"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6" name="Oval 645">
              <a:extLst>
                <a:ext uri="{FF2B5EF4-FFF2-40B4-BE49-F238E27FC236}">
                  <a16:creationId xmlns:a16="http://schemas.microsoft.com/office/drawing/2014/main"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7" name="Oval 646">
              <a:extLst>
                <a:ext uri="{FF2B5EF4-FFF2-40B4-BE49-F238E27FC236}">
                  <a16:creationId xmlns:a16="http://schemas.microsoft.com/office/drawing/2014/main"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8" name="Oval 647">
              <a:extLst>
                <a:ext uri="{FF2B5EF4-FFF2-40B4-BE49-F238E27FC236}">
                  <a16:creationId xmlns:a16="http://schemas.microsoft.com/office/drawing/2014/main"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9" name="Oval 648">
              <a:extLst>
                <a:ext uri="{FF2B5EF4-FFF2-40B4-BE49-F238E27FC236}">
                  <a16:creationId xmlns:a16="http://schemas.microsoft.com/office/drawing/2014/main"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0" name="Oval 649">
              <a:extLst>
                <a:ext uri="{FF2B5EF4-FFF2-40B4-BE49-F238E27FC236}">
                  <a16:creationId xmlns:a16="http://schemas.microsoft.com/office/drawing/2014/main"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1" name="Oval 650">
              <a:extLst>
                <a:ext uri="{FF2B5EF4-FFF2-40B4-BE49-F238E27FC236}">
                  <a16:creationId xmlns:a16="http://schemas.microsoft.com/office/drawing/2014/main"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2" name="Oval 651">
              <a:extLst>
                <a:ext uri="{FF2B5EF4-FFF2-40B4-BE49-F238E27FC236}">
                  <a16:creationId xmlns:a16="http://schemas.microsoft.com/office/drawing/2014/main"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3" name="Oval 652">
              <a:extLst>
                <a:ext uri="{FF2B5EF4-FFF2-40B4-BE49-F238E27FC236}">
                  <a16:creationId xmlns:a16="http://schemas.microsoft.com/office/drawing/2014/main"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4" name="Oval 653">
              <a:extLst>
                <a:ext uri="{FF2B5EF4-FFF2-40B4-BE49-F238E27FC236}">
                  <a16:creationId xmlns:a16="http://schemas.microsoft.com/office/drawing/2014/main"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5" name="Oval 654">
              <a:extLst>
                <a:ext uri="{FF2B5EF4-FFF2-40B4-BE49-F238E27FC236}">
                  <a16:creationId xmlns:a16="http://schemas.microsoft.com/office/drawing/2014/main"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6" name="Oval 655">
              <a:extLst>
                <a:ext uri="{FF2B5EF4-FFF2-40B4-BE49-F238E27FC236}">
                  <a16:creationId xmlns:a16="http://schemas.microsoft.com/office/drawing/2014/main"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7" name="Oval 656">
              <a:extLst>
                <a:ext uri="{FF2B5EF4-FFF2-40B4-BE49-F238E27FC236}">
                  <a16:creationId xmlns:a16="http://schemas.microsoft.com/office/drawing/2014/main"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8" name="Oval 657">
              <a:extLst>
                <a:ext uri="{FF2B5EF4-FFF2-40B4-BE49-F238E27FC236}">
                  <a16:creationId xmlns:a16="http://schemas.microsoft.com/office/drawing/2014/main"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9" name="Oval 658">
              <a:extLst>
                <a:ext uri="{FF2B5EF4-FFF2-40B4-BE49-F238E27FC236}">
                  <a16:creationId xmlns:a16="http://schemas.microsoft.com/office/drawing/2014/main"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0" name="Oval 659">
              <a:extLst>
                <a:ext uri="{FF2B5EF4-FFF2-40B4-BE49-F238E27FC236}">
                  <a16:creationId xmlns:a16="http://schemas.microsoft.com/office/drawing/2014/main"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1" name="Oval 660">
              <a:extLst>
                <a:ext uri="{FF2B5EF4-FFF2-40B4-BE49-F238E27FC236}">
                  <a16:creationId xmlns:a16="http://schemas.microsoft.com/office/drawing/2014/main"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2" name="Oval 661">
              <a:extLst>
                <a:ext uri="{FF2B5EF4-FFF2-40B4-BE49-F238E27FC236}">
                  <a16:creationId xmlns:a16="http://schemas.microsoft.com/office/drawing/2014/main"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3" name="Oval 662">
              <a:extLst>
                <a:ext uri="{FF2B5EF4-FFF2-40B4-BE49-F238E27FC236}">
                  <a16:creationId xmlns:a16="http://schemas.microsoft.com/office/drawing/2014/main"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4" name="Oval 663">
              <a:extLst>
                <a:ext uri="{FF2B5EF4-FFF2-40B4-BE49-F238E27FC236}">
                  <a16:creationId xmlns:a16="http://schemas.microsoft.com/office/drawing/2014/main"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5" name="Oval 664">
              <a:extLst>
                <a:ext uri="{FF2B5EF4-FFF2-40B4-BE49-F238E27FC236}">
                  <a16:creationId xmlns:a16="http://schemas.microsoft.com/office/drawing/2014/main"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6" name="Oval 665">
              <a:extLst>
                <a:ext uri="{FF2B5EF4-FFF2-40B4-BE49-F238E27FC236}">
                  <a16:creationId xmlns:a16="http://schemas.microsoft.com/office/drawing/2014/main"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7" name="Oval 666">
              <a:extLst>
                <a:ext uri="{FF2B5EF4-FFF2-40B4-BE49-F238E27FC236}">
                  <a16:creationId xmlns:a16="http://schemas.microsoft.com/office/drawing/2014/main"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8" name="Oval 667">
              <a:extLst>
                <a:ext uri="{FF2B5EF4-FFF2-40B4-BE49-F238E27FC236}">
                  <a16:creationId xmlns:a16="http://schemas.microsoft.com/office/drawing/2014/main"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9" name="Oval 668">
              <a:extLst>
                <a:ext uri="{FF2B5EF4-FFF2-40B4-BE49-F238E27FC236}">
                  <a16:creationId xmlns:a16="http://schemas.microsoft.com/office/drawing/2014/main"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0" name="Oval 669">
              <a:extLst>
                <a:ext uri="{FF2B5EF4-FFF2-40B4-BE49-F238E27FC236}">
                  <a16:creationId xmlns:a16="http://schemas.microsoft.com/office/drawing/2014/main"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1" name="Oval 670">
              <a:extLst>
                <a:ext uri="{FF2B5EF4-FFF2-40B4-BE49-F238E27FC236}">
                  <a16:creationId xmlns:a16="http://schemas.microsoft.com/office/drawing/2014/main"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2" name="Oval 671">
              <a:extLst>
                <a:ext uri="{FF2B5EF4-FFF2-40B4-BE49-F238E27FC236}">
                  <a16:creationId xmlns:a16="http://schemas.microsoft.com/office/drawing/2014/main"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3" name="Oval 672">
              <a:extLst>
                <a:ext uri="{FF2B5EF4-FFF2-40B4-BE49-F238E27FC236}">
                  <a16:creationId xmlns:a16="http://schemas.microsoft.com/office/drawing/2014/main"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4" name="Oval 673">
              <a:extLst>
                <a:ext uri="{FF2B5EF4-FFF2-40B4-BE49-F238E27FC236}">
                  <a16:creationId xmlns:a16="http://schemas.microsoft.com/office/drawing/2014/main"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5" name="Oval 674">
              <a:extLst>
                <a:ext uri="{FF2B5EF4-FFF2-40B4-BE49-F238E27FC236}">
                  <a16:creationId xmlns:a16="http://schemas.microsoft.com/office/drawing/2014/main"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6" name="Oval 675">
              <a:extLst>
                <a:ext uri="{FF2B5EF4-FFF2-40B4-BE49-F238E27FC236}">
                  <a16:creationId xmlns:a16="http://schemas.microsoft.com/office/drawing/2014/main"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7" name="Oval 676">
              <a:extLst>
                <a:ext uri="{FF2B5EF4-FFF2-40B4-BE49-F238E27FC236}">
                  <a16:creationId xmlns:a16="http://schemas.microsoft.com/office/drawing/2014/main"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8" name="Oval 677">
              <a:extLst>
                <a:ext uri="{FF2B5EF4-FFF2-40B4-BE49-F238E27FC236}">
                  <a16:creationId xmlns:a16="http://schemas.microsoft.com/office/drawing/2014/main"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9" name="Oval 678">
              <a:extLst>
                <a:ext uri="{FF2B5EF4-FFF2-40B4-BE49-F238E27FC236}">
                  <a16:creationId xmlns:a16="http://schemas.microsoft.com/office/drawing/2014/main"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0" name="Oval 679">
              <a:extLst>
                <a:ext uri="{FF2B5EF4-FFF2-40B4-BE49-F238E27FC236}">
                  <a16:creationId xmlns:a16="http://schemas.microsoft.com/office/drawing/2014/main"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1" name="Oval 680">
              <a:extLst>
                <a:ext uri="{FF2B5EF4-FFF2-40B4-BE49-F238E27FC236}">
                  <a16:creationId xmlns:a16="http://schemas.microsoft.com/office/drawing/2014/main"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2" name="Oval 681">
              <a:extLst>
                <a:ext uri="{FF2B5EF4-FFF2-40B4-BE49-F238E27FC236}">
                  <a16:creationId xmlns:a16="http://schemas.microsoft.com/office/drawing/2014/main"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3" name="Oval 682">
              <a:extLst>
                <a:ext uri="{FF2B5EF4-FFF2-40B4-BE49-F238E27FC236}">
                  <a16:creationId xmlns:a16="http://schemas.microsoft.com/office/drawing/2014/main"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4" name="Oval 683">
              <a:extLst>
                <a:ext uri="{FF2B5EF4-FFF2-40B4-BE49-F238E27FC236}">
                  <a16:creationId xmlns:a16="http://schemas.microsoft.com/office/drawing/2014/main"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5" name="Oval 684">
              <a:extLst>
                <a:ext uri="{FF2B5EF4-FFF2-40B4-BE49-F238E27FC236}">
                  <a16:creationId xmlns:a16="http://schemas.microsoft.com/office/drawing/2014/main"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6" name="Oval 685">
              <a:extLst>
                <a:ext uri="{FF2B5EF4-FFF2-40B4-BE49-F238E27FC236}">
                  <a16:creationId xmlns:a16="http://schemas.microsoft.com/office/drawing/2014/main"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7" name="Oval 686">
              <a:extLst>
                <a:ext uri="{FF2B5EF4-FFF2-40B4-BE49-F238E27FC236}">
                  <a16:creationId xmlns:a16="http://schemas.microsoft.com/office/drawing/2014/main"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8" name="Oval 687">
              <a:extLst>
                <a:ext uri="{FF2B5EF4-FFF2-40B4-BE49-F238E27FC236}">
                  <a16:creationId xmlns:a16="http://schemas.microsoft.com/office/drawing/2014/main"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9" name="Oval 688">
              <a:extLst>
                <a:ext uri="{FF2B5EF4-FFF2-40B4-BE49-F238E27FC236}">
                  <a16:creationId xmlns:a16="http://schemas.microsoft.com/office/drawing/2014/main"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90" name="Oval 689">
              <a:extLst>
                <a:ext uri="{FF2B5EF4-FFF2-40B4-BE49-F238E27FC236}">
                  <a16:creationId xmlns:a16="http://schemas.microsoft.com/office/drawing/2014/main"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1" name="Oval 690">
              <a:extLst>
                <a:ext uri="{FF2B5EF4-FFF2-40B4-BE49-F238E27FC236}">
                  <a16:creationId xmlns:a16="http://schemas.microsoft.com/office/drawing/2014/main"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2" name="Oval 691">
              <a:extLst>
                <a:ext uri="{FF2B5EF4-FFF2-40B4-BE49-F238E27FC236}">
                  <a16:creationId xmlns:a16="http://schemas.microsoft.com/office/drawing/2014/main"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3" name="Oval 692">
              <a:extLst>
                <a:ext uri="{FF2B5EF4-FFF2-40B4-BE49-F238E27FC236}">
                  <a16:creationId xmlns:a16="http://schemas.microsoft.com/office/drawing/2014/main"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4" name="Oval 693">
              <a:extLst>
                <a:ext uri="{FF2B5EF4-FFF2-40B4-BE49-F238E27FC236}">
                  <a16:creationId xmlns:a16="http://schemas.microsoft.com/office/drawing/2014/main"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5" name="Oval 694">
              <a:extLst>
                <a:ext uri="{FF2B5EF4-FFF2-40B4-BE49-F238E27FC236}">
                  <a16:creationId xmlns:a16="http://schemas.microsoft.com/office/drawing/2014/main"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6" name="Oval 695">
              <a:extLst>
                <a:ext uri="{FF2B5EF4-FFF2-40B4-BE49-F238E27FC236}">
                  <a16:creationId xmlns:a16="http://schemas.microsoft.com/office/drawing/2014/main"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7" name="Oval 696">
              <a:extLst>
                <a:ext uri="{FF2B5EF4-FFF2-40B4-BE49-F238E27FC236}">
                  <a16:creationId xmlns:a16="http://schemas.microsoft.com/office/drawing/2014/main"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8" name="Oval 697">
              <a:extLst>
                <a:ext uri="{FF2B5EF4-FFF2-40B4-BE49-F238E27FC236}">
                  <a16:creationId xmlns:a16="http://schemas.microsoft.com/office/drawing/2014/main"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9" name="Oval 698">
              <a:extLst>
                <a:ext uri="{FF2B5EF4-FFF2-40B4-BE49-F238E27FC236}">
                  <a16:creationId xmlns:a16="http://schemas.microsoft.com/office/drawing/2014/main"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0" name="Oval 699">
              <a:extLst>
                <a:ext uri="{FF2B5EF4-FFF2-40B4-BE49-F238E27FC236}">
                  <a16:creationId xmlns:a16="http://schemas.microsoft.com/office/drawing/2014/main"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Oval 700">
              <a:extLst>
                <a:ext uri="{FF2B5EF4-FFF2-40B4-BE49-F238E27FC236}">
                  <a16:creationId xmlns:a16="http://schemas.microsoft.com/office/drawing/2014/main"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Oval 701">
              <a:extLst>
                <a:ext uri="{FF2B5EF4-FFF2-40B4-BE49-F238E27FC236}">
                  <a16:creationId xmlns:a16="http://schemas.microsoft.com/office/drawing/2014/main"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03" name="Oval 702">
              <a:extLst>
                <a:ext uri="{FF2B5EF4-FFF2-40B4-BE49-F238E27FC236}">
                  <a16:creationId xmlns:a16="http://schemas.microsoft.com/office/drawing/2014/main"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4" name="Oval 703">
              <a:extLst>
                <a:ext uri="{FF2B5EF4-FFF2-40B4-BE49-F238E27FC236}">
                  <a16:creationId xmlns:a16="http://schemas.microsoft.com/office/drawing/2014/main"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5" name="Oval 704">
              <a:extLst>
                <a:ext uri="{FF2B5EF4-FFF2-40B4-BE49-F238E27FC236}">
                  <a16:creationId xmlns:a16="http://schemas.microsoft.com/office/drawing/2014/main"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6" name="Oval 705">
              <a:extLst>
                <a:ext uri="{FF2B5EF4-FFF2-40B4-BE49-F238E27FC236}">
                  <a16:creationId xmlns:a16="http://schemas.microsoft.com/office/drawing/2014/main"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7" name="Oval 706">
              <a:extLst>
                <a:ext uri="{FF2B5EF4-FFF2-40B4-BE49-F238E27FC236}">
                  <a16:creationId xmlns:a16="http://schemas.microsoft.com/office/drawing/2014/main"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8" name="Oval 707">
              <a:extLst>
                <a:ext uri="{FF2B5EF4-FFF2-40B4-BE49-F238E27FC236}">
                  <a16:creationId xmlns:a16="http://schemas.microsoft.com/office/drawing/2014/main"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9" name="Oval 708">
              <a:extLst>
                <a:ext uri="{FF2B5EF4-FFF2-40B4-BE49-F238E27FC236}">
                  <a16:creationId xmlns:a16="http://schemas.microsoft.com/office/drawing/2014/main"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0" name="Oval 709">
              <a:extLst>
                <a:ext uri="{FF2B5EF4-FFF2-40B4-BE49-F238E27FC236}">
                  <a16:creationId xmlns:a16="http://schemas.microsoft.com/office/drawing/2014/main"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1" name="Oval 710">
              <a:extLst>
                <a:ext uri="{FF2B5EF4-FFF2-40B4-BE49-F238E27FC236}">
                  <a16:creationId xmlns:a16="http://schemas.microsoft.com/office/drawing/2014/main"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2" name="Oval 711">
              <a:extLst>
                <a:ext uri="{FF2B5EF4-FFF2-40B4-BE49-F238E27FC236}">
                  <a16:creationId xmlns:a16="http://schemas.microsoft.com/office/drawing/2014/main"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3" name="Oval 712">
              <a:extLst>
                <a:ext uri="{FF2B5EF4-FFF2-40B4-BE49-F238E27FC236}">
                  <a16:creationId xmlns:a16="http://schemas.microsoft.com/office/drawing/2014/main"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4" name="Oval 713">
              <a:extLst>
                <a:ext uri="{FF2B5EF4-FFF2-40B4-BE49-F238E27FC236}">
                  <a16:creationId xmlns:a16="http://schemas.microsoft.com/office/drawing/2014/main"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5" name="Oval 714">
              <a:extLst>
                <a:ext uri="{FF2B5EF4-FFF2-40B4-BE49-F238E27FC236}">
                  <a16:creationId xmlns:a16="http://schemas.microsoft.com/office/drawing/2014/main"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16" name="Oval 715">
              <a:extLst>
                <a:ext uri="{FF2B5EF4-FFF2-40B4-BE49-F238E27FC236}">
                  <a16:creationId xmlns:a16="http://schemas.microsoft.com/office/drawing/2014/main"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7" name="Oval 716">
              <a:extLst>
                <a:ext uri="{FF2B5EF4-FFF2-40B4-BE49-F238E27FC236}">
                  <a16:creationId xmlns:a16="http://schemas.microsoft.com/office/drawing/2014/main"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8" name="Oval 717">
              <a:extLst>
                <a:ext uri="{FF2B5EF4-FFF2-40B4-BE49-F238E27FC236}">
                  <a16:creationId xmlns:a16="http://schemas.microsoft.com/office/drawing/2014/main"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9" name="Oval 718">
              <a:extLst>
                <a:ext uri="{FF2B5EF4-FFF2-40B4-BE49-F238E27FC236}">
                  <a16:creationId xmlns:a16="http://schemas.microsoft.com/office/drawing/2014/main"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0" name="Oval 719">
              <a:extLst>
                <a:ext uri="{FF2B5EF4-FFF2-40B4-BE49-F238E27FC236}">
                  <a16:creationId xmlns:a16="http://schemas.microsoft.com/office/drawing/2014/main"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1" name="Oval 720">
              <a:extLst>
                <a:ext uri="{FF2B5EF4-FFF2-40B4-BE49-F238E27FC236}">
                  <a16:creationId xmlns:a16="http://schemas.microsoft.com/office/drawing/2014/main"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2" name="Oval 721">
              <a:extLst>
                <a:ext uri="{FF2B5EF4-FFF2-40B4-BE49-F238E27FC236}">
                  <a16:creationId xmlns:a16="http://schemas.microsoft.com/office/drawing/2014/main"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3" name="Oval 722">
              <a:extLst>
                <a:ext uri="{FF2B5EF4-FFF2-40B4-BE49-F238E27FC236}">
                  <a16:creationId xmlns:a16="http://schemas.microsoft.com/office/drawing/2014/main"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4" name="Oval 723">
              <a:extLst>
                <a:ext uri="{FF2B5EF4-FFF2-40B4-BE49-F238E27FC236}">
                  <a16:creationId xmlns:a16="http://schemas.microsoft.com/office/drawing/2014/main"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5" name="Oval 724">
              <a:extLst>
                <a:ext uri="{FF2B5EF4-FFF2-40B4-BE49-F238E27FC236}">
                  <a16:creationId xmlns:a16="http://schemas.microsoft.com/office/drawing/2014/main"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6" name="Oval 725">
              <a:extLst>
                <a:ext uri="{FF2B5EF4-FFF2-40B4-BE49-F238E27FC236}">
                  <a16:creationId xmlns:a16="http://schemas.microsoft.com/office/drawing/2014/main"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7" name="Oval 726">
              <a:extLst>
                <a:ext uri="{FF2B5EF4-FFF2-40B4-BE49-F238E27FC236}">
                  <a16:creationId xmlns:a16="http://schemas.microsoft.com/office/drawing/2014/main"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8" name="Oval 727">
              <a:extLst>
                <a:ext uri="{FF2B5EF4-FFF2-40B4-BE49-F238E27FC236}">
                  <a16:creationId xmlns:a16="http://schemas.microsoft.com/office/drawing/2014/main"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9" name="Oval 728">
              <a:extLst>
                <a:ext uri="{FF2B5EF4-FFF2-40B4-BE49-F238E27FC236}">
                  <a16:creationId xmlns:a16="http://schemas.microsoft.com/office/drawing/2014/main"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0" name="Oval 729">
              <a:extLst>
                <a:ext uri="{FF2B5EF4-FFF2-40B4-BE49-F238E27FC236}">
                  <a16:creationId xmlns:a16="http://schemas.microsoft.com/office/drawing/2014/main"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1" name="Oval 730">
              <a:extLst>
                <a:ext uri="{FF2B5EF4-FFF2-40B4-BE49-F238E27FC236}">
                  <a16:creationId xmlns:a16="http://schemas.microsoft.com/office/drawing/2014/main"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2" name="Oval 731">
              <a:extLst>
                <a:ext uri="{FF2B5EF4-FFF2-40B4-BE49-F238E27FC236}">
                  <a16:creationId xmlns:a16="http://schemas.microsoft.com/office/drawing/2014/main"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3" name="Oval 732">
              <a:extLst>
                <a:ext uri="{FF2B5EF4-FFF2-40B4-BE49-F238E27FC236}">
                  <a16:creationId xmlns:a16="http://schemas.microsoft.com/office/drawing/2014/main"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4" name="Oval 733">
              <a:extLst>
                <a:ext uri="{FF2B5EF4-FFF2-40B4-BE49-F238E27FC236}">
                  <a16:creationId xmlns:a16="http://schemas.microsoft.com/office/drawing/2014/main"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5" name="Oval 734">
              <a:extLst>
                <a:ext uri="{FF2B5EF4-FFF2-40B4-BE49-F238E27FC236}">
                  <a16:creationId xmlns:a16="http://schemas.microsoft.com/office/drawing/2014/main"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6" name="Oval 735">
              <a:extLst>
                <a:ext uri="{FF2B5EF4-FFF2-40B4-BE49-F238E27FC236}">
                  <a16:creationId xmlns:a16="http://schemas.microsoft.com/office/drawing/2014/main"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7" name="Oval 736">
              <a:extLst>
                <a:ext uri="{FF2B5EF4-FFF2-40B4-BE49-F238E27FC236}">
                  <a16:creationId xmlns:a16="http://schemas.microsoft.com/office/drawing/2014/main"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8" name="Oval 737">
              <a:extLst>
                <a:ext uri="{FF2B5EF4-FFF2-40B4-BE49-F238E27FC236}">
                  <a16:creationId xmlns:a16="http://schemas.microsoft.com/office/drawing/2014/main"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39" name="Oval 738">
              <a:extLst>
                <a:ext uri="{FF2B5EF4-FFF2-40B4-BE49-F238E27FC236}">
                  <a16:creationId xmlns:a16="http://schemas.microsoft.com/office/drawing/2014/main"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0" name="Oval 739">
              <a:extLst>
                <a:ext uri="{FF2B5EF4-FFF2-40B4-BE49-F238E27FC236}">
                  <a16:creationId xmlns:a16="http://schemas.microsoft.com/office/drawing/2014/main"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1" name="Oval 740">
              <a:extLst>
                <a:ext uri="{FF2B5EF4-FFF2-40B4-BE49-F238E27FC236}">
                  <a16:creationId xmlns:a16="http://schemas.microsoft.com/office/drawing/2014/main"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2" name="Oval 741">
              <a:extLst>
                <a:ext uri="{FF2B5EF4-FFF2-40B4-BE49-F238E27FC236}">
                  <a16:creationId xmlns:a16="http://schemas.microsoft.com/office/drawing/2014/main"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3" name="Oval 742">
              <a:extLst>
                <a:ext uri="{FF2B5EF4-FFF2-40B4-BE49-F238E27FC236}">
                  <a16:creationId xmlns:a16="http://schemas.microsoft.com/office/drawing/2014/main"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4" name="Oval 743">
              <a:extLst>
                <a:ext uri="{FF2B5EF4-FFF2-40B4-BE49-F238E27FC236}">
                  <a16:creationId xmlns:a16="http://schemas.microsoft.com/office/drawing/2014/main"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5" name="Oval 744">
              <a:extLst>
                <a:ext uri="{FF2B5EF4-FFF2-40B4-BE49-F238E27FC236}">
                  <a16:creationId xmlns:a16="http://schemas.microsoft.com/office/drawing/2014/main"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6" name="Oval 745">
              <a:extLst>
                <a:ext uri="{FF2B5EF4-FFF2-40B4-BE49-F238E27FC236}">
                  <a16:creationId xmlns:a16="http://schemas.microsoft.com/office/drawing/2014/main"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7" name="Oval 746">
              <a:extLst>
                <a:ext uri="{FF2B5EF4-FFF2-40B4-BE49-F238E27FC236}">
                  <a16:creationId xmlns:a16="http://schemas.microsoft.com/office/drawing/2014/main"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8" name="Oval 747">
              <a:extLst>
                <a:ext uri="{FF2B5EF4-FFF2-40B4-BE49-F238E27FC236}">
                  <a16:creationId xmlns:a16="http://schemas.microsoft.com/office/drawing/2014/main"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9" name="Oval 748">
              <a:extLst>
                <a:ext uri="{FF2B5EF4-FFF2-40B4-BE49-F238E27FC236}">
                  <a16:creationId xmlns:a16="http://schemas.microsoft.com/office/drawing/2014/main"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0" name="Oval 749">
              <a:extLst>
                <a:ext uri="{FF2B5EF4-FFF2-40B4-BE49-F238E27FC236}">
                  <a16:creationId xmlns:a16="http://schemas.microsoft.com/office/drawing/2014/main"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51" name="Oval 750">
              <a:extLst>
                <a:ext uri="{FF2B5EF4-FFF2-40B4-BE49-F238E27FC236}">
                  <a16:creationId xmlns:a16="http://schemas.microsoft.com/office/drawing/2014/main"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2" name="Oval 751">
              <a:extLst>
                <a:ext uri="{FF2B5EF4-FFF2-40B4-BE49-F238E27FC236}">
                  <a16:creationId xmlns:a16="http://schemas.microsoft.com/office/drawing/2014/main"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3" name="Oval 752">
              <a:extLst>
                <a:ext uri="{FF2B5EF4-FFF2-40B4-BE49-F238E27FC236}">
                  <a16:creationId xmlns:a16="http://schemas.microsoft.com/office/drawing/2014/main"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4" name="Oval 753">
              <a:extLst>
                <a:ext uri="{FF2B5EF4-FFF2-40B4-BE49-F238E27FC236}">
                  <a16:creationId xmlns:a16="http://schemas.microsoft.com/office/drawing/2014/main"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5" name="Oval 754">
              <a:extLst>
                <a:ext uri="{FF2B5EF4-FFF2-40B4-BE49-F238E27FC236}">
                  <a16:creationId xmlns:a16="http://schemas.microsoft.com/office/drawing/2014/main"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6" name="Oval 755">
              <a:extLst>
                <a:ext uri="{FF2B5EF4-FFF2-40B4-BE49-F238E27FC236}">
                  <a16:creationId xmlns:a16="http://schemas.microsoft.com/office/drawing/2014/main"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7" name="Oval 756">
              <a:extLst>
                <a:ext uri="{FF2B5EF4-FFF2-40B4-BE49-F238E27FC236}">
                  <a16:creationId xmlns:a16="http://schemas.microsoft.com/office/drawing/2014/main"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8" name="Oval 757">
              <a:extLst>
                <a:ext uri="{FF2B5EF4-FFF2-40B4-BE49-F238E27FC236}">
                  <a16:creationId xmlns:a16="http://schemas.microsoft.com/office/drawing/2014/main"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9" name="Oval 758">
              <a:extLst>
                <a:ext uri="{FF2B5EF4-FFF2-40B4-BE49-F238E27FC236}">
                  <a16:creationId xmlns:a16="http://schemas.microsoft.com/office/drawing/2014/main"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0" name="Oval 759">
              <a:extLst>
                <a:ext uri="{FF2B5EF4-FFF2-40B4-BE49-F238E27FC236}">
                  <a16:creationId xmlns:a16="http://schemas.microsoft.com/office/drawing/2014/main"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1" name="Oval 760">
              <a:extLst>
                <a:ext uri="{FF2B5EF4-FFF2-40B4-BE49-F238E27FC236}">
                  <a16:creationId xmlns:a16="http://schemas.microsoft.com/office/drawing/2014/main"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2" name="Oval 761">
              <a:extLst>
                <a:ext uri="{FF2B5EF4-FFF2-40B4-BE49-F238E27FC236}">
                  <a16:creationId xmlns:a16="http://schemas.microsoft.com/office/drawing/2014/main"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3" name="Oval 762">
              <a:extLst>
                <a:ext uri="{FF2B5EF4-FFF2-40B4-BE49-F238E27FC236}">
                  <a16:creationId xmlns:a16="http://schemas.microsoft.com/office/drawing/2014/main"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4" name="Oval 763">
              <a:extLst>
                <a:ext uri="{FF2B5EF4-FFF2-40B4-BE49-F238E27FC236}">
                  <a16:creationId xmlns:a16="http://schemas.microsoft.com/office/drawing/2014/main"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5" name="Oval 764">
              <a:extLst>
                <a:ext uri="{FF2B5EF4-FFF2-40B4-BE49-F238E27FC236}">
                  <a16:creationId xmlns:a16="http://schemas.microsoft.com/office/drawing/2014/main"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66" name="Oval 765">
              <a:extLst>
                <a:ext uri="{FF2B5EF4-FFF2-40B4-BE49-F238E27FC236}">
                  <a16:creationId xmlns:a16="http://schemas.microsoft.com/office/drawing/2014/main"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7" name="Oval 766">
              <a:extLst>
                <a:ext uri="{FF2B5EF4-FFF2-40B4-BE49-F238E27FC236}">
                  <a16:creationId xmlns:a16="http://schemas.microsoft.com/office/drawing/2014/main"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8" name="Oval 767">
              <a:extLst>
                <a:ext uri="{FF2B5EF4-FFF2-40B4-BE49-F238E27FC236}">
                  <a16:creationId xmlns:a16="http://schemas.microsoft.com/office/drawing/2014/main"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9" name="Oval 768">
              <a:extLst>
                <a:ext uri="{FF2B5EF4-FFF2-40B4-BE49-F238E27FC236}">
                  <a16:creationId xmlns:a16="http://schemas.microsoft.com/office/drawing/2014/main"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0" name="Oval 769">
              <a:extLst>
                <a:ext uri="{FF2B5EF4-FFF2-40B4-BE49-F238E27FC236}">
                  <a16:creationId xmlns:a16="http://schemas.microsoft.com/office/drawing/2014/main"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1" name="Oval 770">
              <a:extLst>
                <a:ext uri="{FF2B5EF4-FFF2-40B4-BE49-F238E27FC236}">
                  <a16:creationId xmlns:a16="http://schemas.microsoft.com/office/drawing/2014/main"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2" name="Oval 771">
              <a:extLst>
                <a:ext uri="{FF2B5EF4-FFF2-40B4-BE49-F238E27FC236}">
                  <a16:creationId xmlns:a16="http://schemas.microsoft.com/office/drawing/2014/main"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3" name="Oval 772">
              <a:extLst>
                <a:ext uri="{FF2B5EF4-FFF2-40B4-BE49-F238E27FC236}">
                  <a16:creationId xmlns:a16="http://schemas.microsoft.com/office/drawing/2014/main"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4" name="Oval 773">
              <a:extLst>
                <a:ext uri="{FF2B5EF4-FFF2-40B4-BE49-F238E27FC236}">
                  <a16:creationId xmlns:a16="http://schemas.microsoft.com/office/drawing/2014/main"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5" name="Oval 774">
              <a:extLst>
                <a:ext uri="{FF2B5EF4-FFF2-40B4-BE49-F238E27FC236}">
                  <a16:creationId xmlns:a16="http://schemas.microsoft.com/office/drawing/2014/main"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6" name="Oval 775">
              <a:extLst>
                <a:ext uri="{FF2B5EF4-FFF2-40B4-BE49-F238E27FC236}">
                  <a16:creationId xmlns:a16="http://schemas.microsoft.com/office/drawing/2014/main"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7" name="Oval 776">
              <a:extLst>
                <a:ext uri="{FF2B5EF4-FFF2-40B4-BE49-F238E27FC236}">
                  <a16:creationId xmlns:a16="http://schemas.microsoft.com/office/drawing/2014/main"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8" name="Oval 777">
              <a:extLst>
                <a:ext uri="{FF2B5EF4-FFF2-40B4-BE49-F238E27FC236}">
                  <a16:creationId xmlns:a16="http://schemas.microsoft.com/office/drawing/2014/main"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9" name="Oval 778">
              <a:extLst>
                <a:ext uri="{FF2B5EF4-FFF2-40B4-BE49-F238E27FC236}">
                  <a16:creationId xmlns:a16="http://schemas.microsoft.com/office/drawing/2014/main"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0" name="Oval 779">
              <a:extLst>
                <a:ext uri="{FF2B5EF4-FFF2-40B4-BE49-F238E27FC236}">
                  <a16:creationId xmlns:a16="http://schemas.microsoft.com/office/drawing/2014/main"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1" name="Oval 780">
              <a:extLst>
                <a:ext uri="{FF2B5EF4-FFF2-40B4-BE49-F238E27FC236}">
                  <a16:creationId xmlns:a16="http://schemas.microsoft.com/office/drawing/2014/main"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2" name="Oval 781">
              <a:extLst>
                <a:ext uri="{FF2B5EF4-FFF2-40B4-BE49-F238E27FC236}">
                  <a16:creationId xmlns:a16="http://schemas.microsoft.com/office/drawing/2014/main"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3" name="Oval 782">
              <a:extLst>
                <a:ext uri="{FF2B5EF4-FFF2-40B4-BE49-F238E27FC236}">
                  <a16:creationId xmlns:a16="http://schemas.microsoft.com/office/drawing/2014/main"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4" name="Oval 783">
              <a:extLst>
                <a:ext uri="{FF2B5EF4-FFF2-40B4-BE49-F238E27FC236}">
                  <a16:creationId xmlns:a16="http://schemas.microsoft.com/office/drawing/2014/main"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5" name="Oval 784">
              <a:extLst>
                <a:ext uri="{FF2B5EF4-FFF2-40B4-BE49-F238E27FC236}">
                  <a16:creationId xmlns:a16="http://schemas.microsoft.com/office/drawing/2014/main"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6" name="Oval 785">
              <a:extLst>
                <a:ext uri="{FF2B5EF4-FFF2-40B4-BE49-F238E27FC236}">
                  <a16:creationId xmlns:a16="http://schemas.microsoft.com/office/drawing/2014/main"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7" name="Oval 786">
              <a:extLst>
                <a:ext uri="{FF2B5EF4-FFF2-40B4-BE49-F238E27FC236}">
                  <a16:creationId xmlns:a16="http://schemas.microsoft.com/office/drawing/2014/main"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88" name="Group 787">
            <a:extLst>
              <a:ext uri="{FF2B5EF4-FFF2-40B4-BE49-F238E27FC236}">
                <a16:creationId xmlns:a16="http://schemas.microsoft.com/office/drawing/2014/main" id="{442B5339-DDA0-4502-87C4-0E71EF76298D}"/>
              </a:ext>
            </a:extLst>
          </p:cNvPr>
          <p:cNvGrpSpPr/>
          <p:nvPr/>
        </p:nvGrpSpPr>
        <p:grpSpPr>
          <a:xfrm>
            <a:off x="1892442" y="3627767"/>
            <a:ext cx="1206402" cy="3207331"/>
            <a:chOff x="9124747" y="3738224"/>
            <a:chExt cx="1206402" cy="3207331"/>
          </a:xfrm>
        </p:grpSpPr>
        <p:sp>
          <p:nvSpPr>
            <p:cNvPr id="789" name="Oval 788">
              <a:extLst>
                <a:ext uri="{FF2B5EF4-FFF2-40B4-BE49-F238E27FC236}">
                  <a16:creationId xmlns:a16="http://schemas.microsoft.com/office/drawing/2014/main"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90" name="그룹 247">
              <a:extLst>
                <a:ext uri="{FF2B5EF4-FFF2-40B4-BE49-F238E27FC236}">
                  <a16:creationId xmlns:a16="http://schemas.microsoft.com/office/drawing/2014/main"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837" name="Oval 836">
                <a:extLst>
                  <a:ext uri="{FF2B5EF4-FFF2-40B4-BE49-F238E27FC236}">
                    <a16:creationId xmlns:a16="http://schemas.microsoft.com/office/drawing/2014/main"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8" name="Rectangle 837">
                <a:extLst>
                  <a:ext uri="{FF2B5EF4-FFF2-40B4-BE49-F238E27FC236}">
                    <a16:creationId xmlns:a16="http://schemas.microsoft.com/office/drawing/2014/main"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9" name="Oval 838">
                <a:extLst>
                  <a:ext uri="{FF2B5EF4-FFF2-40B4-BE49-F238E27FC236}">
                    <a16:creationId xmlns:a16="http://schemas.microsoft.com/office/drawing/2014/main"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0" name="Rectangle 839">
                <a:extLst>
                  <a:ext uri="{FF2B5EF4-FFF2-40B4-BE49-F238E27FC236}">
                    <a16:creationId xmlns:a16="http://schemas.microsoft.com/office/drawing/2014/main"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1" name="Oval 840">
                <a:extLst>
                  <a:ext uri="{FF2B5EF4-FFF2-40B4-BE49-F238E27FC236}">
                    <a16:creationId xmlns:a16="http://schemas.microsoft.com/office/drawing/2014/main"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2" name="Rectangle 841">
                <a:extLst>
                  <a:ext uri="{FF2B5EF4-FFF2-40B4-BE49-F238E27FC236}">
                    <a16:creationId xmlns:a16="http://schemas.microsoft.com/office/drawing/2014/main"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1" name="그룹 246">
              <a:extLst>
                <a:ext uri="{FF2B5EF4-FFF2-40B4-BE49-F238E27FC236}">
                  <a16:creationId xmlns:a16="http://schemas.microsoft.com/office/drawing/2014/main"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828" name="Oval 827">
                <a:extLst>
                  <a:ext uri="{FF2B5EF4-FFF2-40B4-BE49-F238E27FC236}">
                    <a16:creationId xmlns:a16="http://schemas.microsoft.com/office/drawing/2014/main"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9" name="Oval 828">
                <a:extLst>
                  <a:ext uri="{FF2B5EF4-FFF2-40B4-BE49-F238E27FC236}">
                    <a16:creationId xmlns:a16="http://schemas.microsoft.com/office/drawing/2014/main"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0" name="Rectangle 829">
                <a:extLst>
                  <a:ext uri="{FF2B5EF4-FFF2-40B4-BE49-F238E27FC236}">
                    <a16:creationId xmlns:a16="http://schemas.microsoft.com/office/drawing/2014/main"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1" name="Oval 830">
                <a:extLst>
                  <a:ext uri="{FF2B5EF4-FFF2-40B4-BE49-F238E27FC236}">
                    <a16:creationId xmlns:a16="http://schemas.microsoft.com/office/drawing/2014/main"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2" name="Rectangle 831">
                <a:extLst>
                  <a:ext uri="{FF2B5EF4-FFF2-40B4-BE49-F238E27FC236}">
                    <a16:creationId xmlns:a16="http://schemas.microsoft.com/office/drawing/2014/main"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3" name="Oval 832">
                <a:extLst>
                  <a:ext uri="{FF2B5EF4-FFF2-40B4-BE49-F238E27FC236}">
                    <a16:creationId xmlns:a16="http://schemas.microsoft.com/office/drawing/2014/main"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4" name="Rectangle 833">
                <a:extLst>
                  <a:ext uri="{FF2B5EF4-FFF2-40B4-BE49-F238E27FC236}">
                    <a16:creationId xmlns:a16="http://schemas.microsoft.com/office/drawing/2014/main"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5" name="Oval 834">
                <a:extLst>
                  <a:ext uri="{FF2B5EF4-FFF2-40B4-BE49-F238E27FC236}">
                    <a16:creationId xmlns:a16="http://schemas.microsoft.com/office/drawing/2014/main"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6" name="Rectangle 835">
                <a:extLst>
                  <a:ext uri="{FF2B5EF4-FFF2-40B4-BE49-F238E27FC236}">
                    <a16:creationId xmlns:a16="http://schemas.microsoft.com/office/drawing/2014/main"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2" name="그룹 243">
              <a:extLst>
                <a:ext uri="{FF2B5EF4-FFF2-40B4-BE49-F238E27FC236}">
                  <a16:creationId xmlns:a16="http://schemas.microsoft.com/office/drawing/2014/main"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822" name="Oval 821">
                <a:extLst>
                  <a:ext uri="{FF2B5EF4-FFF2-40B4-BE49-F238E27FC236}">
                    <a16:creationId xmlns:a16="http://schemas.microsoft.com/office/drawing/2014/main"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3" name="Rectangle 822">
                <a:extLst>
                  <a:ext uri="{FF2B5EF4-FFF2-40B4-BE49-F238E27FC236}">
                    <a16:creationId xmlns:a16="http://schemas.microsoft.com/office/drawing/2014/main"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4" name="Oval 823">
                <a:extLst>
                  <a:ext uri="{FF2B5EF4-FFF2-40B4-BE49-F238E27FC236}">
                    <a16:creationId xmlns:a16="http://schemas.microsoft.com/office/drawing/2014/main"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5" name="Rectangle 824">
                <a:extLst>
                  <a:ext uri="{FF2B5EF4-FFF2-40B4-BE49-F238E27FC236}">
                    <a16:creationId xmlns:a16="http://schemas.microsoft.com/office/drawing/2014/main"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6" name="Oval 825">
                <a:extLst>
                  <a:ext uri="{FF2B5EF4-FFF2-40B4-BE49-F238E27FC236}">
                    <a16:creationId xmlns:a16="http://schemas.microsoft.com/office/drawing/2014/main"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7" name="Rectangle 826">
                <a:extLst>
                  <a:ext uri="{FF2B5EF4-FFF2-40B4-BE49-F238E27FC236}">
                    <a16:creationId xmlns:a16="http://schemas.microsoft.com/office/drawing/2014/main"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3" name="그룹 259">
              <a:extLst>
                <a:ext uri="{FF2B5EF4-FFF2-40B4-BE49-F238E27FC236}">
                  <a16:creationId xmlns:a16="http://schemas.microsoft.com/office/drawing/2014/main"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814" name="Rectangle 813">
                <a:extLst>
                  <a:ext uri="{FF2B5EF4-FFF2-40B4-BE49-F238E27FC236}">
                    <a16:creationId xmlns:a16="http://schemas.microsoft.com/office/drawing/2014/main"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5" name="Oval 814">
                <a:extLst>
                  <a:ext uri="{FF2B5EF4-FFF2-40B4-BE49-F238E27FC236}">
                    <a16:creationId xmlns:a16="http://schemas.microsoft.com/office/drawing/2014/main"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6" name="Oval 815">
                <a:extLst>
                  <a:ext uri="{FF2B5EF4-FFF2-40B4-BE49-F238E27FC236}">
                    <a16:creationId xmlns:a16="http://schemas.microsoft.com/office/drawing/2014/main"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7" name="Rectangle 816">
                <a:extLst>
                  <a:ext uri="{FF2B5EF4-FFF2-40B4-BE49-F238E27FC236}">
                    <a16:creationId xmlns:a16="http://schemas.microsoft.com/office/drawing/2014/main"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8" name="Oval 817">
                <a:extLst>
                  <a:ext uri="{FF2B5EF4-FFF2-40B4-BE49-F238E27FC236}">
                    <a16:creationId xmlns:a16="http://schemas.microsoft.com/office/drawing/2014/main"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9" name="Rectangle 818">
                <a:extLst>
                  <a:ext uri="{FF2B5EF4-FFF2-40B4-BE49-F238E27FC236}">
                    <a16:creationId xmlns:a16="http://schemas.microsoft.com/office/drawing/2014/main"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4" name="그룹 245">
              <a:extLst>
                <a:ext uri="{FF2B5EF4-FFF2-40B4-BE49-F238E27FC236}">
                  <a16:creationId xmlns:a16="http://schemas.microsoft.com/office/drawing/2014/main"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806" name="Rectangle 805">
                <a:extLst>
                  <a:ext uri="{FF2B5EF4-FFF2-40B4-BE49-F238E27FC236}">
                    <a16:creationId xmlns:a16="http://schemas.microsoft.com/office/drawing/2014/main"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7" name="Oval 806">
                <a:extLst>
                  <a:ext uri="{FF2B5EF4-FFF2-40B4-BE49-F238E27FC236}">
                    <a16:creationId xmlns:a16="http://schemas.microsoft.com/office/drawing/2014/main"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8" name="Oval 807">
                <a:extLst>
                  <a:ext uri="{FF2B5EF4-FFF2-40B4-BE49-F238E27FC236}">
                    <a16:creationId xmlns:a16="http://schemas.microsoft.com/office/drawing/2014/main"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9" name="Rectangle 808">
                <a:extLst>
                  <a:ext uri="{FF2B5EF4-FFF2-40B4-BE49-F238E27FC236}">
                    <a16:creationId xmlns:a16="http://schemas.microsoft.com/office/drawing/2014/main"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0" name="Oval 809">
                <a:extLst>
                  <a:ext uri="{FF2B5EF4-FFF2-40B4-BE49-F238E27FC236}">
                    <a16:creationId xmlns:a16="http://schemas.microsoft.com/office/drawing/2014/main"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1" name="Rectangle 810">
                <a:extLst>
                  <a:ext uri="{FF2B5EF4-FFF2-40B4-BE49-F238E27FC236}">
                    <a16:creationId xmlns:a16="http://schemas.microsoft.com/office/drawing/2014/main"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2" name="Oval 811">
                <a:extLst>
                  <a:ext uri="{FF2B5EF4-FFF2-40B4-BE49-F238E27FC236}">
                    <a16:creationId xmlns:a16="http://schemas.microsoft.com/office/drawing/2014/main"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3" name="Rectangle 812">
                <a:extLst>
                  <a:ext uri="{FF2B5EF4-FFF2-40B4-BE49-F238E27FC236}">
                    <a16:creationId xmlns:a16="http://schemas.microsoft.com/office/drawing/2014/main"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5" name="그룹 244">
              <a:extLst>
                <a:ext uri="{FF2B5EF4-FFF2-40B4-BE49-F238E27FC236}">
                  <a16:creationId xmlns:a16="http://schemas.microsoft.com/office/drawing/2014/main"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796" name="Oval 795">
                <a:extLst>
                  <a:ext uri="{FF2B5EF4-FFF2-40B4-BE49-F238E27FC236}">
                    <a16:creationId xmlns:a16="http://schemas.microsoft.com/office/drawing/2014/main"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9" name="Oval 798">
                <a:extLst>
                  <a:ext uri="{FF2B5EF4-FFF2-40B4-BE49-F238E27FC236}">
                    <a16:creationId xmlns:a16="http://schemas.microsoft.com/office/drawing/2014/main"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0" name="Oval 799">
                <a:extLst>
                  <a:ext uri="{FF2B5EF4-FFF2-40B4-BE49-F238E27FC236}">
                    <a16:creationId xmlns:a16="http://schemas.microsoft.com/office/drawing/2014/main"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1" name="Rectangle 800">
                <a:extLst>
                  <a:ext uri="{FF2B5EF4-FFF2-40B4-BE49-F238E27FC236}">
                    <a16:creationId xmlns:a16="http://schemas.microsoft.com/office/drawing/2014/main"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2" name="Oval 801">
                <a:extLst>
                  <a:ext uri="{FF2B5EF4-FFF2-40B4-BE49-F238E27FC236}">
                    <a16:creationId xmlns:a16="http://schemas.microsoft.com/office/drawing/2014/main"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3" name="Rectangle 802">
                <a:extLst>
                  <a:ext uri="{FF2B5EF4-FFF2-40B4-BE49-F238E27FC236}">
                    <a16:creationId xmlns:a16="http://schemas.microsoft.com/office/drawing/2014/main"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4" name="Oval 803">
                <a:extLst>
                  <a:ext uri="{FF2B5EF4-FFF2-40B4-BE49-F238E27FC236}">
                    <a16:creationId xmlns:a16="http://schemas.microsoft.com/office/drawing/2014/main"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5" name="Rectangle 804">
                <a:extLst>
                  <a:ext uri="{FF2B5EF4-FFF2-40B4-BE49-F238E27FC236}">
                    <a16:creationId xmlns:a16="http://schemas.microsoft.com/office/drawing/2014/main"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Tree>
    <p:extLst>
      <p:ext uri="{BB962C8B-B14F-4D97-AF65-F5344CB8AC3E}">
        <p14:creationId xmlns:p14="http://schemas.microsoft.com/office/powerpoint/2010/main" val="293661585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solidFill>
                  <a:srgbClr val="2395A6"/>
                </a:solidFill>
              </a:rPr>
              <a:t>Protein Domains</a:t>
            </a:r>
          </a:p>
        </p:txBody>
      </p:sp>
      <p:grpSp>
        <p:nvGrpSpPr>
          <p:cNvPr id="245" name="Group 244">
            <a:extLst>
              <a:ext uri="{FF2B5EF4-FFF2-40B4-BE49-F238E27FC236}">
                <a16:creationId xmlns:a16="http://schemas.microsoft.com/office/drawing/2014/main" id="{9102A088-566A-4D12-AF2B-EFF4B155A3AA}"/>
              </a:ext>
            </a:extLst>
          </p:cNvPr>
          <p:cNvGrpSpPr/>
          <p:nvPr/>
        </p:nvGrpSpPr>
        <p:grpSpPr>
          <a:xfrm>
            <a:off x="0" y="1525191"/>
            <a:ext cx="12194471" cy="1341439"/>
            <a:chOff x="296589" y="1557817"/>
            <a:chExt cx="11897882" cy="1308813"/>
          </a:xfrm>
        </p:grpSpPr>
        <p:sp>
          <p:nvSpPr>
            <p:cNvPr id="6" name="Oval 5">
              <a:extLst>
                <a:ext uri="{FF2B5EF4-FFF2-40B4-BE49-F238E27FC236}">
                  <a16:creationId xmlns:a16="http://schemas.microsoft.com/office/drawing/2014/main" id="{541E17EC-BBAE-4EE4-919E-4186C1973971}"/>
                </a:ext>
              </a:extLst>
            </p:cNvPr>
            <p:cNvSpPr/>
            <p:nvPr/>
          </p:nvSpPr>
          <p:spPr>
            <a:xfrm>
              <a:off x="3852805" y="2054884"/>
              <a:ext cx="314683" cy="314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B97033E4-3712-4063-85B5-8FD5B3642D70}"/>
                </a:ext>
              </a:extLst>
            </p:cNvPr>
            <p:cNvSpPr/>
            <p:nvPr/>
          </p:nvSpPr>
          <p:spPr>
            <a:xfrm rot="10800000">
              <a:off x="5343938" y="2054884"/>
              <a:ext cx="314683" cy="3146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 name="그룹 247">
              <a:extLst>
                <a:ext uri="{FF2B5EF4-FFF2-40B4-BE49-F238E27FC236}">
                  <a16:creationId xmlns:a16="http://schemas.microsoft.com/office/drawing/2014/main" id="{051D963F-462D-4A1A-AED9-F5D34AC18B6D}"/>
                </a:ext>
              </a:extLst>
            </p:cNvPr>
            <p:cNvGrpSpPr/>
            <p:nvPr/>
          </p:nvGrpSpPr>
          <p:grpSpPr>
            <a:xfrm>
              <a:off x="4255789" y="2210915"/>
              <a:ext cx="1048549" cy="655715"/>
              <a:chOff x="1650385" y="6129099"/>
              <a:chExt cx="724883" cy="453308"/>
            </a:xfrm>
            <a:solidFill>
              <a:schemeClr val="accent2"/>
            </a:solidFill>
          </p:grpSpPr>
          <p:sp>
            <p:nvSpPr>
              <p:cNvPr id="236" name="Oval 235">
                <a:extLst>
                  <a:ext uri="{FF2B5EF4-FFF2-40B4-BE49-F238E27FC236}">
                    <a16:creationId xmlns:a16="http://schemas.microsoft.com/office/drawing/2014/main" id="{A467EB39-9F2C-438D-B7F9-0B4673BF9E9A}"/>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7" name="Rectangle 236">
                <a:extLst>
                  <a:ext uri="{FF2B5EF4-FFF2-40B4-BE49-F238E27FC236}">
                    <a16:creationId xmlns:a16="http://schemas.microsoft.com/office/drawing/2014/main" id="{B1622B2C-6F53-49EA-B4B5-F286B4C1C059}"/>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8" name="Oval 237">
                <a:extLst>
                  <a:ext uri="{FF2B5EF4-FFF2-40B4-BE49-F238E27FC236}">
                    <a16:creationId xmlns:a16="http://schemas.microsoft.com/office/drawing/2014/main" id="{D594FD58-E490-4FE6-BA11-5B15F1DF19A0}"/>
                  </a:ext>
                </a:extLst>
              </p:cNvPr>
              <p:cNvSpPr/>
              <p:nvPr/>
            </p:nvSpPr>
            <p:spPr>
              <a:xfrm rot="10800000">
                <a:off x="2011682" y="6417006"/>
                <a:ext cx="158216" cy="158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9" name="Rectangle 238">
                <a:extLst>
                  <a:ext uri="{FF2B5EF4-FFF2-40B4-BE49-F238E27FC236}">
                    <a16:creationId xmlns:a16="http://schemas.microsoft.com/office/drawing/2014/main" id="{15B585BD-F3D4-4555-BD10-B613A84B6DC4}"/>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0" name="Oval 239">
                <a:extLst>
                  <a:ext uri="{FF2B5EF4-FFF2-40B4-BE49-F238E27FC236}">
                    <a16:creationId xmlns:a16="http://schemas.microsoft.com/office/drawing/2014/main" id="{416A11FC-6408-460F-AD0B-4679C8E79642}"/>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1" name="Rectangle 240">
                <a:extLst>
                  <a:ext uri="{FF2B5EF4-FFF2-40B4-BE49-F238E27FC236}">
                    <a16:creationId xmlns:a16="http://schemas.microsoft.com/office/drawing/2014/main" id="{B8295049-D904-4F98-A650-5C2CD38FF270}"/>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2" name="Oval 241">
                <a:extLst>
                  <a:ext uri="{FF2B5EF4-FFF2-40B4-BE49-F238E27FC236}">
                    <a16:creationId xmlns:a16="http://schemas.microsoft.com/office/drawing/2014/main" id="{4496DD3C-A98B-4617-99D3-574678A6EA35}"/>
                  </a:ext>
                </a:extLst>
              </p:cNvPr>
              <p:cNvSpPr/>
              <p:nvPr/>
            </p:nvSpPr>
            <p:spPr>
              <a:xfrm rot="10800000">
                <a:off x="1650385" y="6354893"/>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3" name="Rectangle 242">
                <a:extLst>
                  <a:ext uri="{FF2B5EF4-FFF2-40B4-BE49-F238E27FC236}">
                    <a16:creationId xmlns:a16="http://schemas.microsoft.com/office/drawing/2014/main" id="{F45DFB6C-772C-41C5-9083-FCC1A03853CA}"/>
                  </a:ext>
                </a:extLst>
              </p:cNvPr>
              <p:cNvSpPr/>
              <p:nvPr/>
            </p:nvSpPr>
            <p:spPr>
              <a:xfrm>
                <a:off x="1680050" y="6130006"/>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그룹 246">
              <a:extLst>
                <a:ext uri="{FF2B5EF4-FFF2-40B4-BE49-F238E27FC236}">
                  <a16:creationId xmlns:a16="http://schemas.microsoft.com/office/drawing/2014/main" id="{E8FB200D-113E-496A-920E-BC43864E6C79}"/>
                </a:ext>
              </a:extLst>
            </p:cNvPr>
            <p:cNvGrpSpPr/>
            <p:nvPr/>
          </p:nvGrpSpPr>
          <p:grpSpPr>
            <a:xfrm>
              <a:off x="5349728" y="1557823"/>
              <a:ext cx="1402833" cy="811745"/>
              <a:chOff x="2406647" y="5677604"/>
              <a:chExt cx="969807" cy="561175"/>
            </a:xfrm>
            <a:solidFill>
              <a:schemeClr val="accent2"/>
            </a:solidFill>
          </p:grpSpPr>
          <p:sp>
            <p:nvSpPr>
              <p:cNvPr id="227" name="Oval 226">
                <a:extLst>
                  <a:ext uri="{FF2B5EF4-FFF2-40B4-BE49-F238E27FC236}">
                    <a16:creationId xmlns:a16="http://schemas.microsoft.com/office/drawing/2014/main" id="{0CCF5480-C536-4D00-99BE-487905895D61}"/>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8" name="Oval 227">
                <a:extLst>
                  <a:ext uri="{FF2B5EF4-FFF2-40B4-BE49-F238E27FC236}">
                    <a16:creationId xmlns:a16="http://schemas.microsoft.com/office/drawing/2014/main" id="{172B5A5C-E770-4FD5-BCDF-4DAABCEFB673}"/>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9" name="Rectangle 228">
                <a:extLst>
                  <a:ext uri="{FF2B5EF4-FFF2-40B4-BE49-F238E27FC236}">
                    <a16:creationId xmlns:a16="http://schemas.microsoft.com/office/drawing/2014/main" id="{E2947E48-5947-4824-890C-E968C9EE7D8A}"/>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0" name="Oval 229">
                <a:extLst>
                  <a:ext uri="{FF2B5EF4-FFF2-40B4-BE49-F238E27FC236}">
                    <a16:creationId xmlns:a16="http://schemas.microsoft.com/office/drawing/2014/main" id="{A086C55D-3240-447D-A210-F235FB1C2DAB}"/>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1" name="Rectangle 230">
                <a:extLst>
                  <a:ext uri="{FF2B5EF4-FFF2-40B4-BE49-F238E27FC236}">
                    <a16:creationId xmlns:a16="http://schemas.microsoft.com/office/drawing/2014/main" id="{2C257C28-ADF5-4288-A801-3FA1BB552C73}"/>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2" name="Oval 231">
                <a:extLst>
                  <a:ext uri="{FF2B5EF4-FFF2-40B4-BE49-F238E27FC236}">
                    <a16:creationId xmlns:a16="http://schemas.microsoft.com/office/drawing/2014/main" id="{B9E5501C-D171-4379-BA28-0AE1FBB70B08}"/>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3" name="Rectangle 232">
                <a:extLst>
                  <a:ext uri="{FF2B5EF4-FFF2-40B4-BE49-F238E27FC236}">
                    <a16:creationId xmlns:a16="http://schemas.microsoft.com/office/drawing/2014/main" id="{005F41A6-12F1-4AB2-8B32-AAEAF7EFC538}"/>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4" name="Oval 233">
                <a:extLst>
                  <a:ext uri="{FF2B5EF4-FFF2-40B4-BE49-F238E27FC236}">
                    <a16:creationId xmlns:a16="http://schemas.microsoft.com/office/drawing/2014/main" id="{A5AC2B0D-4B49-4021-8AA6-ECA958D52E04}"/>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5" name="Rectangle 234">
                <a:extLst>
                  <a:ext uri="{FF2B5EF4-FFF2-40B4-BE49-F238E27FC236}">
                    <a16:creationId xmlns:a16="http://schemas.microsoft.com/office/drawing/2014/main" id="{29E61069-088D-4AFD-9170-860466A7C0EC}"/>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그룹 243">
              <a:extLst>
                <a:ext uri="{FF2B5EF4-FFF2-40B4-BE49-F238E27FC236}">
                  <a16:creationId xmlns:a16="http://schemas.microsoft.com/office/drawing/2014/main" id="{31C6F207-7577-47A8-933E-D3F984A21122}"/>
                </a:ext>
              </a:extLst>
            </p:cNvPr>
            <p:cNvGrpSpPr/>
            <p:nvPr/>
          </p:nvGrpSpPr>
          <p:grpSpPr>
            <a:xfrm>
              <a:off x="7238054" y="2210913"/>
              <a:ext cx="1048549" cy="655715"/>
              <a:chOff x="3712085" y="6129098"/>
              <a:chExt cx="724883" cy="453308"/>
            </a:xfrm>
            <a:solidFill>
              <a:schemeClr val="accent2"/>
            </a:solidFill>
          </p:grpSpPr>
          <p:sp>
            <p:nvSpPr>
              <p:cNvPr id="219" name="Oval 218">
                <a:extLst>
                  <a:ext uri="{FF2B5EF4-FFF2-40B4-BE49-F238E27FC236}">
                    <a16:creationId xmlns:a16="http://schemas.microsoft.com/office/drawing/2014/main" id="{20503670-10D9-4E26-9822-461D9D903041}"/>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Rectangle 219">
                <a:extLst>
                  <a:ext uri="{FF2B5EF4-FFF2-40B4-BE49-F238E27FC236}">
                    <a16:creationId xmlns:a16="http://schemas.microsoft.com/office/drawing/2014/main" id="{63327BD7-4497-4A5B-A643-861FF2F5839F}"/>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220">
                <a:extLst>
                  <a:ext uri="{FF2B5EF4-FFF2-40B4-BE49-F238E27FC236}">
                    <a16:creationId xmlns:a16="http://schemas.microsoft.com/office/drawing/2014/main" id="{F2485920-0363-41F1-A9B9-E69AFD1E3E2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2" name="Rectangle 221">
                <a:extLst>
                  <a:ext uri="{FF2B5EF4-FFF2-40B4-BE49-F238E27FC236}">
                    <a16:creationId xmlns:a16="http://schemas.microsoft.com/office/drawing/2014/main" id="{622E8AD9-D498-4FA1-B913-79ED65147FAB}"/>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3" name="Oval 222">
                <a:extLst>
                  <a:ext uri="{FF2B5EF4-FFF2-40B4-BE49-F238E27FC236}">
                    <a16:creationId xmlns:a16="http://schemas.microsoft.com/office/drawing/2014/main" id="{2DC00F80-AF99-4DE0-BF55-B578A6EC46A1}"/>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4" name="Rectangle 223">
                <a:extLst>
                  <a:ext uri="{FF2B5EF4-FFF2-40B4-BE49-F238E27FC236}">
                    <a16:creationId xmlns:a16="http://schemas.microsoft.com/office/drawing/2014/main" id="{BE174564-B272-4475-B8DE-B2DD9CE4D042}"/>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5" name="Oval 224">
                <a:extLst>
                  <a:ext uri="{FF2B5EF4-FFF2-40B4-BE49-F238E27FC236}">
                    <a16:creationId xmlns:a16="http://schemas.microsoft.com/office/drawing/2014/main" id="{61295E10-FDCB-4D02-93F5-524A91D8C677}"/>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6" name="Rectangle 225">
                <a:extLst>
                  <a:ext uri="{FF2B5EF4-FFF2-40B4-BE49-F238E27FC236}">
                    <a16:creationId xmlns:a16="http://schemas.microsoft.com/office/drawing/2014/main" id="{5EF4789C-6389-4760-992D-3E24E2F6FA49}"/>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 name="그룹 242">
              <a:extLst>
                <a:ext uri="{FF2B5EF4-FFF2-40B4-BE49-F238E27FC236}">
                  <a16:creationId xmlns:a16="http://schemas.microsoft.com/office/drawing/2014/main" id="{5D171C90-A7BD-4C62-A230-E62F8F55E3E0}"/>
                </a:ext>
              </a:extLst>
            </p:cNvPr>
            <p:cNvGrpSpPr/>
            <p:nvPr/>
          </p:nvGrpSpPr>
          <p:grpSpPr>
            <a:xfrm>
              <a:off x="8326202" y="1557823"/>
              <a:ext cx="1408624" cy="811745"/>
              <a:chOff x="4464344" y="5677604"/>
              <a:chExt cx="973810" cy="561175"/>
            </a:xfrm>
            <a:solidFill>
              <a:schemeClr val="accent2"/>
            </a:solidFill>
          </p:grpSpPr>
          <p:sp>
            <p:nvSpPr>
              <p:cNvPr id="209" name="Oval 208">
                <a:extLst>
                  <a:ext uri="{FF2B5EF4-FFF2-40B4-BE49-F238E27FC236}">
                    <a16:creationId xmlns:a16="http://schemas.microsoft.com/office/drawing/2014/main" id="{37C7ED17-3197-450E-9646-7E25DB470EF3}"/>
                  </a:ext>
                </a:extLst>
              </p:cNvPr>
              <p:cNvSpPr/>
              <p:nvPr/>
            </p:nvSpPr>
            <p:spPr>
              <a:xfrm rot="10800000">
                <a:off x="44643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0" name="Oval 209">
                <a:extLst>
                  <a:ext uri="{FF2B5EF4-FFF2-40B4-BE49-F238E27FC236}">
                    <a16:creationId xmlns:a16="http://schemas.microsoft.com/office/drawing/2014/main" id="{223D017D-4591-46BB-8BDB-4372103D6F13}"/>
                  </a:ext>
                </a:extLst>
              </p:cNvPr>
              <p:cNvSpPr/>
              <p:nvPr/>
            </p:nvSpPr>
            <p:spPr>
              <a:xfrm>
                <a:off x="44683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1" name="Oval 210">
                <a:extLst>
                  <a:ext uri="{FF2B5EF4-FFF2-40B4-BE49-F238E27FC236}">
                    <a16:creationId xmlns:a16="http://schemas.microsoft.com/office/drawing/2014/main" id="{8636C3C2-CA9E-43D3-9FA5-1750C4CD2267}"/>
                  </a:ext>
                </a:extLst>
              </p:cNvPr>
              <p:cNvSpPr/>
              <p:nvPr/>
            </p:nvSpPr>
            <p:spPr>
              <a:xfrm>
                <a:off x="47132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2" name="Rectangle 211">
                <a:extLst>
                  <a:ext uri="{FF2B5EF4-FFF2-40B4-BE49-F238E27FC236}">
                    <a16:creationId xmlns:a16="http://schemas.microsoft.com/office/drawing/2014/main" id="{2167F7DC-8FC0-46B6-A539-8ADE40763104}"/>
                  </a:ext>
                </a:extLst>
              </p:cNvPr>
              <p:cNvSpPr/>
              <p:nvPr/>
            </p:nvSpPr>
            <p:spPr>
              <a:xfrm rot="10800000">
                <a:off x="47726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3" name="Oval 212">
                <a:extLst>
                  <a:ext uri="{FF2B5EF4-FFF2-40B4-BE49-F238E27FC236}">
                    <a16:creationId xmlns:a16="http://schemas.microsoft.com/office/drawing/2014/main" id="{610D850A-7B22-46F8-9498-C9051F76C139}"/>
                  </a:ext>
                </a:extLst>
              </p:cNvPr>
              <p:cNvSpPr/>
              <p:nvPr/>
            </p:nvSpPr>
            <p:spPr>
              <a:xfrm>
                <a:off x="49186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4" name="Rectangle 213">
                <a:extLst>
                  <a:ext uri="{FF2B5EF4-FFF2-40B4-BE49-F238E27FC236}">
                    <a16:creationId xmlns:a16="http://schemas.microsoft.com/office/drawing/2014/main" id="{0177DB97-DDF7-482E-9879-F6EDB71576B2}"/>
                  </a:ext>
                </a:extLst>
              </p:cNvPr>
              <p:cNvSpPr/>
              <p:nvPr/>
            </p:nvSpPr>
            <p:spPr>
              <a:xfrm rot="10800000">
                <a:off x="49680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5" name="Oval 214">
                <a:extLst>
                  <a:ext uri="{FF2B5EF4-FFF2-40B4-BE49-F238E27FC236}">
                    <a16:creationId xmlns:a16="http://schemas.microsoft.com/office/drawing/2014/main" id="{B9AB7403-058E-4726-9B9F-91B55BFD7656}"/>
                  </a:ext>
                </a:extLst>
              </p:cNvPr>
              <p:cNvSpPr/>
              <p:nvPr/>
            </p:nvSpPr>
            <p:spPr>
              <a:xfrm>
                <a:off x="51141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Rectangle 215">
                <a:extLst>
                  <a:ext uri="{FF2B5EF4-FFF2-40B4-BE49-F238E27FC236}">
                    <a16:creationId xmlns:a16="http://schemas.microsoft.com/office/drawing/2014/main" id="{AA7D83DA-1A1F-46C3-83E1-A811EFC5EEE6}"/>
                  </a:ext>
                </a:extLst>
              </p:cNvPr>
              <p:cNvSpPr/>
              <p:nvPr/>
            </p:nvSpPr>
            <p:spPr>
              <a:xfrm rot="10800000">
                <a:off x="51536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216">
                <a:extLst>
                  <a:ext uri="{FF2B5EF4-FFF2-40B4-BE49-F238E27FC236}">
                    <a16:creationId xmlns:a16="http://schemas.microsoft.com/office/drawing/2014/main" id="{EAA0D144-BF86-4380-B39D-E8CB1E3CD684}"/>
                  </a:ext>
                </a:extLst>
              </p:cNvPr>
              <p:cNvSpPr/>
              <p:nvPr/>
            </p:nvSpPr>
            <p:spPr>
              <a:xfrm>
                <a:off x="53194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Rectangle 217">
                <a:extLst>
                  <a:ext uri="{FF2B5EF4-FFF2-40B4-BE49-F238E27FC236}">
                    <a16:creationId xmlns:a16="http://schemas.microsoft.com/office/drawing/2014/main" id="{F3A9D832-EA22-4020-968A-9448AE06CC4C}"/>
                  </a:ext>
                </a:extLst>
              </p:cNvPr>
              <p:cNvSpPr/>
              <p:nvPr/>
            </p:nvSpPr>
            <p:spPr>
              <a:xfrm rot="10800000">
                <a:off x="53491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 name="그룹 239">
              <a:extLst>
                <a:ext uri="{FF2B5EF4-FFF2-40B4-BE49-F238E27FC236}">
                  <a16:creationId xmlns:a16="http://schemas.microsoft.com/office/drawing/2014/main" id="{ED95F66A-E89B-4327-AD27-ECE09346E417}"/>
                </a:ext>
              </a:extLst>
            </p:cNvPr>
            <p:cNvGrpSpPr/>
            <p:nvPr/>
          </p:nvGrpSpPr>
          <p:grpSpPr>
            <a:xfrm>
              <a:off x="10220320" y="2210913"/>
              <a:ext cx="1048547" cy="655715"/>
              <a:chOff x="5773786" y="6129098"/>
              <a:chExt cx="724882" cy="453308"/>
            </a:xfrm>
            <a:solidFill>
              <a:schemeClr val="accent2"/>
            </a:solidFill>
          </p:grpSpPr>
          <p:sp>
            <p:nvSpPr>
              <p:cNvPr id="201" name="Oval 200">
                <a:extLst>
                  <a:ext uri="{FF2B5EF4-FFF2-40B4-BE49-F238E27FC236}">
                    <a16:creationId xmlns:a16="http://schemas.microsoft.com/office/drawing/2014/main" id="{74A38E9D-14AB-45EE-84EA-172E4697353E}"/>
                  </a:ext>
                </a:extLst>
              </p:cNvPr>
              <p:cNvSpPr/>
              <p:nvPr/>
            </p:nvSpPr>
            <p:spPr>
              <a:xfrm rot="10800000">
                <a:off x="63206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2" name="Rectangle 201">
                <a:extLst>
                  <a:ext uri="{FF2B5EF4-FFF2-40B4-BE49-F238E27FC236}">
                    <a16:creationId xmlns:a16="http://schemas.microsoft.com/office/drawing/2014/main" id="{0AF83754-C116-4960-A96A-57B676495C57}"/>
                  </a:ext>
                </a:extLst>
              </p:cNvPr>
              <p:cNvSpPr/>
              <p:nvPr/>
            </p:nvSpPr>
            <p:spPr>
              <a:xfrm>
                <a:off x="63800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3" name="Oval 202">
                <a:extLst>
                  <a:ext uri="{FF2B5EF4-FFF2-40B4-BE49-F238E27FC236}">
                    <a16:creationId xmlns:a16="http://schemas.microsoft.com/office/drawing/2014/main" id="{F782BAB8-B7E4-43CB-8B80-57C7B433200C}"/>
                  </a:ext>
                </a:extLst>
              </p:cNvPr>
              <p:cNvSpPr/>
              <p:nvPr/>
            </p:nvSpPr>
            <p:spPr>
              <a:xfrm rot="10800000">
                <a:off x="61350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4" name="Rectangle 203">
                <a:extLst>
                  <a:ext uri="{FF2B5EF4-FFF2-40B4-BE49-F238E27FC236}">
                    <a16:creationId xmlns:a16="http://schemas.microsoft.com/office/drawing/2014/main" id="{AB54B743-306D-43A2-AE30-4DA7DDCDB251}"/>
                  </a:ext>
                </a:extLst>
              </p:cNvPr>
              <p:cNvSpPr/>
              <p:nvPr/>
            </p:nvSpPr>
            <p:spPr>
              <a:xfrm>
                <a:off x="61845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5" name="Oval 204">
                <a:extLst>
                  <a:ext uri="{FF2B5EF4-FFF2-40B4-BE49-F238E27FC236}">
                    <a16:creationId xmlns:a16="http://schemas.microsoft.com/office/drawing/2014/main" id="{37A3B173-4938-4E9F-891F-6EF4BB0845FB}"/>
                  </a:ext>
                </a:extLst>
              </p:cNvPr>
              <p:cNvSpPr/>
              <p:nvPr/>
            </p:nvSpPr>
            <p:spPr>
              <a:xfrm rot="10800000">
                <a:off x="59593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6" name="Rectangle 205">
                <a:extLst>
                  <a:ext uri="{FF2B5EF4-FFF2-40B4-BE49-F238E27FC236}">
                    <a16:creationId xmlns:a16="http://schemas.microsoft.com/office/drawing/2014/main" id="{84306541-63A2-4D1C-91DA-E7D6A66DF3BA}"/>
                  </a:ext>
                </a:extLst>
              </p:cNvPr>
              <p:cNvSpPr/>
              <p:nvPr/>
            </p:nvSpPr>
            <p:spPr>
              <a:xfrm>
                <a:off x="59989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7" name="Oval 206">
                <a:extLst>
                  <a:ext uri="{FF2B5EF4-FFF2-40B4-BE49-F238E27FC236}">
                    <a16:creationId xmlns:a16="http://schemas.microsoft.com/office/drawing/2014/main" id="{EFBD59F2-536C-45C6-B79D-9CC0E54ABED8}"/>
                  </a:ext>
                </a:extLst>
              </p:cNvPr>
              <p:cNvSpPr/>
              <p:nvPr/>
            </p:nvSpPr>
            <p:spPr>
              <a:xfrm rot="10800000">
                <a:off x="5773786"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8" name="Rectangle 207">
                <a:extLst>
                  <a:ext uri="{FF2B5EF4-FFF2-40B4-BE49-F238E27FC236}">
                    <a16:creationId xmlns:a16="http://schemas.microsoft.com/office/drawing/2014/main" id="{798A9AAE-E857-4064-85F9-24C370E7A44A}"/>
                  </a:ext>
                </a:extLst>
              </p:cNvPr>
              <p:cNvSpPr/>
              <p:nvPr/>
            </p:nvSpPr>
            <p:spPr>
              <a:xfrm>
                <a:off x="58034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5" name="그룹 261">
              <a:extLst>
                <a:ext uri="{FF2B5EF4-FFF2-40B4-BE49-F238E27FC236}">
                  <a16:creationId xmlns:a16="http://schemas.microsoft.com/office/drawing/2014/main" id="{B68D133E-F9E7-49E2-B0DC-39E39C4FCBDC}"/>
                </a:ext>
              </a:extLst>
            </p:cNvPr>
            <p:cNvGrpSpPr/>
            <p:nvPr/>
          </p:nvGrpSpPr>
          <p:grpSpPr>
            <a:xfrm>
              <a:off x="2361673" y="1557823"/>
              <a:ext cx="1408624" cy="811745"/>
              <a:chOff x="340944" y="5677604"/>
              <a:chExt cx="973810" cy="561175"/>
            </a:xfrm>
            <a:solidFill>
              <a:schemeClr val="accent2"/>
            </a:solidFill>
          </p:grpSpPr>
          <p:sp>
            <p:nvSpPr>
              <p:cNvPr id="173" name="Oval 172">
                <a:extLst>
                  <a:ext uri="{FF2B5EF4-FFF2-40B4-BE49-F238E27FC236}">
                    <a16:creationId xmlns:a16="http://schemas.microsoft.com/office/drawing/2014/main" id="{2E723C0B-7CF6-4F5C-AE68-67A9F49BEB11}"/>
                  </a:ext>
                </a:extLst>
              </p:cNvPr>
              <p:cNvSpPr/>
              <p:nvPr/>
            </p:nvSpPr>
            <p:spPr>
              <a:xfrm>
                <a:off x="3449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4" name="Oval 173">
                <a:extLst>
                  <a:ext uri="{FF2B5EF4-FFF2-40B4-BE49-F238E27FC236}">
                    <a16:creationId xmlns:a16="http://schemas.microsoft.com/office/drawing/2014/main" id="{5E58E035-FB7F-430B-8A1B-4FFF1F1470DE}"/>
                  </a:ext>
                </a:extLst>
              </p:cNvPr>
              <p:cNvSpPr/>
              <p:nvPr/>
            </p:nvSpPr>
            <p:spPr>
              <a:xfrm>
                <a:off x="5898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5" name="Rectangle 174">
                <a:extLst>
                  <a:ext uri="{FF2B5EF4-FFF2-40B4-BE49-F238E27FC236}">
                    <a16:creationId xmlns:a16="http://schemas.microsoft.com/office/drawing/2014/main" id="{AC895208-BF4D-444C-A9C3-EA36FA69E6EC}"/>
                  </a:ext>
                </a:extLst>
              </p:cNvPr>
              <p:cNvSpPr/>
              <p:nvPr/>
            </p:nvSpPr>
            <p:spPr>
              <a:xfrm rot="10800000">
                <a:off x="6492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6" name="Oval 175">
                <a:extLst>
                  <a:ext uri="{FF2B5EF4-FFF2-40B4-BE49-F238E27FC236}">
                    <a16:creationId xmlns:a16="http://schemas.microsoft.com/office/drawing/2014/main" id="{85391C2B-91E8-443C-A3A1-A2B9E7341E00}"/>
                  </a:ext>
                </a:extLst>
              </p:cNvPr>
              <p:cNvSpPr/>
              <p:nvPr/>
            </p:nvSpPr>
            <p:spPr>
              <a:xfrm>
                <a:off x="7952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7" name="Rectangle 176">
                <a:extLst>
                  <a:ext uri="{FF2B5EF4-FFF2-40B4-BE49-F238E27FC236}">
                    <a16:creationId xmlns:a16="http://schemas.microsoft.com/office/drawing/2014/main" id="{247EB58F-7461-4791-905B-5B3E934976AC}"/>
                  </a:ext>
                </a:extLst>
              </p:cNvPr>
              <p:cNvSpPr/>
              <p:nvPr/>
            </p:nvSpPr>
            <p:spPr>
              <a:xfrm rot="10800000">
                <a:off x="8446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8" name="Oval 177">
                <a:extLst>
                  <a:ext uri="{FF2B5EF4-FFF2-40B4-BE49-F238E27FC236}">
                    <a16:creationId xmlns:a16="http://schemas.microsoft.com/office/drawing/2014/main" id="{219B99DE-0FED-4B7F-A0EA-8B3FF1D82FDB}"/>
                  </a:ext>
                </a:extLst>
              </p:cNvPr>
              <p:cNvSpPr/>
              <p:nvPr/>
            </p:nvSpPr>
            <p:spPr>
              <a:xfrm>
                <a:off x="9907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9" name="Rectangle 178">
                <a:extLst>
                  <a:ext uri="{FF2B5EF4-FFF2-40B4-BE49-F238E27FC236}">
                    <a16:creationId xmlns:a16="http://schemas.microsoft.com/office/drawing/2014/main" id="{322028D5-D999-44A4-9BEB-C61A53DF90BD}"/>
                  </a:ext>
                </a:extLst>
              </p:cNvPr>
              <p:cNvSpPr/>
              <p:nvPr/>
            </p:nvSpPr>
            <p:spPr>
              <a:xfrm rot="10800000">
                <a:off x="10302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0" name="Oval 179">
                <a:extLst>
                  <a:ext uri="{FF2B5EF4-FFF2-40B4-BE49-F238E27FC236}">
                    <a16:creationId xmlns:a16="http://schemas.microsoft.com/office/drawing/2014/main" id="{A3539660-DC4A-44C9-9DB9-7011881C7F42}"/>
                  </a:ext>
                </a:extLst>
              </p:cNvPr>
              <p:cNvSpPr/>
              <p:nvPr/>
            </p:nvSpPr>
            <p:spPr>
              <a:xfrm>
                <a:off x="11960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1" name="Rectangle 180">
                <a:extLst>
                  <a:ext uri="{FF2B5EF4-FFF2-40B4-BE49-F238E27FC236}">
                    <a16:creationId xmlns:a16="http://schemas.microsoft.com/office/drawing/2014/main" id="{3DB4E9FC-53D4-4684-8174-92A5F4D00782}"/>
                  </a:ext>
                </a:extLst>
              </p:cNvPr>
              <p:cNvSpPr/>
              <p:nvPr/>
            </p:nvSpPr>
            <p:spPr>
              <a:xfrm rot="10800000">
                <a:off x="12257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2" name="Oval 181">
                <a:extLst>
                  <a:ext uri="{FF2B5EF4-FFF2-40B4-BE49-F238E27FC236}">
                    <a16:creationId xmlns:a16="http://schemas.microsoft.com/office/drawing/2014/main" id="{763186FC-1224-47DC-B11F-05C122BB86EF}"/>
                  </a:ext>
                </a:extLst>
              </p:cNvPr>
              <p:cNvSpPr/>
              <p:nvPr/>
            </p:nvSpPr>
            <p:spPr>
              <a:xfrm rot="10800000">
                <a:off x="3409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6" name="그룹 248">
              <a:extLst>
                <a:ext uri="{FF2B5EF4-FFF2-40B4-BE49-F238E27FC236}">
                  <a16:creationId xmlns:a16="http://schemas.microsoft.com/office/drawing/2014/main" id="{A1C54A1C-DF10-4CD6-B69E-D379A50CC694}"/>
                </a:ext>
              </a:extLst>
            </p:cNvPr>
            <p:cNvGrpSpPr/>
            <p:nvPr/>
          </p:nvGrpSpPr>
          <p:grpSpPr>
            <a:xfrm>
              <a:off x="2764660" y="2206062"/>
              <a:ext cx="1048547" cy="660566"/>
              <a:chOff x="619537" y="6125745"/>
              <a:chExt cx="724882" cy="456662"/>
            </a:xfrm>
            <a:solidFill>
              <a:schemeClr val="accent5"/>
            </a:solidFill>
          </p:grpSpPr>
          <p:sp>
            <p:nvSpPr>
              <p:cNvPr id="165" name="Rectangle 164">
                <a:extLst>
                  <a:ext uri="{FF2B5EF4-FFF2-40B4-BE49-F238E27FC236}">
                    <a16:creationId xmlns:a16="http://schemas.microsoft.com/office/drawing/2014/main" id="{11FA94EF-5405-40F0-96B1-0BF5E3194E8E}"/>
                  </a:ext>
                </a:extLst>
              </p:cNvPr>
              <p:cNvSpPr/>
              <p:nvPr/>
            </p:nvSpPr>
            <p:spPr>
              <a:xfrm>
                <a:off x="6492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id="{D4D34517-E425-43B2-9201-6DF7312C6FE9}"/>
                  </a:ext>
                </a:extLst>
              </p:cNvPr>
              <p:cNvSpPr/>
              <p:nvPr/>
            </p:nvSpPr>
            <p:spPr>
              <a:xfrm>
                <a:off x="6195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Oval 166">
                <a:extLst>
                  <a:ext uri="{FF2B5EF4-FFF2-40B4-BE49-F238E27FC236}">
                    <a16:creationId xmlns:a16="http://schemas.microsoft.com/office/drawing/2014/main" id="{8C1DE80F-1579-46E7-8785-8AA82C13348F}"/>
                  </a:ext>
                </a:extLst>
              </p:cNvPr>
              <p:cNvSpPr/>
              <p:nvPr/>
            </p:nvSpPr>
            <p:spPr>
              <a:xfrm>
                <a:off x="8051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Rectangle 167">
                <a:extLst>
                  <a:ext uri="{FF2B5EF4-FFF2-40B4-BE49-F238E27FC236}">
                    <a16:creationId xmlns:a16="http://schemas.microsoft.com/office/drawing/2014/main" id="{D20066CF-252C-4082-ABF6-CB75A750121E}"/>
                  </a:ext>
                </a:extLst>
              </p:cNvPr>
              <p:cNvSpPr/>
              <p:nvPr/>
            </p:nvSpPr>
            <p:spPr>
              <a:xfrm>
                <a:off x="8446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Oval 168">
                <a:extLst>
                  <a:ext uri="{FF2B5EF4-FFF2-40B4-BE49-F238E27FC236}">
                    <a16:creationId xmlns:a16="http://schemas.microsoft.com/office/drawing/2014/main" id="{D07102F5-1554-45CB-AB40-AE7D5ED9B2AD}"/>
                  </a:ext>
                </a:extLst>
              </p:cNvPr>
              <p:cNvSpPr/>
              <p:nvPr/>
            </p:nvSpPr>
            <p:spPr>
              <a:xfrm>
                <a:off x="9808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Rectangle 169">
                <a:extLst>
                  <a:ext uri="{FF2B5EF4-FFF2-40B4-BE49-F238E27FC236}">
                    <a16:creationId xmlns:a16="http://schemas.microsoft.com/office/drawing/2014/main" id="{C1B90412-3CA5-410F-8C85-B1FC4760D738}"/>
                  </a:ext>
                </a:extLst>
              </p:cNvPr>
              <p:cNvSpPr/>
              <p:nvPr/>
            </p:nvSpPr>
            <p:spPr>
              <a:xfrm>
                <a:off x="10302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Oval 170">
                <a:extLst>
                  <a:ext uri="{FF2B5EF4-FFF2-40B4-BE49-F238E27FC236}">
                    <a16:creationId xmlns:a16="http://schemas.microsoft.com/office/drawing/2014/main" id="{CD350C4E-7896-4F85-8AA8-BAEB94F83F14}"/>
                  </a:ext>
                </a:extLst>
              </p:cNvPr>
              <p:cNvSpPr/>
              <p:nvPr/>
            </p:nvSpPr>
            <p:spPr>
              <a:xfrm>
                <a:off x="11664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2" name="Rectangle 171">
                <a:extLst>
                  <a:ext uri="{FF2B5EF4-FFF2-40B4-BE49-F238E27FC236}">
                    <a16:creationId xmlns:a16="http://schemas.microsoft.com/office/drawing/2014/main" id="{A537B228-61BA-4FA6-B0F1-10BF60289EF6}"/>
                  </a:ext>
                </a:extLst>
              </p:cNvPr>
              <p:cNvSpPr/>
              <p:nvPr/>
            </p:nvSpPr>
            <p:spPr>
              <a:xfrm>
                <a:off x="12257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그룹 259">
              <a:extLst>
                <a:ext uri="{FF2B5EF4-FFF2-40B4-BE49-F238E27FC236}">
                  <a16:creationId xmlns:a16="http://schemas.microsoft.com/office/drawing/2014/main" id="{71334C23-FE5C-40D9-BA5F-1E12433EF3C5}"/>
                </a:ext>
              </a:extLst>
            </p:cNvPr>
            <p:cNvGrpSpPr/>
            <p:nvPr/>
          </p:nvGrpSpPr>
          <p:grpSpPr>
            <a:xfrm>
              <a:off x="3858596" y="1557821"/>
              <a:ext cx="1402832" cy="811745"/>
              <a:chOff x="1375797" y="5677604"/>
              <a:chExt cx="969806" cy="561175"/>
            </a:xfrm>
            <a:solidFill>
              <a:schemeClr val="accent5"/>
            </a:solidFill>
          </p:grpSpPr>
          <p:sp>
            <p:nvSpPr>
              <p:cNvPr id="156" name="Rectangle 155">
                <a:extLst>
                  <a:ext uri="{FF2B5EF4-FFF2-40B4-BE49-F238E27FC236}">
                    <a16:creationId xmlns:a16="http://schemas.microsoft.com/office/drawing/2014/main" id="{84BB927F-7159-4F11-8D79-087EDFCBC90F}"/>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Oval 156">
                <a:extLst>
                  <a:ext uri="{FF2B5EF4-FFF2-40B4-BE49-F238E27FC236}">
                    <a16:creationId xmlns:a16="http://schemas.microsoft.com/office/drawing/2014/main" id="{529805D0-0644-4287-A1D0-21D155FADA9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id="{6802E8EA-1AD8-4E6D-B90B-EBE30D5BCB9C}"/>
                  </a:ext>
                </a:extLst>
              </p:cNvPr>
              <p:cNvSpPr/>
              <p:nvPr/>
            </p:nvSpPr>
            <p:spPr>
              <a:xfrm rot="10800000">
                <a:off x="137579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Oval 158">
                <a:extLst>
                  <a:ext uri="{FF2B5EF4-FFF2-40B4-BE49-F238E27FC236}">
                    <a16:creationId xmlns:a16="http://schemas.microsoft.com/office/drawing/2014/main" id="{D386BA4B-1392-4517-BCE5-CD5D1BBAD3ED}"/>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Rectangle 159">
                <a:extLst>
                  <a:ext uri="{FF2B5EF4-FFF2-40B4-BE49-F238E27FC236}">
                    <a16:creationId xmlns:a16="http://schemas.microsoft.com/office/drawing/2014/main" id="{12953A18-E59A-4D67-91C0-EAA2D4571735}"/>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Oval 160">
                <a:extLst>
                  <a:ext uri="{FF2B5EF4-FFF2-40B4-BE49-F238E27FC236}">
                    <a16:creationId xmlns:a16="http://schemas.microsoft.com/office/drawing/2014/main" id="{0C8C700B-E397-4E84-9A6E-4BC300610D35}"/>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Rectangle 161">
                <a:extLst>
                  <a:ext uri="{FF2B5EF4-FFF2-40B4-BE49-F238E27FC236}">
                    <a16:creationId xmlns:a16="http://schemas.microsoft.com/office/drawing/2014/main" id="{92D86066-13B9-47FE-9B0D-1EF34B34BFB2}"/>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Oval 162">
                <a:extLst>
                  <a:ext uri="{FF2B5EF4-FFF2-40B4-BE49-F238E27FC236}">
                    <a16:creationId xmlns:a16="http://schemas.microsoft.com/office/drawing/2014/main" id="{0F01FC83-321B-47CD-BF32-77F78CA99B72}"/>
                  </a:ext>
                </a:extLst>
              </p:cNvPr>
              <p:cNvSpPr/>
              <p:nvPr/>
            </p:nvSpPr>
            <p:spPr>
              <a:xfrm rot="10800000">
                <a:off x="1620720" y="578645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4" name="Rectangle 163">
                <a:extLst>
                  <a:ext uri="{FF2B5EF4-FFF2-40B4-BE49-F238E27FC236}">
                    <a16:creationId xmlns:a16="http://schemas.microsoft.com/office/drawing/2014/main" id="{E42742AD-D534-4488-9AF0-11A9DD765357}"/>
                  </a:ext>
                </a:extLst>
              </p:cNvPr>
              <p:cNvSpPr/>
              <p:nvPr/>
            </p:nvSpPr>
            <p:spPr>
              <a:xfrm rot="10800000">
                <a:off x="1680051" y="5953062"/>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 name="그룹 245">
              <a:extLst>
                <a:ext uri="{FF2B5EF4-FFF2-40B4-BE49-F238E27FC236}">
                  <a16:creationId xmlns:a16="http://schemas.microsoft.com/office/drawing/2014/main" id="{ED3972D7-4ABE-45BE-A0EC-84AF69549FAC}"/>
                </a:ext>
              </a:extLst>
            </p:cNvPr>
            <p:cNvGrpSpPr/>
            <p:nvPr/>
          </p:nvGrpSpPr>
          <p:grpSpPr>
            <a:xfrm>
              <a:off x="5746924" y="2206062"/>
              <a:ext cx="1048547" cy="660566"/>
              <a:chOff x="2681237" y="6125745"/>
              <a:chExt cx="724882" cy="456662"/>
            </a:xfrm>
            <a:solidFill>
              <a:schemeClr val="accent5"/>
            </a:solidFill>
          </p:grpSpPr>
          <p:sp>
            <p:nvSpPr>
              <p:cNvPr id="148" name="Rectangle 147">
                <a:extLst>
                  <a:ext uri="{FF2B5EF4-FFF2-40B4-BE49-F238E27FC236}">
                    <a16:creationId xmlns:a16="http://schemas.microsoft.com/office/drawing/2014/main" id="{2AD4E4E7-59C1-4A53-8205-701A8A321DEF}"/>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id="{8EC3EB79-795F-4AAA-B25B-737CE3EA9642}"/>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Oval 149">
                <a:extLst>
                  <a:ext uri="{FF2B5EF4-FFF2-40B4-BE49-F238E27FC236}">
                    <a16:creationId xmlns:a16="http://schemas.microsoft.com/office/drawing/2014/main" id="{47E679BB-9733-47A3-8C37-98B3A63626E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Rectangle 150">
                <a:extLst>
                  <a:ext uri="{FF2B5EF4-FFF2-40B4-BE49-F238E27FC236}">
                    <a16:creationId xmlns:a16="http://schemas.microsoft.com/office/drawing/2014/main" id="{75ABF031-B0CB-4A35-9F3E-6775A1ADFCE7}"/>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Oval 151">
                <a:extLst>
                  <a:ext uri="{FF2B5EF4-FFF2-40B4-BE49-F238E27FC236}">
                    <a16:creationId xmlns:a16="http://schemas.microsoft.com/office/drawing/2014/main" id="{B43B529E-F12D-4997-9632-B67384172B87}"/>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Rectangle 152">
                <a:extLst>
                  <a:ext uri="{FF2B5EF4-FFF2-40B4-BE49-F238E27FC236}">
                    <a16:creationId xmlns:a16="http://schemas.microsoft.com/office/drawing/2014/main" id="{52961FA6-5212-4474-BCB6-B89E4C9731A0}"/>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Oval 153">
                <a:extLst>
                  <a:ext uri="{FF2B5EF4-FFF2-40B4-BE49-F238E27FC236}">
                    <a16:creationId xmlns:a16="http://schemas.microsoft.com/office/drawing/2014/main" id="{E525F8AE-4AF5-465C-B822-FD00D557ABAB}"/>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5" name="Rectangle 154">
                <a:extLst>
                  <a:ext uri="{FF2B5EF4-FFF2-40B4-BE49-F238E27FC236}">
                    <a16:creationId xmlns:a16="http://schemas.microsoft.com/office/drawing/2014/main" id="{84A0A96C-ADAF-4466-883C-ACDCC57A34C7}"/>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그룹 244">
              <a:extLst>
                <a:ext uri="{FF2B5EF4-FFF2-40B4-BE49-F238E27FC236}">
                  <a16:creationId xmlns:a16="http://schemas.microsoft.com/office/drawing/2014/main" id="{BB47601C-0E3B-44D7-9592-8356B6D24A29}"/>
                </a:ext>
              </a:extLst>
            </p:cNvPr>
            <p:cNvGrpSpPr/>
            <p:nvPr/>
          </p:nvGrpSpPr>
          <p:grpSpPr>
            <a:xfrm>
              <a:off x="6835070" y="1557820"/>
              <a:ext cx="1408622" cy="811747"/>
              <a:chOff x="3433494" y="5677603"/>
              <a:chExt cx="973809" cy="561176"/>
            </a:xfrm>
            <a:solidFill>
              <a:schemeClr val="accent5"/>
            </a:solidFill>
          </p:grpSpPr>
          <p:sp>
            <p:nvSpPr>
              <p:cNvPr id="138" name="Oval 137">
                <a:extLst>
                  <a:ext uri="{FF2B5EF4-FFF2-40B4-BE49-F238E27FC236}">
                    <a16:creationId xmlns:a16="http://schemas.microsoft.com/office/drawing/2014/main" id="{D2DBE649-A156-4DAC-A8F0-7BAC9CBEBDD2}"/>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Rectangle 138">
                <a:extLst>
                  <a:ext uri="{FF2B5EF4-FFF2-40B4-BE49-F238E27FC236}">
                    <a16:creationId xmlns:a16="http://schemas.microsoft.com/office/drawing/2014/main" id="{54110130-75C0-4E34-824E-87E86C1421D6}"/>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Oval 139">
                <a:extLst>
                  <a:ext uri="{FF2B5EF4-FFF2-40B4-BE49-F238E27FC236}">
                    <a16:creationId xmlns:a16="http://schemas.microsoft.com/office/drawing/2014/main" id="{3464111B-C4D6-449F-B180-4E58A2593E0B}"/>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id="{4ED04A87-17C1-415C-893E-60888C79C805}"/>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Oval 141">
                <a:extLst>
                  <a:ext uri="{FF2B5EF4-FFF2-40B4-BE49-F238E27FC236}">
                    <a16:creationId xmlns:a16="http://schemas.microsoft.com/office/drawing/2014/main" id="{96CB34B9-2845-4FCD-8758-0AE0292FAACE}"/>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Rectangle 142">
                <a:extLst>
                  <a:ext uri="{FF2B5EF4-FFF2-40B4-BE49-F238E27FC236}">
                    <a16:creationId xmlns:a16="http://schemas.microsoft.com/office/drawing/2014/main" id="{5779FD22-6B59-447C-9236-653F3A8E4AA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Oval 143">
                <a:extLst>
                  <a:ext uri="{FF2B5EF4-FFF2-40B4-BE49-F238E27FC236}">
                    <a16:creationId xmlns:a16="http://schemas.microsoft.com/office/drawing/2014/main" id="{A49628A0-A2C2-40AC-8B6B-60E887A638D5}"/>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Rectangle 144">
                <a:extLst>
                  <a:ext uri="{FF2B5EF4-FFF2-40B4-BE49-F238E27FC236}">
                    <a16:creationId xmlns:a16="http://schemas.microsoft.com/office/drawing/2014/main" id="{6BF00FD0-636F-496A-BCB1-18D74FEA71C0}"/>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D9E0345-9EE0-4101-AF13-BDE7E0E00684}"/>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Rectangle 146">
                <a:extLst>
                  <a:ext uri="{FF2B5EF4-FFF2-40B4-BE49-F238E27FC236}">
                    <a16:creationId xmlns:a16="http://schemas.microsoft.com/office/drawing/2014/main" id="{39174C49-89F5-4C81-BC4F-A589677EAA7D}"/>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그룹 241">
              <a:extLst>
                <a:ext uri="{FF2B5EF4-FFF2-40B4-BE49-F238E27FC236}">
                  <a16:creationId xmlns:a16="http://schemas.microsoft.com/office/drawing/2014/main" id="{CFCB4D1C-E67E-4CB2-8178-ECDDDFCADDBB}"/>
                </a:ext>
              </a:extLst>
            </p:cNvPr>
            <p:cNvGrpSpPr/>
            <p:nvPr/>
          </p:nvGrpSpPr>
          <p:grpSpPr>
            <a:xfrm>
              <a:off x="8729189" y="2206062"/>
              <a:ext cx="1048547" cy="660566"/>
              <a:chOff x="4742937" y="6125745"/>
              <a:chExt cx="724882" cy="456662"/>
            </a:xfrm>
            <a:solidFill>
              <a:schemeClr val="accent5"/>
            </a:solidFill>
          </p:grpSpPr>
          <p:sp>
            <p:nvSpPr>
              <p:cNvPr id="130" name="Rectangle 129">
                <a:extLst>
                  <a:ext uri="{FF2B5EF4-FFF2-40B4-BE49-F238E27FC236}">
                    <a16:creationId xmlns:a16="http://schemas.microsoft.com/office/drawing/2014/main" id="{4400A559-0BB1-4A38-BE36-DDC50E563C5F}"/>
                  </a:ext>
                </a:extLst>
              </p:cNvPr>
              <p:cNvSpPr/>
              <p:nvPr/>
            </p:nvSpPr>
            <p:spPr>
              <a:xfrm>
                <a:off x="47726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id="{F4BE80AC-0312-4B04-A5D0-3AE41FC79F25}"/>
                  </a:ext>
                </a:extLst>
              </p:cNvPr>
              <p:cNvSpPr/>
              <p:nvPr/>
            </p:nvSpPr>
            <p:spPr>
              <a:xfrm>
                <a:off x="47429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Oval 131">
                <a:extLst>
                  <a:ext uri="{FF2B5EF4-FFF2-40B4-BE49-F238E27FC236}">
                    <a16:creationId xmlns:a16="http://schemas.microsoft.com/office/drawing/2014/main" id="{A57BD457-7803-41CD-B09C-271A9586A495}"/>
                  </a:ext>
                </a:extLst>
              </p:cNvPr>
              <p:cNvSpPr/>
              <p:nvPr/>
            </p:nvSpPr>
            <p:spPr>
              <a:xfrm>
                <a:off x="49285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Rectangle 132">
                <a:extLst>
                  <a:ext uri="{FF2B5EF4-FFF2-40B4-BE49-F238E27FC236}">
                    <a16:creationId xmlns:a16="http://schemas.microsoft.com/office/drawing/2014/main" id="{48CD3C47-4DD5-495E-923D-8949EE10E4FC}"/>
                  </a:ext>
                </a:extLst>
              </p:cNvPr>
              <p:cNvSpPr/>
              <p:nvPr/>
            </p:nvSpPr>
            <p:spPr>
              <a:xfrm>
                <a:off x="49680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33">
                <a:extLst>
                  <a:ext uri="{FF2B5EF4-FFF2-40B4-BE49-F238E27FC236}">
                    <a16:creationId xmlns:a16="http://schemas.microsoft.com/office/drawing/2014/main" id="{CD34669F-948B-4AD3-8194-B594F2815813}"/>
                  </a:ext>
                </a:extLst>
              </p:cNvPr>
              <p:cNvSpPr/>
              <p:nvPr/>
            </p:nvSpPr>
            <p:spPr>
              <a:xfrm>
                <a:off x="51042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Rectangle 134">
                <a:extLst>
                  <a:ext uri="{FF2B5EF4-FFF2-40B4-BE49-F238E27FC236}">
                    <a16:creationId xmlns:a16="http://schemas.microsoft.com/office/drawing/2014/main" id="{4D69D6CB-4D8D-4125-B00D-5A61003F897F}"/>
                  </a:ext>
                </a:extLst>
              </p:cNvPr>
              <p:cNvSpPr/>
              <p:nvPr/>
            </p:nvSpPr>
            <p:spPr>
              <a:xfrm>
                <a:off x="51536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35">
                <a:extLst>
                  <a:ext uri="{FF2B5EF4-FFF2-40B4-BE49-F238E27FC236}">
                    <a16:creationId xmlns:a16="http://schemas.microsoft.com/office/drawing/2014/main" id="{44FE3024-CACE-4E55-B38F-12BD9218AB8F}"/>
                  </a:ext>
                </a:extLst>
              </p:cNvPr>
              <p:cNvSpPr/>
              <p:nvPr/>
            </p:nvSpPr>
            <p:spPr>
              <a:xfrm>
                <a:off x="52898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7" name="Rectangle 136">
                <a:extLst>
                  <a:ext uri="{FF2B5EF4-FFF2-40B4-BE49-F238E27FC236}">
                    <a16:creationId xmlns:a16="http://schemas.microsoft.com/office/drawing/2014/main" id="{3B2935CA-29F4-425F-9C23-61891E5789A3}"/>
                  </a:ext>
                </a:extLst>
              </p:cNvPr>
              <p:cNvSpPr/>
              <p:nvPr/>
            </p:nvSpPr>
            <p:spPr>
              <a:xfrm>
                <a:off x="53491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그룹 240">
              <a:extLst>
                <a:ext uri="{FF2B5EF4-FFF2-40B4-BE49-F238E27FC236}">
                  <a16:creationId xmlns:a16="http://schemas.microsoft.com/office/drawing/2014/main" id="{B65FCD58-D3ED-45AC-B764-602E7A1F0476}"/>
                </a:ext>
              </a:extLst>
            </p:cNvPr>
            <p:cNvGrpSpPr/>
            <p:nvPr/>
          </p:nvGrpSpPr>
          <p:grpSpPr>
            <a:xfrm>
              <a:off x="9817335" y="1557820"/>
              <a:ext cx="1408622" cy="811747"/>
              <a:chOff x="5495194" y="5677603"/>
              <a:chExt cx="973809" cy="561176"/>
            </a:xfrm>
            <a:solidFill>
              <a:schemeClr val="accent5"/>
            </a:solidFill>
          </p:grpSpPr>
          <p:sp>
            <p:nvSpPr>
              <p:cNvPr id="120" name="Oval 119">
                <a:extLst>
                  <a:ext uri="{FF2B5EF4-FFF2-40B4-BE49-F238E27FC236}">
                    <a16:creationId xmlns:a16="http://schemas.microsoft.com/office/drawing/2014/main" id="{D9474640-B2BD-4633-BA5D-68FB18E8A3E0}"/>
                  </a:ext>
                </a:extLst>
              </p:cNvPr>
              <p:cNvSpPr/>
              <p:nvPr/>
            </p:nvSpPr>
            <p:spPr>
              <a:xfrm>
                <a:off x="54951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D296C108-9F9D-444F-B0B9-EF0805638640}"/>
                  </a:ext>
                </a:extLst>
              </p:cNvPr>
              <p:cNvSpPr/>
              <p:nvPr/>
            </p:nvSpPr>
            <p:spPr>
              <a:xfrm rot="10800000">
                <a:off x="63800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id="{45E3823B-3745-448E-B529-C526CFA8524F}"/>
                  </a:ext>
                </a:extLst>
              </p:cNvPr>
              <p:cNvSpPr/>
              <p:nvPr/>
            </p:nvSpPr>
            <p:spPr>
              <a:xfrm rot="10800000">
                <a:off x="63503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Oval 122">
                <a:extLst>
                  <a:ext uri="{FF2B5EF4-FFF2-40B4-BE49-F238E27FC236}">
                    <a16:creationId xmlns:a16="http://schemas.microsoft.com/office/drawing/2014/main" id="{2F3AAFD6-BD91-466E-AE7A-3888C7E0BA14}"/>
                  </a:ext>
                </a:extLst>
              </p:cNvPr>
              <p:cNvSpPr/>
              <p:nvPr/>
            </p:nvSpPr>
            <p:spPr>
              <a:xfrm rot="10800000">
                <a:off x="54991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id="{CF9E4055-A7E1-40A6-B4B8-2F79C8C46305}"/>
                  </a:ext>
                </a:extLst>
              </p:cNvPr>
              <p:cNvSpPr/>
              <p:nvPr/>
            </p:nvSpPr>
            <p:spPr>
              <a:xfrm rot="10800000">
                <a:off x="61449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Rectangle 124">
                <a:extLst>
                  <a:ext uri="{FF2B5EF4-FFF2-40B4-BE49-F238E27FC236}">
                    <a16:creationId xmlns:a16="http://schemas.microsoft.com/office/drawing/2014/main" id="{4A95E2B9-16DE-409B-B0B7-79840A5D4E68}"/>
                  </a:ext>
                </a:extLst>
              </p:cNvPr>
              <p:cNvSpPr/>
              <p:nvPr/>
            </p:nvSpPr>
            <p:spPr>
              <a:xfrm rot="10800000">
                <a:off x="61845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id="{C7388410-0CD7-445A-AC64-DFCDA9AED19B}"/>
                  </a:ext>
                </a:extLst>
              </p:cNvPr>
              <p:cNvSpPr/>
              <p:nvPr/>
            </p:nvSpPr>
            <p:spPr>
              <a:xfrm rot="10800000">
                <a:off x="59494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AD7A28D2-F297-459B-8B39-0B5FB256E82F}"/>
                  </a:ext>
                </a:extLst>
              </p:cNvPr>
              <p:cNvSpPr/>
              <p:nvPr/>
            </p:nvSpPr>
            <p:spPr>
              <a:xfrm rot="10800000">
                <a:off x="59989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id="{86CE01E3-17A3-45CF-A028-C388B618F950}"/>
                  </a:ext>
                </a:extLst>
              </p:cNvPr>
              <p:cNvSpPr/>
              <p:nvPr/>
            </p:nvSpPr>
            <p:spPr>
              <a:xfrm rot="10800000">
                <a:off x="57441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9" name="Rectangle 128">
                <a:extLst>
                  <a:ext uri="{FF2B5EF4-FFF2-40B4-BE49-F238E27FC236}">
                    <a16:creationId xmlns:a16="http://schemas.microsoft.com/office/drawing/2014/main" id="{A34D5CF8-98E2-462B-8DE5-5FE240D24D6E}"/>
                  </a:ext>
                </a:extLst>
              </p:cNvPr>
              <p:cNvSpPr/>
              <p:nvPr/>
            </p:nvSpPr>
            <p:spPr>
              <a:xfrm rot="10800000">
                <a:off x="58034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191" name="Oval 190">
              <a:extLst>
                <a:ext uri="{FF2B5EF4-FFF2-40B4-BE49-F238E27FC236}">
                  <a16:creationId xmlns:a16="http://schemas.microsoft.com/office/drawing/2014/main" id="{BEA4049D-4F6D-44F4-BD14-3E27E1D8FEE4}"/>
                </a:ext>
              </a:extLst>
            </p:cNvPr>
            <p:cNvSpPr/>
            <p:nvPr/>
          </p:nvSpPr>
          <p:spPr>
            <a:xfrm rot="10800000">
              <a:off x="11308467" y="2054883"/>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Oval 191">
              <a:extLst>
                <a:ext uri="{FF2B5EF4-FFF2-40B4-BE49-F238E27FC236}">
                  <a16:creationId xmlns:a16="http://schemas.microsoft.com/office/drawing/2014/main" id="{F0760123-5C74-4251-AFEE-12F8CAB5D5CD}"/>
                </a:ext>
              </a:extLst>
            </p:cNvPr>
            <p:cNvSpPr/>
            <p:nvPr/>
          </p:nvSpPr>
          <p:spPr>
            <a:xfrm>
              <a:off x="11314257" y="2054884"/>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3" name="Oval 192">
              <a:extLst>
                <a:ext uri="{FF2B5EF4-FFF2-40B4-BE49-F238E27FC236}">
                  <a16:creationId xmlns:a16="http://schemas.microsoft.com/office/drawing/2014/main" id="{B67F7526-0A4D-4BAC-BC8D-D89A88CC6D10}"/>
                </a:ext>
              </a:extLst>
            </p:cNvPr>
            <p:cNvSpPr/>
            <p:nvPr/>
          </p:nvSpPr>
          <p:spPr>
            <a:xfrm>
              <a:off x="11668542" y="1718309"/>
              <a:ext cx="257468" cy="257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4" name="Rectangle 193">
              <a:extLst>
                <a:ext uri="{FF2B5EF4-FFF2-40B4-BE49-F238E27FC236}">
                  <a16:creationId xmlns:a16="http://schemas.microsoft.com/office/drawing/2014/main" id="{61834058-B0A9-4D74-B1A3-633DAC0B1767}"/>
                </a:ext>
              </a:extLst>
            </p:cNvPr>
            <p:cNvSpPr/>
            <p:nvPr/>
          </p:nvSpPr>
          <p:spPr>
            <a:xfrm rot="10800000">
              <a:off x="11754366" y="1924755"/>
              <a:ext cx="85823" cy="288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5" name="Oval 194">
              <a:extLst>
                <a:ext uri="{FF2B5EF4-FFF2-40B4-BE49-F238E27FC236}">
                  <a16:creationId xmlns:a16="http://schemas.microsoft.com/office/drawing/2014/main" id="{89C8B9A4-0327-495A-AED2-54AAF5D5A44C}"/>
                </a:ext>
              </a:extLst>
            </p:cNvPr>
            <p:cNvSpPr/>
            <p:nvPr/>
          </p:nvSpPr>
          <p:spPr>
            <a:xfrm>
              <a:off x="11965610" y="1568216"/>
              <a:ext cx="228861" cy="228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6" name="Rectangle 195">
              <a:extLst>
                <a:ext uri="{FF2B5EF4-FFF2-40B4-BE49-F238E27FC236}">
                  <a16:creationId xmlns:a16="http://schemas.microsoft.com/office/drawing/2014/main" id="{CBAFD965-8395-4FAA-AF4F-DF4F69A5013D}"/>
                </a:ext>
              </a:extLst>
            </p:cNvPr>
            <p:cNvSpPr/>
            <p:nvPr/>
          </p:nvSpPr>
          <p:spPr>
            <a:xfrm rot="10800000">
              <a:off x="12037131" y="1781595"/>
              <a:ext cx="85823" cy="4319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Rectangle 111">
              <a:extLst>
                <a:ext uri="{FF2B5EF4-FFF2-40B4-BE49-F238E27FC236}">
                  <a16:creationId xmlns:a16="http://schemas.microsoft.com/office/drawing/2014/main" id="{5750E017-6FA9-4CB4-A2D0-68DCE739542C}"/>
                </a:ext>
              </a:extLst>
            </p:cNvPr>
            <p:cNvSpPr/>
            <p:nvPr/>
          </p:nvSpPr>
          <p:spPr>
            <a:xfrm>
              <a:off x="11754365" y="2206063"/>
              <a:ext cx="85823" cy="3398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id="{DB3DAF8B-F291-4418-BA75-F43E2C5E8F2F}"/>
                </a:ext>
              </a:extLst>
            </p:cNvPr>
            <p:cNvSpPr/>
            <p:nvPr/>
          </p:nvSpPr>
          <p:spPr>
            <a:xfrm>
              <a:off x="11711454" y="2534496"/>
              <a:ext cx="171645" cy="1716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4" name="Oval 113">
              <a:extLst>
                <a:ext uri="{FF2B5EF4-FFF2-40B4-BE49-F238E27FC236}">
                  <a16:creationId xmlns:a16="http://schemas.microsoft.com/office/drawing/2014/main" id="{BBE34D2E-70B5-44E0-8054-C5AFF695D9F2}"/>
                </a:ext>
              </a:extLst>
            </p:cNvPr>
            <p:cNvSpPr/>
            <p:nvPr/>
          </p:nvSpPr>
          <p:spPr>
            <a:xfrm>
              <a:off x="11979914" y="2655980"/>
              <a:ext cx="200253" cy="2002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ectangle 114">
              <a:extLst>
                <a:ext uri="{FF2B5EF4-FFF2-40B4-BE49-F238E27FC236}">
                  <a16:creationId xmlns:a16="http://schemas.microsoft.com/office/drawing/2014/main" id="{F675208F-D1B5-481A-A3C9-B70384F4E0E8}"/>
                </a:ext>
              </a:extLst>
            </p:cNvPr>
            <p:cNvSpPr/>
            <p:nvPr/>
          </p:nvSpPr>
          <p:spPr>
            <a:xfrm>
              <a:off x="12037129" y="2213536"/>
              <a:ext cx="85823" cy="48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82">
              <a:extLst>
                <a:ext uri="{FF2B5EF4-FFF2-40B4-BE49-F238E27FC236}">
                  <a16:creationId xmlns:a16="http://schemas.microsoft.com/office/drawing/2014/main" id="{DD29740F-FB02-486C-AD83-7C471B2A549A}"/>
                </a:ext>
              </a:extLst>
            </p:cNvPr>
            <p:cNvSpPr/>
            <p:nvPr/>
          </p:nvSpPr>
          <p:spPr>
            <a:xfrm>
              <a:off x="310894" y="1557820"/>
              <a:ext cx="200253" cy="2002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85">
              <a:extLst>
                <a:ext uri="{FF2B5EF4-FFF2-40B4-BE49-F238E27FC236}">
                  <a16:creationId xmlns:a16="http://schemas.microsoft.com/office/drawing/2014/main" id="{96D12EF8-63F7-44C6-ACD5-884CC9C67BFA}"/>
                </a:ext>
              </a:extLst>
            </p:cNvPr>
            <p:cNvSpPr/>
            <p:nvPr/>
          </p:nvSpPr>
          <p:spPr>
            <a:xfrm rot="10800000">
              <a:off x="368111" y="1748340"/>
              <a:ext cx="85823" cy="457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77">
              <a:extLst>
                <a:ext uri="{FF2B5EF4-FFF2-40B4-BE49-F238E27FC236}">
                  <a16:creationId xmlns:a16="http://schemas.microsoft.com/office/drawing/2014/main" id="{241AC3D1-8448-4765-A351-850E46F17347}"/>
                </a:ext>
              </a:extLst>
            </p:cNvPr>
            <p:cNvSpPr/>
            <p:nvPr/>
          </p:nvSpPr>
          <p:spPr>
            <a:xfrm>
              <a:off x="607963" y="1715276"/>
              <a:ext cx="171646" cy="1716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80">
              <a:extLst>
                <a:ext uri="{FF2B5EF4-FFF2-40B4-BE49-F238E27FC236}">
                  <a16:creationId xmlns:a16="http://schemas.microsoft.com/office/drawing/2014/main" id="{6189BAC9-3A3E-4F79-BF70-72CA332B3DC2}"/>
                </a:ext>
              </a:extLst>
            </p:cNvPr>
            <p:cNvSpPr/>
            <p:nvPr/>
          </p:nvSpPr>
          <p:spPr>
            <a:xfrm rot="10800000">
              <a:off x="650876" y="1877188"/>
              <a:ext cx="85823" cy="335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그룹 317">
              <a:extLst>
                <a:ext uri="{FF2B5EF4-FFF2-40B4-BE49-F238E27FC236}">
                  <a16:creationId xmlns:a16="http://schemas.microsoft.com/office/drawing/2014/main" id="{5C21F09E-9110-4CA7-A4B1-B66E9B3F32C1}"/>
                </a:ext>
              </a:extLst>
            </p:cNvPr>
            <p:cNvGrpSpPr/>
            <p:nvPr/>
          </p:nvGrpSpPr>
          <p:grpSpPr>
            <a:xfrm>
              <a:off x="1265102" y="2210910"/>
              <a:ext cx="1048549" cy="655715"/>
              <a:chOff x="3712085" y="6129098"/>
              <a:chExt cx="724883" cy="453308"/>
            </a:xfrm>
            <a:solidFill>
              <a:schemeClr val="accent2"/>
            </a:solidFill>
          </p:grpSpPr>
          <p:sp>
            <p:nvSpPr>
              <p:cNvPr id="50" name="Oval 119">
                <a:extLst>
                  <a:ext uri="{FF2B5EF4-FFF2-40B4-BE49-F238E27FC236}">
                    <a16:creationId xmlns:a16="http://schemas.microsoft.com/office/drawing/2014/main" id="{D8BF7DD7-65D0-42EF-9B2C-CB3E88A82BE5}"/>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ectangle 122">
                <a:extLst>
                  <a:ext uri="{FF2B5EF4-FFF2-40B4-BE49-F238E27FC236}">
                    <a16:creationId xmlns:a16="http://schemas.microsoft.com/office/drawing/2014/main" id="{8F66DFD8-58BD-417E-BD66-090D2B421A99}"/>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14">
                <a:extLst>
                  <a:ext uri="{FF2B5EF4-FFF2-40B4-BE49-F238E27FC236}">
                    <a16:creationId xmlns:a16="http://schemas.microsoft.com/office/drawing/2014/main" id="{2CC57709-F3DB-4362-AA78-1259E4DF616A}"/>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117">
                <a:extLst>
                  <a:ext uri="{FF2B5EF4-FFF2-40B4-BE49-F238E27FC236}">
                    <a16:creationId xmlns:a16="http://schemas.microsoft.com/office/drawing/2014/main" id="{6C53624F-2FED-4C07-BB99-324EEF1028AA}"/>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109">
                <a:extLst>
                  <a:ext uri="{FF2B5EF4-FFF2-40B4-BE49-F238E27FC236}">
                    <a16:creationId xmlns:a16="http://schemas.microsoft.com/office/drawing/2014/main" id="{A2A78FFF-915B-422F-8D30-8683B8C1F751}"/>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112">
                <a:extLst>
                  <a:ext uri="{FF2B5EF4-FFF2-40B4-BE49-F238E27FC236}">
                    <a16:creationId xmlns:a16="http://schemas.microsoft.com/office/drawing/2014/main" id="{AB0D27C9-A9F7-4380-B846-1CDACCE773D7}"/>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04">
                <a:extLst>
                  <a:ext uri="{FF2B5EF4-FFF2-40B4-BE49-F238E27FC236}">
                    <a16:creationId xmlns:a16="http://schemas.microsoft.com/office/drawing/2014/main" id="{AB86E123-6529-44B3-8B71-60E614F4AFDA}"/>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Rectangle 107">
                <a:extLst>
                  <a:ext uri="{FF2B5EF4-FFF2-40B4-BE49-F238E27FC236}">
                    <a16:creationId xmlns:a16="http://schemas.microsoft.com/office/drawing/2014/main" id="{8CD17B3C-B2C4-4ABF-8D37-FCF9E2CEB152}"/>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6" name="Oval 83">
              <a:extLst>
                <a:ext uri="{FF2B5EF4-FFF2-40B4-BE49-F238E27FC236}">
                  <a16:creationId xmlns:a16="http://schemas.microsoft.com/office/drawing/2014/main" id="{4D11D4D4-CAC3-413A-BA35-DE448E764DDF}"/>
                </a:ext>
              </a:extLst>
            </p:cNvPr>
            <p:cNvSpPr/>
            <p:nvPr/>
          </p:nvSpPr>
          <p:spPr>
            <a:xfrm>
              <a:off x="296589" y="2637764"/>
              <a:ext cx="228861" cy="228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Rectangle 86">
              <a:extLst>
                <a:ext uri="{FF2B5EF4-FFF2-40B4-BE49-F238E27FC236}">
                  <a16:creationId xmlns:a16="http://schemas.microsoft.com/office/drawing/2014/main" id="{E602B8E1-9248-41FF-99F6-DEABBA5DF0F4}"/>
                </a:ext>
              </a:extLst>
            </p:cNvPr>
            <p:cNvSpPr/>
            <p:nvPr/>
          </p:nvSpPr>
          <p:spPr>
            <a:xfrm>
              <a:off x="368109" y="2206060"/>
              <a:ext cx="85823" cy="4577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78">
              <a:extLst>
                <a:ext uri="{FF2B5EF4-FFF2-40B4-BE49-F238E27FC236}">
                  <a16:creationId xmlns:a16="http://schemas.microsoft.com/office/drawing/2014/main" id="{41DA3DD4-162A-43B0-86CC-1DFDB49CF9BC}"/>
                </a:ext>
              </a:extLst>
            </p:cNvPr>
            <p:cNvSpPr/>
            <p:nvPr/>
          </p:nvSpPr>
          <p:spPr>
            <a:xfrm>
              <a:off x="565051" y="2451701"/>
              <a:ext cx="257468" cy="257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81">
              <a:extLst>
                <a:ext uri="{FF2B5EF4-FFF2-40B4-BE49-F238E27FC236}">
                  <a16:creationId xmlns:a16="http://schemas.microsoft.com/office/drawing/2014/main" id="{ADE22928-AE93-4885-BA8E-EAAF19D40B6B}"/>
                </a:ext>
              </a:extLst>
            </p:cNvPr>
            <p:cNvSpPr/>
            <p:nvPr/>
          </p:nvSpPr>
          <p:spPr>
            <a:xfrm>
              <a:off x="650874" y="2206059"/>
              <a:ext cx="85823" cy="262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1" name="그룹 335">
              <a:extLst>
                <a:ext uri="{FF2B5EF4-FFF2-40B4-BE49-F238E27FC236}">
                  <a16:creationId xmlns:a16="http://schemas.microsoft.com/office/drawing/2014/main" id="{F4191401-7EEF-4D38-B54A-28AE17CE2081}"/>
                </a:ext>
              </a:extLst>
            </p:cNvPr>
            <p:cNvGrpSpPr/>
            <p:nvPr/>
          </p:nvGrpSpPr>
          <p:grpSpPr>
            <a:xfrm>
              <a:off x="862118" y="1557817"/>
              <a:ext cx="1408622" cy="811747"/>
              <a:chOff x="3433494" y="5677603"/>
              <a:chExt cx="973809" cy="561176"/>
            </a:xfrm>
            <a:solidFill>
              <a:schemeClr val="accent5"/>
            </a:solidFill>
          </p:grpSpPr>
          <p:sp>
            <p:nvSpPr>
              <p:cNvPr id="32" name="Oval 73">
                <a:extLst>
                  <a:ext uri="{FF2B5EF4-FFF2-40B4-BE49-F238E27FC236}">
                    <a16:creationId xmlns:a16="http://schemas.microsoft.com/office/drawing/2014/main" id="{72BF8505-A479-4F98-A79F-7802DA87BD63}"/>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23">
                <a:extLst>
                  <a:ext uri="{FF2B5EF4-FFF2-40B4-BE49-F238E27FC236}">
                    <a16:creationId xmlns:a16="http://schemas.microsoft.com/office/drawing/2014/main" id="{6BD00268-93C6-460C-AC6B-B93B37E6D159}"/>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21">
                <a:extLst>
                  <a:ext uri="{FF2B5EF4-FFF2-40B4-BE49-F238E27FC236}">
                    <a16:creationId xmlns:a16="http://schemas.microsoft.com/office/drawing/2014/main" id="{30FC0779-39C6-4236-93CA-61B76D8E942F}"/>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100">
                <a:extLst>
                  <a:ext uri="{FF2B5EF4-FFF2-40B4-BE49-F238E27FC236}">
                    <a16:creationId xmlns:a16="http://schemas.microsoft.com/office/drawing/2014/main" id="{51BEB872-6470-47A7-AA7D-2AE7F711CBF4}"/>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115">
                <a:extLst>
                  <a:ext uri="{FF2B5EF4-FFF2-40B4-BE49-F238E27FC236}">
                    <a16:creationId xmlns:a16="http://schemas.microsoft.com/office/drawing/2014/main" id="{965EAF4D-89CC-4A13-9125-847995FCB3FE}"/>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18">
                <a:extLst>
                  <a:ext uri="{FF2B5EF4-FFF2-40B4-BE49-F238E27FC236}">
                    <a16:creationId xmlns:a16="http://schemas.microsoft.com/office/drawing/2014/main" id="{BE64A26C-20F3-4043-9437-1B3084B49CCD}"/>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110">
                <a:extLst>
                  <a:ext uri="{FF2B5EF4-FFF2-40B4-BE49-F238E27FC236}">
                    <a16:creationId xmlns:a16="http://schemas.microsoft.com/office/drawing/2014/main" id="{9DE6A374-2A02-419E-BCAB-02E41B63C667}"/>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13">
                <a:extLst>
                  <a:ext uri="{FF2B5EF4-FFF2-40B4-BE49-F238E27FC236}">
                    <a16:creationId xmlns:a16="http://schemas.microsoft.com/office/drawing/2014/main" id="{460A0EDF-3B93-4C8B-B0FF-B5B0750227F0}"/>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05">
                <a:extLst>
                  <a:ext uri="{FF2B5EF4-FFF2-40B4-BE49-F238E27FC236}">
                    <a16:creationId xmlns:a16="http://schemas.microsoft.com/office/drawing/2014/main" id="{36551335-5AF4-44FB-9E73-A60FD8CC3777}"/>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08">
                <a:extLst>
                  <a:ext uri="{FF2B5EF4-FFF2-40B4-BE49-F238E27FC236}">
                    <a16:creationId xmlns:a16="http://schemas.microsoft.com/office/drawing/2014/main" id="{582CF1D2-2362-4784-9E7B-F81438846D97}"/>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246" name="Group 245">
            <a:extLst>
              <a:ext uri="{FF2B5EF4-FFF2-40B4-BE49-F238E27FC236}">
                <a16:creationId xmlns:a16="http://schemas.microsoft.com/office/drawing/2014/main" id="{52002762-3CAB-49CE-BF8F-B74D3584A628}"/>
              </a:ext>
            </a:extLst>
          </p:cNvPr>
          <p:cNvGrpSpPr/>
          <p:nvPr/>
        </p:nvGrpSpPr>
        <p:grpSpPr>
          <a:xfrm rot="1515600">
            <a:off x="7363759" y="2658564"/>
            <a:ext cx="3632814" cy="3162249"/>
            <a:chOff x="5307789" y="2742465"/>
            <a:chExt cx="1571625" cy="1368049"/>
          </a:xfrm>
          <a:solidFill>
            <a:schemeClr val="accent5"/>
          </a:solidFill>
        </p:grpSpPr>
        <p:sp>
          <p:nvSpPr>
            <p:cNvPr id="247" name="Freeform: Shape 246">
              <a:extLst>
                <a:ext uri="{FF2B5EF4-FFF2-40B4-BE49-F238E27FC236}">
                  <a16:creationId xmlns:a16="http://schemas.microsoft.com/office/drawing/2014/main" id="{27EB0F5B-A5EE-43C5-9D66-0A65DC4B4DAC}"/>
                </a:ext>
              </a:extLst>
            </p:cNvPr>
            <p:cNvSpPr/>
            <p:nvPr/>
          </p:nvSpPr>
          <p:spPr>
            <a:xfrm>
              <a:off x="5377571" y="2742465"/>
              <a:ext cx="457200" cy="447675"/>
            </a:xfrm>
            <a:custGeom>
              <a:avLst/>
              <a:gdLst>
                <a:gd name="connsiteX0" fmla="*/ 216461 w 457200"/>
                <a:gd name="connsiteY0" fmla="*/ 196950 h 447675"/>
                <a:gd name="connsiteX1" fmla="*/ 465064 w 457200"/>
                <a:gd name="connsiteY1" fmla="*/ 449363 h 447675"/>
                <a:gd name="connsiteX2" fmla="*/ 287899 w 457200"/>
                <a:gd name="connsiteY2" fmla="*/ 311250 h 447675"/>
                <a:gd name="connsiteX3" fmla="*/ 2149 w 457200"/>
                <a:gd name="connsiteY3" fmla="*/ 1688 h 447675"/>
                <a:gd name="connsiteX4" fmla="*/ 18341 w 457200"/>
                <a:gd name="connsiteY4" fmla="*/ 11213 h 447675"/>
                <a:gd name="connsiteX5" fmla="*/ 216461 w 457200"/>
                <a:gd name="connsiteY5" fmla="*/ 1969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447675">
                  <a:moveTo>
                    <a:pt x="216461" y="196950"/>
                  </a:moveTo>
                  <a:cubicBezTo>
                    <a:pt x="312664" y="292200"/>
                    <a:pt x="368861" y="354113"/>
                    <a:pt x="465064" y="449363"/>
                  </a:cubicBezTo>
                  <a:cubicBezTo>
                    <a:pt x="392674" y="392213"/>
                    <a:pt x="360289" y="368400"/>
                    <a:pt x="287899" y="311250"/>
                  </a:cubicBezTo>
                  <a:cubicBezTo>
                    <a:pt x="264086" y="285533"/>
                    <a:pt x="-13091" y="11213"/>
                    <a:pt x="2149" y="1688"/>
                  </a:cubicBezTo>
                  <a:cubicBezTo>
                    <a:pt x="4054" y="735"/>
                    <a:pt x="10721" y="4545"/>
                    <a:pt x="18341" y="11213"/>
                  </a:cubicBezTo>
                  <a:cubicBezTo>
                    <a:pt x="60251" y="41693"/>
                    <a:pt x="190744" y="171233"/>
                    <a:pt x="216461" y="196950"/>
                  </a:cubicBezTo>
                  <a:close/>
                </a:path>
              </a:pathLst>
            </a:custGeom>
            <a:grpFill/>
            <a:ln w="2057" cap="rnd">
              <a:noFill/>
              <a:prstDash val="solid"/>
              <a:round/>
            </a:ln>
          </p:spPr>
          <p:txBody>
            <a:bodyPr rtlCol="0" anchor="ctr"/>
            <a:lstStyle/>
            <a:p>
              <a:endParaRPr lang="en-US" dirty="0"/>
            </a:p>
          </p:txBody>
        </p:sp>
        <p:sp>
          <p:nvSpPr>
            <p:cNvPr id="248" name="Freeform: Shape 247">
              <a:extLst>
                <a:ext uri="{FF2B5EF4-FFF2-40B4-BE49-F238E27FC236}">
                  <a16:creationId xmlns:a16="http://schemas.microsoft.com/office/drawing/2014/main" id="{FB55F8D2-C6CE-4E00-B1D0-A03F2187C609}"/>
                </a:ext>
              </a:extLst>
            </p:cNvPr>
            <p:cNvSpPr/>
            <p:nvPr/>
          </p:nvSpPr>
          <p:spPr>
            <a:xfrm>
              <a:off x="5307789" y="2797537"/>
              <a:ext cx="1571625" cy="828675"/>
            </a:xfrm>
            <a:custGeom>
              <a:avLst/>
              <a:gdLst>
                <a:gd name="connsiteX0" fmla="*/ 7161 w 1571625"/>
                <a:gd name="connsiteY0" fmla="*/ 14243 h 828675"/>
                <a:gd name="connsiteX1" fmla="*/ 18591 w 1571625"/>
                <a:gd name="connsiteY1" fmla="*/ 8528 h 828675"/>
                <a:gd name="connsiteX2" fmla="*/ 173848 w 1571625"/>
                <a:gd name="connsiteY2" fmla="*/ 124733 h 828675"/>
                <a:gd name="connsiteX3" fmla="*/ 333868 w 1571625"/>
                <a:gd name="connsiteY3" fmla="*/ 243796 h 828675"/>
                <a:gd name="connsiteX4" fmla="*/ 377683 w 1571625"/>
                <a:gd name="connsiteY4" fmla="*/ 236176 h 828675"/>
                <a:gd name="connsiteX5" fmla="*/ 570088 w 1571625"/>
                <a:gd name="connsiteY5" fmla="*/ 373336 h 828675"/>
                <a:gd name="connsiteX6" fmla="*/ 959661 w 1571625"/>
                <a:gd name="connsiteY6" fmla="*/ 585743 h 828675"/>
                <a:gd name="connsiteX7" fmla="*/ 1169211 w 1571625"/>
                <a:gd name="connsiteY7" fmla="*/ 685756 h 828675"/>
                <a:gd name="connsiteX8" fmla="*/ 1229218 w 1571625"/>
                <a:gd name="connsiteY8" fmla="*/ 680041 h 828675"/>
                <a:gd name="connsiteX9" fmla="*/ 1255888 w 1571625"/>
                <a:gd name="connsiteY9" fmla="*/ 621938 h 828675"/>
                <a:gd name="connsiteX10" fmla="*/ 1353996 w 1571625"/>
                <a:gd name="connsiteY10" fmla="*/ 535261 h 828675"/>
                <a:gd name="connsiteX11" fmla="*/ 1565451 w 1571625"/>
                <a:gd name="connsiteY11" fmla="*/ 724808 h 828675"/>
                <a:gd name="connsiteX12" fmla="*/ 1541638 w 1571625"/>
                <a:gd name="connsiteY12" fmla="*/ 783863 h 828675"/>
                <a:gd name="connsiteX13" fmla="*/ 1464486 w 1571625"/>
                <a:gd name="connsiteY13" fmla="*/ 826726 h 828675"/>
                <a:gd name="connsiteX14" fmla="*/ 1285416 w 1571625"/>
                <a:gd name="connsiteY14" fmla="*/ 772433 h 828675"/>
                <a:gd name="connsiteX15" fmla="*/ 1261603 w 1571625"/>
                <a:gd name="connsiteY15" fmla="*/ 754336 h 828675"/>
                <a:gd name="connsiteX16" fmla="*/ 1142541 w 1571625"/>
                <a:gd name="connsiteY16" fmla="*/ 809581 h 828675"/>
                <a:gd name="connsiteX17" fmla="*/ 1110156 w 1571625"/>
                <a:gd name="connsiteY17" fmla="*/ 782911 h 828675"/>
                <a:gd name="connsiteX18" fmla="*/ 1111108 w 1571625"/>
                <a:gd name="connsiteY18" fmla="*/ 781958 h 828675"/>
                <a:gd name="connsiteX19" fmla="*/ 1116823 w 1571625"/>
                <a:gd name="connsiteY19" fmla="*/ 774338 h 828675"/>
                <a:gd name="connsiteX20" fmla="*/ 1134921 w 1571625"/>
                <a:gd name="connsiteY20" fmla="*/ 744811 h 828675"/>
                <a:gd name="connsiteX21" fmla="*/ 1140636 w 1571625"/>
                <a:gd name="connsiteY21" fmla="*/ 731476 h 828675"/>
                <a:gd name="connsiteX22" fmla="*/ 1131111 w 1571625"/>
                <a:gd name="connsiteY22" fmla="*/ 706711 h 828675"/>
                <a:gd name="connsiteX23" fmla="*/ 1100631 w 1571625"/>
                <a:gd name="connsiteY23" fmla="*/ 688613 h 828675"/>
                <a:gd name="connsiteX24" fmla="*/ 1048243 w 1571625"/>
                <a:gd name="connsiteY24" fmla="*/ 661943 h 828675"/>
                <a:gd name="connsiteX25" fmla="*/ 876793 w 1571625"/>
                <a:gd name="connsiteY25" fmla="*/ 572408 h 828675"/>
                <a:gd name="connsiteX26" fmla="*/ 758683 w 1571625"/>
                <a:gd name="connsiteY26" fmla="*/ 513353 h 828675"/>
                <a:gd name="connsiteX27" fmla="*/ 549133 w 1571625"/>
                <a:gd name="connsiteY27" fmla="*/ 393338 h 828675"/>
                <a:gd name="connsiteX28" fmla="*/ 499603 w 1571625"/>
                <a:gd name="connsiteY28" fmla="*/ 409531 h 828675"/>
                <a:gd name="connsiteX29" fmla="*/ 35736 w 1571625"/>
                <a:gd name="connsiteY29" fmla="*/ 46628 h 828675"/>
                <a:gd name="connsiteX30" fmla="*/ 7161 w 1571625"/>
                <a:gd name="connsiteY30" fmla="*/ 14243 h 828675"/>
                <a:gd name="connsiteX31" fmla="*/ 7161 w 1571625"/>
                <a:gd name="connsiteY31" fmla="*/ 14243 h 828675"/>
                <a:gd name="connsiteX32" fmla="*/ 1291131 w 1571625"/>
                <a:gd name="connsiteY32" fmla="*/ 592411 h 828675"/>
                <a:gd name="connsiteX33" fmla="*/ 1338756 w 1571625"/>
                <a:gd name="connsiteY33" fmla="*/ 772433 h 828675"/>
                <a:gd name="connsiteX34" fmla="*/ 1524493 w 1571625"/>
                <a:gd name="connsiteY34" fmla="*/ 772433 h 828675"/>
                <a:gd name="connsiteX35" fmla="*/ 1476868 w 1571625"/>
                <a:gd name="connsiteY35" fmla="*/ 592411 h 828675"/>
                <a:gd name="connsiteX36" fmla="*/ 1291131 w 1571625"/>
                <a:gd name="connsiteY36" fmla="*/ 592411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71625" h="828675">
                  <a:moveTo>
                    <a:pt x="7161" y="14243"/>
                  </a:moveTo>
                  <a:cubicBezTo>
                    <a:pt x="7161" y="9481"/>
                    <a:pt x="6208" y="4718"/>
                    <a:pt x="18591" y="8528"/>
                  </a:cubicBezTo>
                  <a:cubicBezTo>
                    <a:pt x="29068" y="12338"/>
                    <a:pt x="108126" y="74251"/>
                    <a:pt x="173848" y="124733"/>
                  </a:cubicBezTo>
                  <a:cubicBezTo>
                    <a:pt x="241476" y="176168"/>
                    <a:pt x="314818" y="229508"/>
                    <a:pt x="333868" y="243796"/>
                  </a:cubicBezTo>
                  <a:cubicBezTo>
                    <a:pt x="348156" y="240938"/>
                    <a:pt x="364348" y="238081"/>
                    <a:pt x="377683" y="236176"/>
                  </a:cubicBezTo>
                  <a:cubicBezTo>
                    <a:pt x="443406" y="281896"/>
                    <a:pt x="505318" y="326663"/>
                    <a:pt x="570088" y="373336"/>
                  </a:cubicBezTo>
                  <a:cubicBezTo>
                    <a:pt x="700581" y="443821"/>
                    <a:pt x="830121" y="515258"/>
                    <a:pt x="959661" y="585743"/>
                  </a:cubicBezTo>
                  <a:cubicBezTo>
                    <a:pt x="1019668" y="615271"/>
                    <a:pt x="1100631" y="663848"/>
                    <a:pt x="1169211" y="685756"/>
                  </a:cubicBezTo>
                  <a:cubicBezTo>
                    <a:pt x="1193023" y="693376"/>
                    <a:pt x="1207311" y="697186"/>
                    <a:pt x="1229218" y="680041"/>
                  </a:cubicBezTo>
                  <a:cubicBezTo>
                    <a:pt x="1244458" y="668611"/>
                    <a:pt x="1242553" y="656228"/>
                    <a:pt x="1255888" y="621938"/>
                  </a:cubicBezTo>
                  <a:cubicBezTo>
                    <a:pt x="1284463" y="564788"/>
                    <a:pt x="1315896" y="540976"/>
                    <a:pt x="1353996" y="535261"/>
                  </a:cubicBezTo>
                  <a:cubicBezTo>
                    <a:pt x="1454961" y="519068"/>
                    <a:pt x="1577833" y="620033"/>
                    <a:pt x="1565451" y="724808"/>
                  </a:cubicBezTo>
                  <a:cubicBezTo>
                    <a:pt x="1563546" y="744811"/>
                    <a:pt x="1557831" y="764813"/>
                    <a:pt x="1541638" y="783863"/>
                  </a:cubicBezTo>
                  <a:cubicBezTo>
                    <a:pt x="1519731" y="809581"/>
                    <a:pt x="1496871" y="821011"/>
                    <a:pt x="1464486" y="826726"/>
                  </a:cubicBezTo>
                  <a:cubicBezTo>
                    <a:pt x="1398763" y="838156"/>
                    <a:pt x="1343518" y="814343"/>
                    <a:pt x="1285416" y="772433"/>
                  </a:cubicBezTo>
                  <a:cubicBezTo>
                    <a:pt x="1277796" y="766718"/>
                    <a:pt x="1270176" y="760051"/>
                    <a:pt x="1261603" y="754336"/>
                  </a:cubicBezTo>
                  <a:cubicBezTo>
                    <a:pt x="1194928" y="716236"/>
                    <a:pt x="1180641" y="760051"/>
                    <a:pt x="1142541" y="809581"/>
                  </a:cubicBezTo>
                  <a:cubicBezTo>
                    <a:pt x="1133968" y="814343"/>
                    <a:pt x="1103488" y="792436"/>
                    <a:pt x="1110156" y="782911"/>
                  </a:cubicBezTo>
                  <a:cubicBezTo>
                    <a:pt x="1110156" y="782911"/>
                    <a:pt x="1111108" y="781958"/>
                    <a:pt x="1111108" y="781958"/>
                  </a:cubicBezTo>
                  <a:cubicBezTo>
                    <a:pt x="1113013" y="779101"/>
                    <a:pt x="1114918" y="777196"/>
                    <a:pt x="1116823" y="774338"/>
                  </a:cubicBezTo>
                  <a:cubicBezTo>
                    <a:pt x="1126348" y="761003"/>
                    <a:pt x="1126348" y="760051"/>
                    <a:pt x="1134921" y="744811"/>
                  </a:cubicBezTo>
                  <a:cubicBezTo>
                    <a:pt x="1137778" y="738143"/>
                    <a:pt x="1139683" y="735286"/>
                    <a:pt x="1140636" y="731476"/>
                  </a:cubicBezTo>
                  <a:cubicBezTo>
                    <a:pt x="1144446" y="716236"/>
                    <a:pt x="1139683" y="717188"/>
                    <a:pt x="1131111" y="706711"/>
                  </a:cubicBezTo>
                  <a:cubicBezTo>
                    <a:pt x="1120633" y="700996"/>
                    <a:pt x="1111108" y="694328"/>
                    <a:pt x="1100631" y="688613"/>
                  </a:cubicBezTo>
                  <a:cubicBezTo>
                    <a:pt x="1083486" y="680041"/>
                    <a:pt x="1065388" y="670516"/>
                    <a:pt x="1048243" y="661943"/>
                  </a:cubicBezTo>
                  <a:cubicBezTo>
                    <a:pt x="991093" y="632416"/>
                    <a:pt x="933943" y="602888"/>
                    <a:pt x="876793" y="572408"/>
                  </a:cubicBezTo>
                  <a:cubicBezTo>
                    <a:pt x="837741" y="552406"/>
                    <a:pt x="798688" y="533356"/>
                    <a:pt x="758683" y="513353"/>
                  </a:cubicBezTo>
                  <a:cubicBezTo>
                    <a:pt x="689151" y="479063"/>
                    <a:pt x="614856" y="434296"/>
                    <a:pt x="549133" y="393338"/>
                  </a:cubicBezTo>
                  <a:lnTo>
                    <a:pt x="499603" y="409531"/>
                  </a:lnTo>
                  <a:cubicBezTo>
                    <a:pt x="341488" y="297136"/>
                    <a:pt x="185278" y="170453"/>
                    <a:pt x="35736" y="46628"/>
                  </a:cubicBezTo>
                  <a:cubicBezTo>
                    <a:pt x="27163" y="39961"/>
                    <a:pt x="10018" y="24721"/>
                    <a:pt x="7161" y="14243"/>
                  </a:cubicBezTo>
                  <a:lnTo>
                    <a:pt x="7161" y="14243"/>
                  </a:lnTo>
                  <a:close/>
                  <a:moveTo>
                    <a:pt x="1291131" y="592411"/>
                  </a:moveTo>
                  <a:cubicBezTo>
                    <a:pt x="1253031" y="641941"/>
                    <a:pt x="1273986" y="722903"/>
                    <a:pt x="1338756" y="772433"/>
                  </a:cubicBezTo>
                  <a:cubicBezTo>
                    <a:pt x="1403526" y="821963"/>
                    <a:pt x="1486393" y="822916"/>
                    <a:pt x="1524493" y="772433"/>
                  </a:cubicBezTo>
                  <a:cubicBezTo>
                    <a:pt x="1562593" y="722903"/>
                    <a:pt x="1541638" y="641941"/>
                    <a:pt x="1476868" y="592411"/>
                  </a:cubicBezTo>
                  <a:cubicBezTo>
                    <a:pt x="1413051" y="542881"/>
                    <a:pt x="1329231" y="542881"/>
                    <a:pt x="1291131" y="592411"/>
                  </a:cubicBez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4D11369B-CC24-46DE-9476-A99F6419AC41}"/>
                </a:ext>
              </a:extLst>
            </p:cNvPr>
            <p:cNvSpPr/>
            <p:nvPr/>
          </p:nvSpPr>
          <p:spPr>
            <a:xfrm>
              <a:off x="5816441" y="3196114"/>
              <a:ext cx="666750" cy="914400"/>
            </a:xfrm>
            <a:custGeom>
              <a:avLst/>
              <a:gdLst>
                <a:gd name="connsiteX0" fmla="*/ 645319 w 666750"/>
                <a:gd name="connsiteY0" fmla="*/ 871061 h 914400"/>
                <a:gd name="connsiteX1" fmla="*/ 668179 w 666750"/>
                <a:gd name="connsiteY1" fmla="*/ 785336 h 914400"/>
                <a:gd name="connsiteX2" fmla="*/ 572929 w 666750"/>
                <a:gd name="connsiteY2" fmla="*/ 624364 h 914400"/>
                <a:gd name="connsiteX3" fmla="*/ 550069 w 666750"/>
                <a:gd name="connsiteY3" fmla="*/ 605314 h 914400"/>
                <a:gd name="connsiteX4" fmla="*/ 575786 w 666750"/>
                <a:gd name="connsiteY4" fmla="*/ 476726 h 914400"/>
                <a:gd name="connsiteX5" fmla="*/ 542449 w 666750"/>
                <a:gd name="connsiteY5" fmla="*/ 451009 h 914400"/>
                <a:gd name="connsiteX6" fmla="*/ 541496 w 666750"/>
                <a:gd name="connsiteY6" fmla="*/ 451961 h 914400"/>
                <a:gd name="connsiteX7" fmla="*/ 534829 w 666750"/>
                <a:gd name="connsiteY7" fmla="*/ 459581 h 914400"/>
                <a:gd name="connsiteX8" fmla="*/ 510064 w 666750"/>
                <a:gd name="connsiteY8" fmla="*/ 483394 h 914400"/>
                <a:gd name="connsiteX9" fmla="*/ 498634 w 666750"/>
                <a:gd name="connsiteY9" fmla="*/ 491966 h 914400"/>
                <a:gd name="connsiteX10" fmla="*/ 472916 w 666750"/>
                <a:gd name="connsiteY10" fmla="*/ 489109 h 914400"/>
                <a:gd name="connsiteX11" fmla="*/ 448151 w 666750"/>
                <a:gd name="connsiteY11" fmla="*/ 464344 h 914400"/>
                <a:gd name="connsiteX12" fmla="*/ 410051 w 666750"/>
                <a:gd name="connsiteY12" fmla="*/ 419576 h 914400"/>
                <a:gd name="connsiteX13" fmla="*/ 282416 w 666750"/>
                <a:gd name="connsiteY13" fmla="*/ 273844 h 914400"/>
                <a:gd name="connsiteX14" fmla="*/ 190976 w 666750"/>
                <a:gd name="connsiteY14" fmla="*/ 174784 h 914400"/>
                <a:gd name="connsiteX15" fmla="*/ 36671 w 666750"/>
                <a:gd name="connsiteY15" fmla="*/ 7144 h 914400"/>
                <a:gd name="connsiteX16" fmla="*/ 7144 w 666750"/>
                <a:gd name="connsiteY16" fmla="*/ 15716 h 914400"/>
                <a:gd name="connsiteX17" fmla="*/ 16669 w 666750"/>
                <a:gd name="connsiteY17" fmla="*/ 23336 h 914400"/>
                <a:gd name="connsiteX18" fmla="*/ 315754 w 666750"/>
                <a:gd name="connsiteY18" fmla="*/ 351949 h 914400"/>
                <a:gd name="connsiteX19" fmla="*/ 462439 w 666750"/>
                <a:gd name="connsiteY19" fmla="*/ 531971 h 914400"/>
                <a:gd name="connsiteX20" fmla="*/ 471011 w 666750"/>
                <a:gd name="connsiteY20" fmla="*/ 591026 h 914400"/>
                <a:gd name="connsiteX21" fmla="*/ 421481 w 666750"/>
                <a:gd name="connsiteY21" fmla="*/ 631031 h 914400"/>
                <a:gd name="connsiteX22" fmla="*/ 360521 w 666750"/>
                <a:gd name="connsiteY22" fmla="*/ 747236 h 914400"/>
                <a:gd name="connsiteX23" fmla="*/ 594836 w 666750"/>
                <a:gd name="connsiteY23" fmla="*/ 908209 h 914400"/>
                <a:gd name="connsiteX24" fmla="*/ 645319 w 666750"/>
                <a:gd name="connsiteY24" fmla="*/ 871061 h 914400"/>
                <a:gd name="connsiteX25" fmla="*/ 444341 w 666750"/>
                <a:gd name="connsiteY25" fmla="*/ 853916 h 914400"/>
                <a:gd name="connsiteX26" fmla="*/ 399574 w 666750"/>
                <a:gd name="connsiteY26" fmla="*/ 672941 h 914400"/>
                <a:gd name="connsiteX27" fmla="*/ 585311 w 666750"/>
                <a:gd name="connsiteY27" fmla="*/ 676751 h 914400"/>
                <a:gd name="connsiteX28" fmla="*/ 630079 w 666750"/>
                <a:gd name="connsiteY28" fmla="*/ 857726 h 914400"/>
                <a:gd name="connsiteX29" fmla="*/ 444341 w 666750"/>
                <a:gd name="connsiteY29" fmla="*/ 85391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6750" h="914400">
                  <a:moveTo>
                    <a:pt x="645319" y="871061"/>
                  </a:moveTo>
                  <a:cubicBezTo>
                    <a:pt x="665321" y="843439"/>
                    <a:pt x="671036" y="818674"/>
                    <a:pt x="668179" y="785336"/>
                  </a:cubicBezTo>
                  <a:cubicBezTo>
                    <a:pt x="664369" y="718661"/>
                    <a:pt x="628174" y="670084"/>
                    <a:pt x="572929" y="624364"/>
                  </a:cubicBezTo>
                  <a:cubicBezTo>
                    <a:pt x="565309" y="617696"/>
                    <a:pt x="557689" y="611981"/>
                    <a:pt x="550069" y="605314"/>
                  </a:cubicBezTo>
                  <a:cubicBezTo>
                    <a:pt x="497681" y="549116"/>
                    <a:pt x="536734" y="526256"/>
                    <a:pt x="575786" y="476726"/>
                  </a:cubicBezTo>
                  <a:cubicBezTo>
                    <a:pt x="578644" y="467201"/>
                    <a:pt x="550069" y="442436"/>
                    <a:pt x="542449" y="451009"/>
                  </a:cubicBezTo>
                  <a:cubicBezTo>
                    <a:pt x="542449" y="451009"/>
                    <a:pt x="541496" y="451961"/>
                    <a:pt x="541496" y="451961"/>
                  </a:cubicBezTo>
                  <a:cubicBezTo>
                    <a:pt x="539591" y="454819"/>
                    <a:pt x="537686" y="456724"/>
                    <a:pt x="534829" y="459581"/>
                  </a:cubicBezTo>
                  <a:cubicBezTo>
                    <a:pt x="523399" y="471964"/>
                    <a:pt x="522446" y="471964"/>
                    <a:pt x="510064" y="483394"/>
                  </a:cubicBezTo>
                  <a:cubicBezTo>
                    <a:pt x="504349" y="488156"/>
                    <a:pt x="501491" y="491014"/>
                    <a:pt x="498634" y="491966"/>
                  </a:cubicBezTo>
                  <a:cubicBezTo>
                    <a:pt x="485299" y="499586"/>
                    <a:pt x="484346" y="493871"/>
                    <a:pt x="472916" y="489109"/>
                  </a:cubicBezTo>
                  <a:cubicBezTo>
                    <a:pt x="464344" y="480536"/>
                    <a:pt x="456724" y="471964"/>
                    <a:pt x="448151" y="464344"/>
                  </a:cubicBezTo>
                  <a:cubicBezTo>
                    <a:pt x="435769" y="449104"/>
                    <a:pt x="422434" y="434816"/>
                    <a:pt x="410051" y="419576"/>
                  </a:cubicBezTo>
                  <a:cubicBezTo>
                    <a:pt x="367189" y="370999"/>
                    <a:pt x="325279" y="322421"/>
                    <a:pt x="282416" y="273844"/>
                  </a:cubicBezTo>
                  <a:cubicBezTo>
                    <a:pt x="253841" y="240506"/>
                    <a:pt x="218599" y="209074"/>
                    <a:pt x="190976" y="174784"/>
                  </a:cubicBezTo>
                  <a:cubicBezTo>
                    <a:pt x="141446" y="115729"/>
                    <a:pt x="90964" y="60484"/>
                    <a:pt x="36671" y="7144"/>
                  </a:cubicBezTo>
                  <a:lnTo>
                    <a:pt x="7144" y="15716"/>
                  </a:lnTo>
                  <a:cubicBezTo>
                    <a:pt x="10001" y="18574"/>
                    <a:pt x="12859" y="21431"/>
                    <a:pt x="16669" y="23336"/>
                  </a:cubicBezTo>
                  <a:cubicBezTo>
                    <a:pt x="115729" y="132874"/>
                    <a:pt x="215741" y="242411"/>
                    <a:pt x="315754" y="351949"/>
                  </a:cubicBezTo>
                  <a:cubicBezTo>
                    <a:pt x="358616" y="403384"/>
                    <a:pt x="425291" y="470059"/>
                    <a:pt x="462439" y="531971"/>
                  </a:cubicBezTo>
                  <a:cubicBezTo>
                    <a:pt x="475774" y="553879"/>
                    <a:pt x="482441" y="566261"/>
                    <a:pt x="471011" y="591026"/>
                  </a:cubicBezTo>
                  <a:cubicBezTo>
                    <a:pt x="463391" y="608171"/>
                    <a:pt x="450056" y="609124"/>
                    <a:pt x="421481" y="631031"/>
                  </a:cubicBezTo>
                  <a:cubicBezTo>
                    <a:pt x="372904" y="671989"/>
                    <a:pt x="357664" y="709136"/>
                    <a:pt x="360521" y="747236"/>
                  </a:cubicBezTo>
                  <a:cubicBezTo>
                    <a:pt x="368141" y="849154"/>
                    <a:pt x="495776" y="944404"/>
                    <a:pt x="594836" y="908209"/>
                  </a:cubicBezTo>
                  <a:cubicBezTo>
                    <a:pt x="612934" y="901541"/>
                    <a:pt x="631031" y="892016"/>
                    <a:pt x="645319" y="871061"/>
                  </a:cubicBezTo>
                  <a:close/>
                  <a:moveTo>
                    <a:pt x="444341" y="853916"/>
                  </a:moveTo>
                  <a:cubicBezTo>
                    <a:pt x="380524" y="803434"/>
                    <a:pt x="360521" y="722471"/>
                    <a:pt x="399574" y="672941"/>
                  </a:cubicBezTo>
                  <a:cubicBezTo>
                    <a:pt x="438626" y="624364"/>
                    <a:pt x="522446" y="625316"/>
                    <a:pt x="585311" y="676751"/>
                  </a:cubicBezTo>
                  <a:cubicBezTo>
                    <a:pt x="649129" y="727234"/>
                    <a:pt x="669131" y="808196"/>
                    <a:pt x="630079" y="857726"/>
                  </a:cubicBezTo>
                  <a:cubicBezTo>
                    <a:pt x="591026" y="906304"/>
                    <a:pt x="507206" y="904399"/>
                    <a:pt x="444341" y="853916"/>
                  </a:cubicBezTo>
                  <a:close/>
                </a:path>
              </a:pathLst>
            </a:custGeom>
            <a:grpFill/>
            <a:ln w="9525" cap="flat">
              <a:noFill/>
              <a:prstDash val="solid"/>
              <a:miter/>
            </a:ln>
          </p:spPr>
          <p:txBody>
            <a:bodyPr rtlCol="0" anchor="ctr"/>
            <a:lstStyle/>
            <a:p>
              <a:endParaRPr lang="en-US" dirty="0"/>
            </a:p>
          </p:txBody>
        </p:sp>
      </p:grpSp>
      <p:sp>
        <p:nvSpPr>
          <p:cNvPr id="260" name="Freeform: Shape 259">
            <a:extLst>
              <a:ext uri="{FF2B5EF4-FFF2-40B4-BE49-F238E27FC236}">
                <a16:creationId xmlns:a16="http://schemas.microsoft.com/office/drawing/2014/main" id="{82ADC5E9-517B-4828-93AD-0BABD8AA85CA}"/>
              </a:ext>
            </a:extLst>
          </p:cNvPr>
          <p:cNvSpPr/>
          <p:nvPr/>
        </p:nvSpPr>
        <p:spPr>
          <a:xfrm rot="18241456">
            <a:off x="9198057" y="4316090"/>
            <a:ext cx="2202095" cy="3179856"/>
          </a:xfrm>
          <a:custGeom>
            <a:avLst/>
            <a:gdLst>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504952 w 2260859"/>
              <a:gd name="connsiteY29" fmla="*/ 1232932 h 3179856"/>
              <a:gd name="connsiteX30" fmla="*/ 1947583 w 2260859"/>
              <a:gd name="connsiteY30" fmla="*/ 934101 h 3179856"/>
              <a:gd name="connsiteX31" fmla="*/ 2226451 w 2260859"/>
              <a:gd name="connsiteY31"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60 w 2260859"/>
              <a:gd name="connsiteY7" fmla="*/ 1404709 h 3179856"/>
              <a:gd name="connsiteX8" fmla="*/ 60140 w 2260859"/>
              <a:gd name="connsiteY8" fmla="*/ 1391070 h 3179856"/>
              <a:gd name="connsiteX9" fmla="*/ 769 w 2260859"/>
              <a:gd name="connsiteY9" fmla="*/ 1230316 h 3179856"/>
              <a:gd name="connsiteX10" fmla="*/ 75339 w 2260859"/>
              <a:gd name="connsiteY10" fmla="*/ 374146 h 3179856"/>
              <a:gd name="connsiteX11" fmla="*/ 292874 w 2260859"/>
              <a:gd name="connsiteY11" fmla="*/ 191468 h 3179856"/>
              <a:gd name="connsiteX12" fmla="*/ 369395 w 2260859"/>
              <a:gd name="connsiteY12" fmla="*/ 213978 h 3179856"/>
              <a:gd name="connsiteX13" fmla="*/ 391906 w 2260859"/>
              <a:gd name="connsiteY13" fmla="*/ 232185 h 3179856"/>
              <a:gd name="connsiteX14" fmla="*/ 412617 w 2260859"/>
              <a:gd name="connsiteY14" fmla="*/ 161779 h 3179856"/>
              <a:gd name="connsiteX15" fmla="*/ 607642 w 2260859"/>
              <a:gd name="connsiteY15" fmla="*/ 55622 h 3179856"/>
              <a:gd name="connsiteX16" fmla="*/ 684163 w 2260859"/>
              <a:gd name="connsiteY16" fmla="*/ 78131 h 3179856"/>
              <a:gd name="connsiteX17" fmla="*/ 743163 w 2260859"/>
              <a:gd name="connsiteY17" fmla="*/ 125851 h 3179856"/>
              <a:gd name="connsiteX18" fmla="*/ 748729 w 2260859"/>
              <a:gd name="connsiteY18" fmla="*/ 106926 h 3179856"/>
              <a:gd name="connsiteX19" fmla="*/ 943755 w 2260859"/>
              <a:gd name="connsiteY19" fmla="*/ 769 h 3179856"/>
              <a:gd name="connsiteX20" fmla="*/ 1080147 w 2260859"/>
              <a:gd name="connsiteY20" fmla="*/ 71703 h 3179856"/>
              <a:gd name="connsiteX21" fmla="*/ 1112874 w 2260859"/>
              <a:gd name="connsiteY21" fmla="*/ 130717 h 3179856"/>
              <a:gd name="connsiteX22" fmla="*/ 1113448 w 2260859"/>
              <a:gd name="connsiteY22" fmla="*/ 128764 h 3179856"/>
              <a:gd name="connsiteX23" fmla="*/ 1308474 w 2260859"/>
              <a:gd name="connsiteY23" fmla="*/ 22607 h 3179856"/>
              <a:gd name="connsiteX24" fmla="*/ 1444866 w 2260859"/>
              <a:gd name="connsiteY24" fmla="*/ 93541 h 3179856"/>
              <a:gd name="connsiteX25" fmla="*/ 1491152 w 2260859"/>
              <a:gd name="connsiteY25" fmla="*/ 240142 h 3179856"/>
              <a:gd name="connsiteX26" fmla="*/ 1416581 w 2260859"/>
              <a:gd name="connsiteY26" fmla="*/ 1096313 h 3179856"/>
              <a:gd name="connsiteX27" fmla="*/ 1415408 w 2260859"/>
              <a:gd name="connsiteY27" fmla="*/ 1100299 h 3179856"/>
              <a:gd name="connsiteX28" fmla="*/ 1947583 w 2260859"/>
              <a:gd name="connsiteY28" fmla="*/ 934101 h 3179856"/>
              <a:gd name="connsiteX29" fmla="*/ 2226451 w 2260859"/>
              <a:gd name="connsiteY29"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77991 w 2260090"/>
              <a:gd name="connsiteY7" fmla="*/ 1404709 h 3179856"/>
              <a:gd name="connsiteX8" fmla="*/ 0 w 2260090"/>
              <a:gd name="connsiteY8" fmla="*/ 1230316 h 3179856"/>
              <a:gd name="connsiteX9" fmla="*/ 74570 w 2260090"/>
              <a:gd name="connsiteY9" fmla="*/ 374146 h 3179856"/>
              <a:gd name="connsiteX10" fmla="*/ 292105 w 2260090"/>
              <a:gd name="connsiteY10" fmla="*/ 191468 h 3179856"/>
              <a:gd name="connsiteX11" fmla="*/ 368626 w 2260090"/>
              <a:gd name="connsiteY11" fmla="*/ 213978 h 3179856"/>
              <a:gd name="connsiteX12" fmla="*/ 391137 w 2260090"/>
              <a:gd name="connsiteY12" fmla="*/ 232185 h 3179856"/>
              <a:gd name="connsiteX13" fmla="*/ 411848 w 2260090"/>
              <a:gd name="connsiteY13" fmla="*/ 161779 h 3179856"/>
              <a:gd name="connsiteX14" fmla="*/ 606873 w 2260090"/>
              <a:gd name="connsiteY14" fmla="*/ 55622 h 3179856"/>
              <a:gd name="connsiteX15" fmla="*/ 683394 w 2260090"/>
              <a:gd name="connsiteY15" fmla="*/ 78131 h 3179856"/>
              <a:gd name="connsiteX16" fmla="*/ 742394 w 2260090"/>
              <a:gd name="connsiteY16" fmla="*/ 125851 h 3179856"/>
              <a:gd name="connsiteX17" fmla="*/ 747960 w 2260090"/>
              <a:gd name="connsiteY17" fmla="*/ 106926 h 3179856"/>
              <a:gd name="connsiteX18" fmla="*/ 942986 w 2260090"/>
              <a:gd name="connsiteY18" fmla="*/ 769 h 3179856"/>
              <a:gd name="connsiteX19" fmla="*/ 1079378 w 2260090"/>
              <a:gd name="connsiteY19" fmla="*/ 71703 h 3179856"/>
              <a:gd name="connsiteX20" fmla="*/ 1112105 w 2260090"/>
              <a:gd name="connsiteY20" fmla="*/ 130717 h 3179856"/>
              <a:gd name="connsiteX21" fmla="*/ 1112679 w 2260090"/>
              <a:gd name="connsiteY21" fmla="*/ 128764 h 3179856"/>
              <a:gd name="connsiteX22" fmla="*/ 1307705 w 2260090"/>
              <a:gd name="connsiteY22" fmla="*/ 22607 h 3179856"/>
              <a:gd name="connsiteX23" fmla="*/ 1444097 w 2260090"/>
              <a:gd name="connsiteY23" fmla="*/ 93541 h 3179856"/>
              <a:gd name="connsiteX24" fmla="*/ 1490383 w 2260090"/>
              <a:gd name="connsiteY24" fmla="*/ 240142 h 3179856"/>
              <a:gd name="connsiteX25" fmla="*/ 1415812 w 2260090"/>
              <a:gd name="connsiteY25" fmla="*/ 1096313 h 3179856"/>
              <a:gd name="connsiteX26" fmla="*/ 1414639 w 2260090"/>
              <a:gd name="connsiteY26" fmla="*/ 1100299 h 3179856"/>
              <a:gd name="connsiteX27" fmla="*/ 1946814 w 2260090"/>
              <a:gd name="connsiteY27" fmla="*/ 934101 h 3179856"/>
              <a:gd name="connsiteX28" fmla="*/ 2225682 w 2260090"/>
              <a:gd name="connsiteY28"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0 w 2260090"/>
              <a:gd name="connsiteY7" fmla="*/ 1230316 h 3179856"/>
              <a:gd name="connsiteX8" fmla="*/ 74570 w 2260090"/>
              <a:gd name="connsiteY8" fmla="*/ 374146 h 3179856"/>
              <a:gd name="connsiteX9" fmla="*/ 292105 w 2260090"/>
              <a:gd name="connsiteY9" fmla="*/ 191468 h 3179856"/>
              <a:gd name="connsiteX10" fmla="*/ 368626 w 2260090"/>
              <a:gd name="connsiteY10" fmla="*/ 213978 h 3179856"/>
              <a:gd name="connsiteX11" fmla="*/ 391137 w 2260090"/>
              <a:gd name="connsiteY11" fmla="*/ 232185 h 3179856"/>
              <a:gd name="connsiteX12" fmla="*/ 411848 w 2260090"/>
              <a:gd name="connsiteY12" fmla="*/ 161779 h 3179856"/>
              <a:gd name="connsiteX13" fmla="*/ 606873 w 2260090"/>
              <a:gd name="connsiteY13" fmla="*/ 55622 h 3179856"/>
              <a:gd name="connsiteX14" fmla="*/ 683394 w 2260090"/>
              <a:gd name="connsiteY14" fmla="*/ 78131 h 3179856"/>
              <a:gd name="connsiteX15" fmla="*/ 742394 w 2260090"/>
              <a:gd name="connsiteY15" fmla="*/ 125851 h 3179856"/>
              <a:gd name="connsiteX16" fmla="*/ 747960 w 2260090"/>
              <a:gd name="connsiteY16" fmla="*/ 106926 h 3179856"/>
              <a:gd name="connsiteX17" fmla="*/ 942986 w 2260090"/>
              <a:gd name="connsiteY17" fmla="*/ 769 h 3179856"/>
              <a:gd name="connsiteX18" fmla="*/ 1079378 w 2260090"/>
              <a:gd name="connsiteY18" fmla="*/ 71703 h 3179856"/>
              <a:gd name="connsiteX19" fmla="*/ 1112105 w 2260090"/>
              <a:gd name="connsiteY19" fmla="*/ 130717 h 3179856"/>
              <a:gd name="connsiteX20" fmla="*/ 1112679 w 2260090"/>
              <a:gd name="connsiteY20" fmla="*/ 128764 h 3179856"/>
              <a:gd name="connsiteX21" fmla="*/ 1307705 w 2260090"/>
              <a:gd name="connsiteY21" fmla="*/ 22607 h 3179856"/>
              <a:gd name="connsiteX22" fmla="*/ 1444097 w 2260090"/>
              <a:gd name="connsiteY22" fmla="*/ 93541 h 3179856"/>
              <a:gd name="connsiteX23" fmla="*/ 1490383 w 2260090"/>
              <a:gd name="connsiteY23" fmla="*/ 240142 h 3179856"/>
              <a:gd name="connsiteX24" fmla="*/ 1415812 w 2260090"/>
              <a:gd name="connsiteY24" fmla="*/ 1096313 h 3179856"/>
              <a:gd name="connsiteX25" fmla="*/ 1414639 w 2260090"/>
              <a:gd name="connsiteY25" fmla="*/ 1100299 h 3179856"/>
              <a:gd name="connsiteX26" fmla="*/ 1946814 w 2260090"/>
              <a:gd name="connsiteY26" fmla="*/ 934101 h 3179856"/>
              <a:gd name="connsiteX27" fmla="*/ 2225682 w 2260090"/>
              <a:gd name="connsiteY27"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0 w 2260090"/>
              <a:gd name="connsiteY6" fmla="*/ 1230316 h 3179856"/>
              <a:gd name="connsiteX7" fmla="*/ 74570 w 2260090"/>
              <a:gd name="connsiteY7" fmla="*/ 374146 h 3179856"/>
              <a:gd name="connsiteX8" fmla="*/ 292105 w 2260090"/>
              <a:gd name="connsiteY8" fmla="*/ 191468 h 3179856"/>
              <a:gd name="connsiteX9" fmla="*/ 368626 w 2260090"/>
              <a:gd name="connsiteY9" fmla="*/ 213978 h 3179856"/>
              <a:gd name="connsiteX10" fmla="*/ 391137 w 2260090"/>
              <a:gd name="connsiteY10" fmla="*/ 232185 h 3179856"/>
              <a:gd name="connsiteX11" fmla="*/ 411848 w 2260090"/>
              <a:gd name="connsiteY11" fmla="*/ 161779 h 3179856"/>
              <a:gd name="connsiteX12" fmla="*/ 606873 w 2260090"/>
              <a:gd name="connsiteY12" fmla="*/ 55622 h 3179856"/>
              <a:gd name="connsiteX13" fmla="*/ 683394 w 2260090"/>
              <a:gd name="connsiteY13" fmla="*/ 78131 h 3179856"/>
              <a:gd name="connsiteX14" fmla="*/ 742394 w 2260090"/>
              <a:gd name="connsiteY14" fmla="*/ 125851 h 3179856"/>
              <a:gd name="connsiteX15" fmla="*/ 747960 w 2260090"/>
              <a:gd name="connsiteY15" fmla="*/ 106926 h 3179856"/>
              <a:gd name="connsiteX16" fmla="*/ 942986 w 2260090"/>
              <a:gd name="connsiteY16" fmla="*/ 769 h 3179856"/>
              <a:gd name="connsiteX17" fmla="*/ 1079378 w 2260090"/>
              <a:gd name="connsiteY17" fmla="*/ 71703 h 3179856"/>
              <a:gd name="connsiteX18" fmla="*/ 1112105 w 2260090"/>
              <a:gd name="connsiteY18" fmla="*/ 130717 h 3179856"/>
              <a:gd name="connsiteX19" fmla="*/ 1112679 w 2260090"/>
              <a:gd name="connsiteY19" fmla="*/ 128764 h 3179856"/>
              <a:gd name="connsiteX20" fmla="*/ 1307705 w 2260090"/>
              <a:gd name="connsiteY20" fmla="*/ 22607 h 3179856"/>
              <a:gd name="connsiteX21" fmla="*/ 1444097 w 2260090"/>
              <a:gd name="connsiteY21" fmla="*/ 93541 h 3179856"/>
              <a:gd name="connsiteX22" fmla="*/ 1490383 w 2260090"/>
              <a:gd name="connsiteY22" fmla="*/ 240142 h 3179856"/>
              <a:gd name="connsiteX23" fmla="*/ 1415812 w 2260090"/>
              <a:gd name="connsiteY23" fmla="*/ 1096313 h 3179856"/>
              <a:gd name="connsiteX24" fmla="*/ 1414639 w 2260090"/>
              <a:gd name="connsiteY24" fmla="*/ 1100299 h 3179856"/>
              <a:gd name="connsiteX25" fmla="*/ 1946814 w 2260090"/>
              <a:gd name="connsiteY25" fmla="*/ 934101 h 3179856"/>
              <a:gd name="connsiteX26" fmla="*/ 2225682 w 2260090"/>
              <a:gd name="connsiteY26"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0 w 2260090"/>
              <a:gd name="connsiteY5" fmla="*/ 1230316 h 3179856"/>
              <a:gd name="connsiteX6" fmla="*/ 74570 w 2260090"/>
              <a:gd name="connsiteY6" fmla="*/ 374146 h 3179856"/>
              <a:gd name="connsiteX7" fmla="*/ 292105 w 2260090"/>
              <a:gd name="connsiteY7" fmla="*/ 191468 h 3179856"/>
              <a:gd name="connsiteX8" fmla="*/ 368626 w 2260090"/>
              <a:gd name="connsiteY8" fmla="*/ 213978 h 3179856"/>
              <a:gd name="connsiteX9" fmla="*/ 391137 w 2260090"/>
              <a:gd name="connsiteY9" fmla="*/ 232185 h 3179856"/>
              <a:gd name="connsiteX10" fmla="*/ 411848 w 2260090"/>
              <a:gd name="connsiteY10" fmla="*/ 161779 h 3179856"/>
              <a:gd name="connsiteX11" fmla="*/ 606873 w 2260090"/>
              <a:gd name="connsiteY11" fmla="*/ 55622 h 3179856"/>
              <a:gd name="connsiteX12" fmla="*/ 683394 w 2260090"/>
              <a:gd name="connsiteY12" fmla="*/ 78131 h 3179856"/>
              <a:gd name="connsiteX13" fmla="*/ 742394 w 2260090"/>
              <a:gd name="connsiteY13" fmla="*/ 125851 h 3179856"/>
              <a:gd name="connsiteX14" fmla="*/ 747960 w 2260090"/>
              <a:gd name="connsiteY14" fmla="*/ 106926 h 3179856"/>
              <a:gd name="connsiteX15" fmla="*/ 942986 w 2260090"/>
              <a:gd name="connsiteY15" fmla="*/ 769 h 3179856"/>
              <a:gd name="connsiteX16" fmla="*/ 1079378 w 2260090"/>
              <a:gd name="connsiteY16" fmla="*/ 71703 h 3179856"/>
              <a:gd name="connsiteX17" fmla="*/ 1112105 w 2260090"/>
              <a:gd name="connsiteY17" fmla="*/ 130717 h 3179856"/>
              <a:gd name="connsiteX18" fmla="*/ 1112679 w 2260090"/>
              <a:gd name="connsiteY18" fmla="*/ 128764 h 3179856"/>
              <a:gd name="connsiteX19" fmla="*/ 1307705 w 2260090"/>
              <a:gd name="connsiteY19" fmla="*/ 22607 h 3179856"/>
              <a:gd name="connsiteX20" fmla="*/ 1444097 w 2260090"/>
              <a:gd name="connsiteY20" fmla="*/ 93541 h 3179856"/>
              <a:gd name="connsiteX21" fmla="*/ 1490383 w 2260090"/>
              <a:gd name="connsiteY21" fmla="*/ 240142 h 3179856"/>
              <a:gd name="connsiteX22" fmla="*/ 1415812 w 2260090"/>
              <a:gd name="connsiteY22" fmla="*/ 1096313 h 3179856"/>
              <a:gd name="connsiteX23" fmla="*/ 1414639 w 2260090"/>
              <a:gd name="connsiteY23" fmla="*/ 1100299 h 3179856"/>
              <a:gd name="connsiteX24" fmla="*/ 1946814 w 2260090"/>
              <a:gd name="connsiteY24" fmla="*/ 934101 h 3179856"/>
              <a:gd name="connsiteX25" fmla="*/ 2225682 w 2260090"/>
              <a:gd name="connsiteY25" fmla="*/ 988185 h 3179856"/>
              <a:gd name="connsiteX0" fmla="*/ 2166297 w 2200705"/>
              <a:gd name="connsiteY0" fmla="*/ 988185 h 3179856"/>
              <a:gd name="connsiteX1" fmla="*/ 2112213 w 2200705"/>
              <a:gd name="connsiteY1" fmla="*/ 1267054 h 3179856"/>
              <a:gd name="connsiteX2" fmla="*/ 1032757 w 2200705"/>
              <a:gd name="connsiteY2" fmla="*/ 1995820 h 3179856"/>
              <a:gd name="connsiteX3" fmla="*/ 1032757 w 2200705"/>
              <a:gd name="connsiteY3" fmla="*/ 3179856 h 3179856"/>
              <a:gd name="connsiteX4" fmla="*/ 30744 w 2200705"/>
              <a:gd name="connsiteY4" fmla="*/ 1695666 h 3179856"/>
              <a:gd name="connsiteX5" fmla="*/ 0 w 2200705"/>
              <a:gd name="connsiteY5" fmla="*/ 1306767 h 3179856"/>
              <a:gd name="connsiteX6" fmla="*/ 15185 w 2200705"/>
              <a:gd name="connsiteY6" fmla="*/ 374146 h 3179856"/>
              <a:gd name="connsiteX7" fmla="*/ 232720 w 2200705"/>
              <a:gd name="connsiteY7" fmla="*/ 191468 h 3179856"/>
              <a:gd name="connsiteX8" fmla="*/ 309241 w 2200705"/>
              <a:gd name="connsiteY8" fmla="*/ 213978 h 3179856"/>
              <a:gd name="connsiteX9" fmla="*/ 331752 w 2200705"/>
              <a:gd name="connsiteY9" fmla="*/ 232185 h 3179856"/>
              <a:gd name="connsiteX10" fmla="*/ 352463 w 2200705"/>
              <a:gd name="connsiteY10" fmla="*/ 161779 h 3179856"/>
              <a:gd name="connsiteX11" fmla="*/ 547488 w 2200705"/>
              <a:gd name="connsiteY11" fmla="*/ 55622 h 3179856"/>
              <a:gd name="connsiteX12" fmla="*/ 624009 w 2200705"/>
              <a:gd name="connsiteY12" fmla="*/ 78131 h 3179856"/>
              <a:gd name="connsiteX13" fmla="*/ 683009 w 2200705"/>
              <a:gd name="connsiteY13" fmla="*/ 125851 h 3179856"/>
              <a:gd name="connsiteX14" fmla="*/ 688575 w 2200705"/>
              <a:gd name="connsiteY14" fmla="*/ 106926 h 3179856"/>
              <a:gd name="connsiteX15" fmla="*/ 883601 w 2200705"/>
              <a:gd name="connsiteY15" fmla="*/ 769 h 3179856"/>
              <a:gd name="connsiteX16" fmla="*/ 1019993 w 2200705"/>
              <a:gd name="connsiteY16" fmla="*/ 71703 h 3179856"/>
              <a:gd name="connsiteX17" fmla="*/ 1052720 w 2200705"/>
              <a:gd name="connsiteY17" fmla="*/ 130717 h 3179856"/>
              <a:gd name="connsiteX18" fmla="*/ 1053294 w 2200705"/>
              <a:gd name="connsiteY18" fmla="*/ 128764 h 3179856"/>
              <a:gd name="connsiteX19" fmla="*/ 1248320 w 2200705"/>
              <a:gd name="connsiteY19" fmla="*/ 22607 h 3179856"/>
              <a:gd name="connsiteX20" fmla="*/ 1384712 w 2200705"/>
              <a:gd name="connsiteY20" fmla="*/ 93541 h 3179856"/>
              <a:gd name="connsiteX21" fmla="*/ 1430998 w 2200705"/>
              <a:gd name="connsiteY21" fmla="*/ 240142 h 3179856"/>
              <a:gd name="connsiteX22" fmla="*/ 1356427 w 2200705"/>
              <a:gd name="connsiteY22" fmla="*/ 1096313 h 3179856"/>
              <a:gd name="connsiteX23" fmla="*/ 1355254 w 2200705"/>
              <a:gd name="connsiteY23" fmla="*/ 1100299 h 3179856"/>
              <a:gd name="connsiteX24" fmla="*/ 1887429 w 2200705"/>
              <a:gd name="connsiteY24" fmla="*/ 934101 h 3179856"/>
              <a:gd name="connsiteX25" fmla="*/ 2166297 w 2200705"/>
              <a:gd name="connsiteY25" fmla="*/ 988185 h 3179856"/>
              <a:gd name="connsiteX0" fmla="*/ 2169196 w 2203604"/>
              <a:gd name="connsiteY0" fmla="*/ 988185 h 3179856"/>
              <a:gd name="connsiteX1" fmla="*/ 2115112 w 2203604"/>
              <a:gd name="connsiteY1" fmla="*/ 1267054 h 3179856"/>
              <a:gd name="connsiteX2" fmla="*/ 1035656 w 2203604"/>
              <a:gd name="connsiteY2" fmla="*/ 1995820 h 3179856"/>
              <a:gd name="connsiteX3" fmla="*/ 1035656 w 2203604"/>
              <a:gd name="connsiteY3" fmla="*/ 3179856 h 3179856"/>
              <a:gd name="connsiteX4" fmla="*/ 33643 w 2203604"/>
              <a:gd name="connsiteY4" fmla="*/ 1695666 h 3179856"/>
              <a:gd name="connsiteX5" fmla="*/ 2899 w 2203604"/>
              <a:gd name="connsiteY5" fmla="*/ 1306767 h 3179856"/>
              <a:gd name="connsiteX6" fmla="*/ 18084 w 2203604"/>
              <a:gd name="connsiteY6" fmla="*/ 374146 h 3179856"/>
              <a:gd name="connsiteX7" fmla="*/ 235619 w 2203604"/>
              <a:gd name="connsiteY7" fmla="*/ 191468 h 3179856"/>
              <a:gd name="connsiteX8" fmla="*/ 312140 w 2203604"/>
              <a:gd name="connsiteY8" fmla="*/ 213978 h 3179856"/>
              <a:gd name="connsiteX9" fmla="*/ 334651 w 2203604"/>
              <a:gd name="connsiteY9" fmla="*/ 232185 h 3179856"/>
              <a:gd name="connsiteX10" fmla="*/ 355362 w 2203604"/>
              <a:gd name="connsiteY10" fmla="*/ 161779 h 3179856"/>
              <a:gd name="connsiteX11" fmla="*/ 550387 w 2203604"/>
              <a:gd name="connsiteY11" fmla="*/ 55622 h 3179856"/>
              <a:gd name="connsiteX12" fmla="*/ 626908 w 2203604"/>
              <a:gd name="connsiteY12" fmla="*/ 78131 h 3179856"/>
              <a:gd name="connsiteX13" fmla="*/ 685908 w 2203604"/>
              <a:gd name="connsiteY13" fmla="*/ 125851 h 3179856"/>
              <a:gd name="connsiteX14" fmla="*/ 691474 w 2203604"/>
              <a:gd name="connsiteY14" fmla="*/ 106926 h 3179856"/>
              <a:gd name="connsiteX15" fmla="*/ 886500 w 2203604"/>
              <a:gd name="connsiteY15" fmla="*/ 769 h 3179856"/>
              <a:gd name="connsiteX16" fmla="*/ 1022892 w 2203604"/>
              <a:gd name="connsiteY16" fmla="*/ 71703 h 3179856"/>
              <a:gd name="connsiteX17" fmla="*/ 1055619 w 2203604"/>
              <a:gd name="connsiteY17" fmla="*/ 130717 h 3179856"/>
              <a:gd name="connsiteX18" fmla="*/ 1056193 w 2203604"/>
              <a:gd name="connsiteY18" fmla="*/ 128764 h 3179856"/>
              <a:gd name="connsiteX19" fmla="*/ 1251219 w 2203604"/>
              <a:gd name="connsiteY19" fmla="*/ 22607 h 3179856"/>
              <a:gd name="connsiteX20" fmla="*/ 1387611 w 2203604"/>
              <a:gd name="connsiteY20" fmla="*/ 93541 h 3179856"/>
              <a:gd name="connsiteX21" fmla="*/ 1433897 w 2203604"/>
              <a:gd name="connsiteY21" fmla="*/ 240142 h 3179856"/>
              <a:gd name="connsiteX22" fmla="*/ 1359326 w 2203604"/>
              <a:gd name="connsiteY22" fmla="*/ 1096313 h 3179856"/>
              <a:gd name="connsiteX23" fmla="*/ 1358153 w 2203604"/>
              <a:gd name="connsiteY23" fmla="*/ 1100299 h 3179856"/>
              <a:gd name="connsiteX24" fmla="*/ 1890328 w 2203604"/>
              <a:gd name="connsiteY24" fmla="*/ 934101 h 3179856"/>
              <a:gd name="connsiteX25" fmla="*/ 2169196 w 2203604"/>
              <a:gd name="connsiteY25" fmla="*/ 988185 h 3179856"/>
              <a:gd name="connsiteX0" fmla="*/ 2167397 w 2201805"/>
              <a:gd name="connsiteY0" fmla="*/ 988185 h 3179856"/>
              <a:gd name="connsiteX1" fmla="*/ 2113313 w 2201805"/>
              <a:gd name="connsiteY1" fmla="*/ 1267054 h 3179856"/>
              <a:gd name="connsiteX2" fmla="*/ 1033857 w 2201805"/>
              <a:gd name="connsiteY2" fmla="*/ 1995820 h 3179856"/>
              <a:gd name="connsiteX3" fmla="*/ 1033857 w 2201805"/>
              <a:gd name="connsiteY3" fmla="*/ 3179856 h 3179856"/>
              <a:gd name="connsiteX4" fmla="*/ 102038 w 2201805"/>
              <a:gd name="connsiteY4" fmla="*/ 1788128 h 3179856"/>
              <a:gd name="connsiteX5" fmla="*/ 1100 w 2201805"/>
              <a:gd name="connsiteY5" fmla="*/ 1306767 h 3179856"/>
              <a:gd name="connsiteX6" fmla="*/ 16285 w 2201805"/>
              <a:gd name="connsiteY6" fmla="*/ 374146 h 3179856"/>
              <a:gd name="connsiteX7" fmla="*/ 233820 w 2201805"/>
              <a:gd name="connsiteY7" fmla="*/ 191468 h 3179856"/>
              <a:gd name="connsiteX8" fmla="*/ 310341 w 2201805"/>
              <a:gd name="connsiteY8" fmla="*/ 213978 h 3179856"/>
              <a:gd name="connsiteX9" fmla="*/ 332852 w 2201805"/>
              <a:gd name="connsiteY9" fmla="*/ 232185 h 3179856"/>
              <a:gd name="connsiteX10" fmla="*/ 353563 w 2201805"/>
              <a:gd name="connsiteY10" fmla="*/ 161779 h 3179856"/>
              <a:gd name="connsiteX11" fmla="*/ 548588 w 2201805"/>
              <a:gd name="connsiteY11" fmla="*/ 55622 h 3179856"/>
              <a:gd name="connsiteX12" fmla="*/ 625109 w 2201805"/>
              <a:gd name="connsiteY12" fmla="*/ 78131 h 3179856"/>
              <a:gd name="connsiteX13" fmla="*/ 684109 w 2201805"/>
              <a:gd name="connsiteY13" fmla="*/ 125851 h 3179856"/>
              <a:gd name="connsiteX14" fmla="*/ 689675 w 2201805"/>
              <a:gd name="connsiteY14" fmla="*/ 106926 h 3179856"/>
              <a:gd name="connsiteX15" fmla="*/ 884701 w 2201805"/>
              <a:gd name="connsiteY15" fmla="*/ 769 h 3179856"/>
              <a:gd name="connsiteX16" fmla="*/ 1021093 w 2201805"/>
              <a:gd name="connsiteY16" fmla="*/ 71703 h 3179856"/>
              <a:gd name="connsiteX17" fmla="*/ 1053820 w 2201805"/>
              <a:gd name="connsiteY17" fmla="*/ 130717 h 3179856"/>
              <a:gd name="connsiteX18" fmla="*/ 1054394 w 2201805"/>
              <a:gd name="connsiteY18" fmla="*/ 128764 h 3179856"/>
              <a:gd name="connsiteX19" fmla="*/ 1249420 w 2201805"/>
              <a:gd name="connsiteY19" fmla="*/ 22607 h 3179856"/>
              <a:gd name="connsiteX20" fmla="*/ 1385812 w 2201805"/>
              <a:gd name="connsiteY20" fmla="*/ 93541 h 3179856"/>
              <a:gd name="connsiteX21" fmla="*/ 1432098 w 2201805"/>
              <a:gd name="connsiteY21" fmla="*/ 240142 h 3179856"/>
              <a:gd name="connsiteX22" fmla="*/ 1357527 w 2201805"/>
              <a:gd name="connsiteY22" fmla="*/ 1096313 h 3179856"/>
              <a:gd name="connsiteX23" fmla="*/ 1356354 w 2201805"/>
              <a:gd name="connsiteY23" fmla="*/ 1100299 h 3179856"/>
              <a:gd name="connsiteX24" fmla="*/ 1888529 w 2201805"/>
              <a:gd name="connsiteY24" fmla="*/ 934101 h 3179856"/>
              <a:gd name="connsiteX25" fmla="*/ 2167397 w 220180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02095" h="3179856">
                <a:moveTo>
                  <a:pt x="2167687" y="988185"/>
                </a:moveTo>
                <a:cubicBezTo>
                  <a:pt x="2229760" y="1080127"/>
                  <a:pt x="2205545" y="1204981"/>
                  <a:pt x="2113603" y="1267054"/>
                </a:cubicBezTo>
                <a:cubicBezTo>
                  <a:pt x="1753784" y="1509976"/>
                  <a:pt x="1421598" y="1897404"/>
                  <a:pt x="1034147" y="1995820"/>
                </a:cubicBezTo>
                <a:cubicBezTo>
                  <a:pt x="867996" y="2075345"/>
                  <a:pt x="980099" y="2705122"/>
                  <a:pt x="1034147" y="3179856"/>
                </a:cubicBezTo>
                <a:lnTo>
                  <a:pt x="102328" y="1788128"/>
                </a:lnTo>
                <a:cubicBezTo>
                  <a:pt x="67914" y="1496109"/>
                  <a:pt x="-11444" y="1459753"/>
                  <a:pt x="1390" y="1306767"/>
                </a:cubicBezTo>
                <a:lnTo>
                  <a:pt x="16575" y="374146"/>
                </a:lnTo>
                <a:cubicBezTo>
                  <a:pt x="26201" y="263630"/>
                  <a:pt x="123595" y="181843"/>
                  <a:pt x="234110" y="191468"/>
                </a:cubicBezTo>
                <a:cubicBezTo>
                  <a:pt x="261739" y="193874"/>
                  <a:pt x="287573" y="201767"/>
                  <a:pt x="310631" y="213978"/>
                </a:cubicBezTo>
                <a:lnTo>
                  <a:pt x="333142" y="232185"/>
                </a:lnTo>
                <a:lnTo>
                  <a:pt x="353853" y="161779"/>
                </a:lnTo>
                <a:cubicBezTo>
                  <a:pt x="390486" y="92603"/>
                  <a:pt x="465992" y="48402"/>
                  <a:pt x="548878" y="55622"/>
                </a:cubicBezTo>
                <a:cubicBezTo>
                  <a:pt x="576507" y="58028"/>
                  <a:pt x="602341" y="65920"/>
                  <a:pt x="625399" y="78131"/>
                </a:cubicBezTo>
                <a:lnTo>
                  <a:pt x="684399" y="125851"/>
                </a:lnTo>
                <a:lnTo>
                  <a:pt x="689965" y="106926"/>
                </a:lnTo>
                <a:cubicBezTo>
                  <a:pt x="726599" y="37751"/>
                  <a:pt x="802105" y="-6450"/>
                  <a:pt x="884991" y="769"/>
                </a:cubicBezTo>
                <a:cubicBezTo>
                  <a:pt x="940249" y="5582"/>
                  <a:pt x="988325" y="32337"/>
                  <a:pt x="1021383" y="71703"/>
                </a:cubicBezTo>
                <a:lnTo>
                  <a:pt x="1054110" y="130717"/>
                </a:lnTo>
                <a:lnTo>
                  <a:pt x="1054684" y="128764"/>
                </a:lnTo>
                <a:cubicBezTo>
                  <a:pt x="1091318" y="59588"/>
                  <a:pt x="1166823" y="15387"/>
                  <a:pt x="1249710" y="22607"/>
                </a:cubicBezTo>
                <a:cubicBezTo>
                  <a:pt x="1304968" y="27420"/>
                  <a:pt x="1353044" y="54175"/>
                  <a:pt x="1386102" y="93541"/>
                </a:cubicBezTo>
                <a:cubicBezTo>
                  <a:pt x="1419160" y="132907"/>
                  <a:pt x="1437201" y="184884"/>
                  <a:pt x="1432388" y="240142"/>
                </a:cubicBezTo>
                <a:lnTo>
                  <a:pt x="1357817" y="1096313"/>
                </a:lnTo>
                <a:lnTo>
                  <a:pt x="1356644" y="1100299"/>
                </a:lnTo>
                <a:cubicBezTo>
                  <a:pt x="1494490" y="1298743"/>
                  <a:pt x="1711427" y="989500"/>
                  <a:pt x="1888819" y="934101"/>
                </a:cubicBezTo>
                <a:cubicBezTo>
                  <a:pt x="1980761" y="872029"/>
                  <a:pt x="2105615" y="896243"/>
                  <a:pt x="2167687" y="98818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TextBox 263">
            <a:extLst>
              <a:ext uri="{FF2B5EF4-FFF2-40B4-BE49-F238E27FC236}">
                <a16:creationId xmlns:a16="http://schemas.microsoft.com/office/drawing/2014/main" id="{7A01353B-CB32-47FE-93D8-46D95924C67B}"/>
              </a:ext>
            </a:extLst>
          </p:cNvPr>
          <p:cNvSpPr txBox="1"/>
          <p:nvPr/>
        </p:nvSpPr>
        <p:spPr>
          <a:xfrm>
            <a:off x="867540" y="3575700"/>
            <a:ext cx="6624736" cy="107721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Many </a:t>
            </a:r>
            <a:r>
              <a:rPr lang="en-US" altLang="ko-KR" sz="1600" b="1" dirty="0">
                <a:solidFill>
                  <a:srgbClr val="2395A6"/>
                </a:solidFill>
                <a:cs typeface="Arial" pitchFamily="34" charset="0"/>
              </a:rPr>
              <a:t>proteins are composed of several protein domains</a:t>
            </a:r>
            <a:r>
              <a:rPr lang="en-US" altLang="ko-KR" sz="1200" dirty="0">
                <a:solidFill>
                  <a:schemeClr val="tx1">
                    <a:lumMod val="75000"/>
                    <a:lumOff val="25000"/>
                  </a:schemeClr>
                </a:solidFill>
                <a:cs typeface="Arial" pitchFamily="34" charset="0"/>
              </a:rPr>
              <a:t>, i.e. segments of a protein that fold into distinct structural units. </a:t>
            </a:r>
            <a:r>
              <a:rPr lang="en-US" altLang="ko-KR" b="1" dirty="0">
                <a:solidFill>
                  <a:srgbClr val="FE8B44"/>
                </a:solidFill>
                <a:cs typeface="Arial" pitchFamily="34" charset="0"/>
              </a:rPr>
              <a:t>Domains usually also have specific functions</a:t>
            </a:r>
            <a:r>
              <a:rPr lang="en-US" altLang="ko-KR" sz="1200" dirty="0">
                <a:solidFill>
                  <a:schemeClr val="tx1">
                    <a:lumMod val="75000"/>
                    <a:lumOff val="25000"/>
                  </a:schemeClr>
                </a:solidFill>
                <a:cs typeface="Arial" pitchFamily="34" charset="0"/>
              </a:rPr>
              <a:t>, such as enzymatic activities (e.g. kinase) or they serve as binding modules.</a:t>
            </a:r>
          </a:p>
        </p:txBody>
      </p:sp>
      <p:pic>
        <p:nvPicPr>
          <p:cNvPr id="5" name="Picture 4">
            <a:extLst>
              <a:ext uri="{FF2B5EF4-FFF2-40B4-BE49-F238E27FC236}">
                <a16:creationId xmlns:a16="http://schemas.microsoft.com/office/drawing/2014/main" id="{50270A11-1746-4DD1-B10D-77A20718E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645666">
            <a:off x="2615768" y="3915587"/>
            <a:ext cx="2358818" cy="3455669"/>
          </a:xfrm>
          <a:prstGeom prst="rect">
            <a:avLst/>
          </a:prstGeom>
        </p:spPr>
      </p:pic>
    </p:spTree>
    <p:extLst>
      <p:ext uri="{BB962C8B-B14F-4D97-AF65-F5344CB8AC3E}">
        <p14:creationId xmlns:p14="http://schemas.microsoft.com/office/powerpoint/2010/main" val="297305382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ircle: Hollow 41">
            <a:extLst>
              <a:ext uri="{FF2B5EF4-FFF2-40B4-BE49-F238E27FC236}">
                <a16:creationId xmlns:a16="http://schemas.microsoft.com/office/drawing/2014/main" id="{33755061-9FB5-4670-8245-C96B4CEBC54F}"/>
              </a:ext>
            </a:extLst>
          </p:cNvPr>
          <p:cNvSpPr>
            <a:spLocks noChangeAspect="1"/>
          </p:cNvSpPr>
          <p:nvPr/>
        </p:nvSpPr>
        <p:spPr>
          <a:xfrm>
            <a:off x="7294876" y="1762753"/>
            <a:ext cx="3657600" cy="3657600"/>
          </a:xfrm>
          <a:prstGeom prst="donut">
            <a:avLst>
              <a:gd name="adj" fmla="val 18423"/>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4E5683F3-968F-481B-858C-54DAD3BF52B6}"/>
              </a:ext>
            </a:extLst>
          </p:cNvPr>
          <p:cNvSpPr/>
          <p:nvPr/>
        </p:nvSpPr>
        <p:spPr>
          <a:xfrm>
            <a:off x="8209276" y="2677153"/>
            <a:ext cx="1828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6A50998D-AEF2-42B7-BBFE-E04B221670B3}"/>
              </a:ext>
            </a:extLst>
          </p:cNvPr>
          <p:cNvSpPr>
            <a:spLocks noChangeAspect="1"/>
          </p:cNvSpPr>
          <p:nvPr/>
        </p:nvSpPr>
        <p:spPr>
          <a:xfrm>
            <a:off x="5237476" y="-294647"/>
            <a:ext cx="7772400" cy="7772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678CF3EA-5088-4082-B18E-3B001E768FD9}"/>
              </a:ext>
            </a:extLst>
          </p:cNvPr>
          <p:cNvSpPr>
            <a:spLocks noChangeAspect="1"/>
          </p:cNvSpPr>
          <p:nvPr/>
        </p:nvSpPr>
        <p:spPr>
          <a:xfrm>
            <a:off x="6609076" y="1076953"/>
            <a:ext cx="5029200" cy="502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710C9B9D-E4D2-40C7-97EF-383E8007F58D}"/>
              </a:ext>
            </a:extLst>
          </p:cNvPr>
          <p:cNvSpPr>
            <a:spLocks noChangeAspect="1"/>
          </p:cNvSpPr>
          <p:nvPr/>
        </p:nvSpPr>
        <p:spPr>
          <a:xfrm>
            <a:off x="5923276" y="391153"/>
            <a:ext cx="6400800" cy="6400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7EED72CB-60B4-41E5-AA8D-3F5935257F80}"/>
              </a:ext>
            </a:extLst>
          </p:cNvPr>
          <p:cNvSpPr/>
          <p:nvPr/>
        </p:nvSpPr>
        <p:spPr>
          <a:xfrm>
            <a:off x="9054271" y="2602894"/>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C6FD4A77-F380-4E0E-86AE-E7E1E84D75DD}"/>
              </a:ext>
            </a:extLst>
          </p:cNvPr>
          <p:cNvSpPr/>
          <p:nvPr/>
        </p:nvSpPr>
        <p:spPr>
          <a:xfrm>
            <a:off x="9823892"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4856724-A066-40EC-823E-82E0373DA2D1}"/>
              </a:ext>
            </a:extLst>
          </p:cNvPr>
          <p:cNvSpPr/>
          <p:nvPr/>
        </p:nvSpPr>
        <p:spPr>
          <a:xfrm>
            <a:off x="8237564"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8B6D436A-747B-4553-90F5-D221C9BE4B87}"/>
              </a:ext>
            </a:extLst>
          </p:cNvPr>
          <p:cNvSpPr/>
          <p:nvPr/>
        </p:nvSpPr>
        <p:spPr>
          <a:xfrm>
            <a:off x="9823892"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7E0FD2D2-9DA7-4E25-B3B1-6E1BAC8E8499}"/>
              </a:ext>
            </a:extLst>
          </p:cNvPr>
          <p:cNvSpPr/>
          <p:nvPr/>
        </p:nvSpPr>
        <p:spPr>
          <a:xfrm>
            <a:off x="8237564"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190BAEC3-53DE-4F5E-9425-AF1E431B5AFA}"/>
              </a:ext>
            </a:extLst>
          </p:cNvPr>
          <p:cNvSpPr/>
          <p:nvPr/>
        </p:nvSpPr>
        <p:spPr>
          <a:xfrm>
            <a:off x="9054271" y="4411540"/>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E158EA22-E334-4FC4-B9F7-2603AC914904}"/>
              </a:ext>
            </a:extLst>
          </p:cNvPr>
          <p:cNvSpPr/>
          <p:nvPr/>
        </p:nvSpPr>
        <p:spPr>
          <a:xfrm>
            <a:off x="8694435" y="486842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9FCC4FC-6FD7-428A-9A79-23393337DA13}"/>
              </a:ext>
            </a:extLst>
          </p:cNvPr>
          <p:cNvSpPr/>
          <p:nvPr/>
        </p:nvSpPr>
        <p:spPr>
          <a:xfrm>
            <a:off x="7199204" y="2548040"/>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id="{2235D47C-C832-4781-9878-86BF7E9F17F1}"/>
              </a:ext>
            </a:extLst>
          </p:cNvPr>
          <p:cNvSpPr/>
          <p:nvPr/>
        </p:nvSpPr>
        <p:spPr>
          <a:xfrm>
            <a:off x="10193585" y="383554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5162C30-5ADD-4E23-A82E-57B98AB303E6}"/>
              </a:ext>
            </a:extLst>
          </p:cNvPr>
          <p:cNvSpPr/>
          <p:nvPr/>
        </p:nvSpPr>
        <p:spPr>
          <a:xfrm>
            <a:off x="8694435" y="1555572"/>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A72FCB6D-B024-4244-A7E7-C3FB3CCFC82A}"/>
              </a:ext>
            </a:extLst>
          </p:cNvPr>
          <p:cNvSpPr/>
          <p:nvPr/>
        </p:nvSpPr>
        <p:spPr>
          <a:xfrm>
            <a:off x="7199204" y="383554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id="{B8112EB4-9BDA-4C7F-BE94-7E7D40C72DEB}"/>
              </a:ext>
            </a:extLst>
          </p:cNvPr>
          <p:cNvSpPr/>
          <p:nvPr/>
        </p:nvSpPr>
        <p:spPr>
          <a:xfrm>
            <a:off x="10193585" y="2548040"/>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Isosceles Triangle 51">
            <a:extLst>
              <a:ext uri="{FF2B5EF4-FFF2-40B4-BE49-F238E27FC236}">
                <a16:creationId xmlns:a16="http://schemas.microsoft.com/office/drawing/2014/main" id="{20CAFDF0-D8A3-4399-B98C-9C2BA886A6DB}"/>
              </a:ext>
            </a:extLst>
          </p:cNvPr>
          <p:cNvSpPr/>
          <p:nvPr/>
        </p:nvSpPr>
        <p:spPr>
          <a:xfrm>
            <a:off x="7451798" y="4128801"/>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2" name="Oval 7">
            <a:extLst>
              <a:ext uri="{FF2B5EF4-FFF2-40B4-BE49-F238E27FC236}">
                <a16:creationId xmlns:a16="http://schemas.microsoft.com/office/drawing/2014/main" id="{28BE78CD-0965-4024-9E7D-FFE3D0FF96B6}"/>
              </a:ext>
            </a:extLst>
          </p:cNvPr>
          <p:cNvSpPr/>
          <p:nvPr/>
        </p:nvSpPr>
        <p:spPr>
          <a:xfrm>
            <a:off x="8934102" y="5108094"/>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3" name="Rounded Rectangle 27">
            <a:extLst>
              <a:ext uri="{FF2B5EF4-FFF2-40B4-BE49-F238E27FC236}">
                <a16:creationId xmlns:a16="http://schemas.microsoft.com/office/drawing/2014/main" id="{CB71DDD9-A50B-452D-84D5-CC25CCBCF754}"/>
              </a:ext>
            </a:extLst>
          </p:cNvPr>
          <p:cNvSpPr/>
          <p:nvPr/>
        </p:nvSpPr>
        <p:spPr>
          <a:xfrm>
            <a:off x="7445684" y="2831286"/>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4" name="Rounded Rectangle 7">
            <a:extLst>
              <a:ext uri="{FF2B5EF4-FFF2-40B4-BE49-F238E27FC236}">
                <a16:creationId xmlns:a16="http://schemas.microsoft.com/office/drawing/2014/main" id="{C45B4426-C245-4C77-B25C-C051C61EC2B3}"/>
              </a:ext>
            </a:extLst>
          </p:cNvPr>
          <p:cNvSpPr/>
          <p:nvPr/>
        </p:nvSpPr>
        <p:spPr>
          <a:xfrm>
            <a:off x="8938269" y="1821495"/>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5" name="Round Same Side Corner Rectangle 36">
            <a:extLst>
              <a:ext uri="{FF2B5EF4-FFF2-40B4-BE49-F238E27FC236}">
                <a16:creationId xmlns:a16="http://schemas.microsoft.com/office/drawing/2014/main" id="{23C3A316-76D7-4EA3-A34F-11E710AFAECF}"/>
              </a:ext>
            </a:extLst>
          </p:cNvPr>
          <p:cNvSpPr/>
          <p:nvPr/>
        </p:nvSpPr>
        <p:spPr>
          <a:xfrm>
            <a:off x="10434826" y="2823580"/>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6" name="자유형 176">
            <a:extLst>
              <a:ext uri="{FF2B5EF4-FFF2-40B4-BE49-F238E27FC236}">
                <a16:creationId xmlns:a16="http://schemas.microsoft.com/office/drawing/2014/main" id="{F760D23E-437A-4DD7-B830-B7888250CD64}"/>
              </a:ext>
            </a:extLst>
          </p:cNvPr>
          <p:cNvSpPr/>
          <p:nvPr/>
        </p:nvSpPr>
        <p:spPr>
          <a:xfrm>
            <a:off x="10412624" y="4045365"/>
            <a:ext cx="372027" cy="390469"/>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oup 26">
            <a:extLst>
              <a:ext uri="{FF2B5EF4-FFF2-40B4-BE49-F238E27FC236}">
                <a16:creationId xmlns:a16="http://schemas.microsoft.com/office/drawing/2014/main" id="{9254AE37-C54D-4468-AD86-41E52ED8C0A7}"/>
              </a:ext>
            </a:extLst>
          </p:cNvPr>
          <p:cNvGrpSpPr/>
          <p:nvPr/>
        </p:nvGrpSpPr>
        <p:grpSpPr>
          <a:xfrm>
            <a:off x="8504693" y="2930102"/>
            <a:ext cx="1206342" cy="1356714"/>
            <a:chOff x="7322277" y="4321169"/>
            <a:chExt cx="1919053" cy="2158265"/>
          </a:xfrm>
          <a:solidFill>
            <a:schemeClr val="bg1"/>
          </a:solidFill>
        </p:grpSpPr>
        <p:sp>
          <p:nvSpPr>
            <p:cNvPr id="28" name="Freeform: Shape 27">
              <a:extLst>
                <a:ext uri="{FF2B5EF4-FFF2-40B4-BE49-F238E27FC236}">
                  <a16:creationId xmlns:a16="http://schemas.microsoft.com/office/drawing/2014/main" id="{A73B72CA-9FA6-46CE-9A8B-4AF6BA9840F9}"/>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3844B88-1FA9-4B7E-A73E-3412A7768480}"/>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85B57B-6F82-4C1F-B335-5ED43B52D4DD}"/>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CE94A4D-4B0B-47A5-80CB-2E84AEF19F85}"/>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DBF52CA-37FF-4120-85F2-910C32E6355A}"/>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C315F7-931F-42E6-9190-D5335A36B07D}"/>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BE60686-DC01-47B5-B2F0-B864B79CF4D8}"/>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4C28920-D4C2-4DF4-BE38-C0888D4A5089}"/>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C442DD-374F-465A-9E2D-F0BCDC8E8064}"/>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CB1B9FF-505B-4AC3-8786-8AE97C0E0E73}"/>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
        <p:nvSpPr>
          <p:cNvPr id="46" name="Freeform 9">
            <a:extLst>
              <a:ext uri="{FF2B5EF4-FFF2-40B4-BE49-F238E27FC236}">
                <a16:creationId xmlns:a16="http://schemas.microsoft.com/office/drawing/2014/main" id="{E471377D-27F3-444E-B20E-D25406029634}"/>
              </a:ext>
            </a:extLst>
          </p:cNvPr>
          <p:cNvSpPr>
            <a:spLocks noEditPoints="1"/>
          </p:cNvSpPr>
          <p:nvPr/>
        </p:nvSpPr>
        <p:spPr bwMode="auto">
          <a:xfrm>
            <a:off x="8899676" y="154688"/>
            <a:ext cx="399621" cy="295406"/>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Freeform 18">
            <a:extLst>
              <a:ext uri="{FF2B5EF4-FFF2-40B4-BE49-F238E27FC236}">
                <a16:creationId xmlns:a16="http://schemas.microsoft.com/office/drawing/2014/main" id="{7FEE4E64-38F2-4F73-8AB7-378BA1D6D5F2}"/>
              </a:ext>
            </a:extLst>
          </p:cNvPr>
          <p:cNvSpPr>
            <a:spLocks/>
          </p:cNvSpPr>
          <p:nvPr/>
        </p:nvSpPr>
        <p:spPr bwMode="auto">
          <a:xfrm>
            <a:off x="6010685" y="3483031"/>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9" name="Freeform 9">
            <a:extLst>
              <a:ext uri="{FF2B5EF4-FFF2-40B4-BE49-F238E27FC236}">
                <a16:creationId xmlns:a16="http://schemas.microsoft.com/office/drawing/2014/main" id="{34561D14-AB3A-4E00-A41D-17E0F9C66493}"/>
              </a:ext>
            </a:extLst>
          </p:cNvPr>
          <p:cNvSpPr>
            <a:spLocks noEditPoints="1"/>
          </p:cNvSpPr>
          <p:nvPr/>
        </p:nvSpPr>
        <p:spPr bwMode="auto">
          <a:xfrm>
            <a:off x="7578703" y="1003271"/>
            <a:ext cx="246319" cy="346529"/>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Freeform 9">
            <a:extLst>
              <a:ext uri="{FF2B5EF4-FFF2-40B4-BE49-F238E27FC236}">
                <a16:creationId xmlns:a16="http://schemas.microsoft.com/office/drawing/2014/main" id="{509F100C-EFE4-4EF2-A54B-DC83CAD44DC8}"/>
              </a:ext>
            </a:extLst>
          </p:cNvPr>
          <p:cNvSpPr>
            <a:spLocks noEditPoints="1"/>
          </p:cNvSpPr>
          <p:nvPr/>
        </p:nvSpPr>
        <p:spPr bwMode="auto">
          <a:xfrm>
            <a:off x="6656837" y="3424941"/>
            <a:ext cx="447644" cy="313936"/>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1" name="Freeform 18">
            <a:extLst>
              <a:ext uri="{FF2B5EF4-FFF2-40B4-BE49-F238E27FC236}">
                <a16:creationId xmlns:a16="http://schemas.microsoft.com/office/drawing/2014/main" id="{ECBD2D25-8AE6-448D-A771-0F6FF44FBC05}"/>
              </a:ext>
            </a:extLst>
          </p:cNvPr>
          <p:cNvSpPr>
            <a:spLocks noEditPoints="1"/>
          </p:cNvSpPr>
          <p:nvPr/>
        </p:nvSpPr>
        <p:spPr bwMode="auto">
          <a:xfrm>
            <a:off x="9540625" y="691038"/>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2" name="Freeform 9">
            <a:extLst>
              <a:ext uri="{FF2B5EF4-FFF2-40B4-BE49-F238E27FC236}">
                <a16:creationId xmlns:a16="http://schemas.microsoft.com/office/drawing/2014/main" id="{72175490-F48F-40F2-9F57-6F96F492CEA0}"/>
              </a:ext>
            </a:extLst>
          </p:cNvPr>
          <p:cNvSpPr>
            <a:spLocks noEditPoints="1"/>
          </p:cNvSpPr>
          <p:nvPr/>
        </p:nvSpPr>
        <p:spPr bwMode="auto">
          <a:xfrm>
            <a:off x="11300427" y="3848979"/>
            <a:ext cx="323301" cy="361227"/>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3" name="Oval 1">
            <a:extLst>
              <a:ext uri="{FF2B5EF4-FFF2-40B4-BE49-F238E27FC236}">
                <a16:creationId xmlns:a16="http://schemas.microsoft.com/office/drawing/2014/main" id="{E7C61B54-BDE3-4B93-B413-FEEA0066F3BE}"/>
              </a:ext>
            </a:extLst>
          </p:cNvPr>
          <p:cNvSpPr/>
          <p:nvPr/>
        </p:nvSpPr>
        <p:spPr>
          <a:xfrm>
            <a:off x="10609797" y="5398062"/>
            <a:ext cx="328264" cy="352994"/>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6">
            <a:extLst>
              <a:ext uri="{FF2B5EF4-FFF2-40B4-BE49-F238E27FC236}">
                <a16:creationId xmlns:a16="http://schemas.microsoft.com/office/drawing/2014/main" id="{4BDB2CCB-3183-49C6-A19B-B74CCF98C1EF}"/>
              </a:ext>
            </a:extLst>
          </p:cNvPr>
          <p:cNvSpPr/>
          <p:nvPr/>
        </p:nvSpPr>
        <p:spPr>
          <a:xfrm>
            <a:off x="5774977" y="5368331"/>
            <a:ext cx="306515" cy="337505"/>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Freeform 9">
            <a:extLst>
              <a:ext uri="{FF2B5EF4-FFF2-40B4-BE49-F238E27FC236}">
                <a16:creationId xmlns:a16="http://schemas.microsoft.com/office/drawing/2014/main" id="{D23F4135-3F40-430B-AF57-5E389BED1D36}"/>
              </a:ext>
            </a:extLst>
          </p:cNvPr>
          <p:cNvSpPr>
            <a:spLocks/>
          </p:cNvSpPr>
          <p:nvPr/>
        </p:nvSpPr>
        <p:spPr bwMode="auto">
          <a:xfrm>
            <a:off x="5571641" y="2402084"/>
            <a:ext cx="250608" cy="325258"/>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56" name="Freeform 9">
            <a:extLst>
              <a:ext uri="{FF2B5EF4-FFF2-40B4-BE49-F238E27FC236}">
                <a16:creationId xmlns:a16="http://schemas.microsoft.com/office/drawing/2014/main" id="{86AA8F18-18D1-4D02-89C0-F3604F5A686C}"/>
              </a:ext>
            </a:extLst>
          </p:cNvPr>
          <p:cNvSpPr>
            <a:spLocks/>
          </p:cNvSpPr>
          <p:nvPr/>
        </p:nvSpPr>
        <p:spPr bwMode="auto">
          <a:xfrm>
            <a:off x="8517126" y="6125569"/>
            <a:ext cx="356453" cy="365022"/>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7" name="Rectangle 1">
            <a:extLst>
              <a:ext uri="{FF2B5EF4-FFF2-40B4-BE49-F238E27FC236}">
                <a16:creationId xmlns:a16="http://schemas.microsoft.com/office/drawing/2014/main" id="{4170D966-4FFA-4164-A527-0A878CA52E9A}"/>
              </a:ext>
            </a:extLst>
          </p:cNvPr>
          <p:cNvSpPr/>
          <p:nvPr/>
        </p:nvSpPr>
        <p:spPr>
          <a:xfrm>
            <a:off x="11783563" y="3198294"/>
            <a:ext cx="321662" cy="319701"/>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ound Same Side Corner Rectangle 41">
            <a:extLst>
              <a:ext uri="{FF2B5EF4-FFF2-40B4-BE49-F238E27FC236}">
                <a16:creationId xmlns:a16="http://schemas.microsoft.com/office/drawing/2014/main" id="{75BA2FF6-F94C-424F-B908-42E0D429A299}"/>
              </a:ext>
            </a:extLst>
          </p:cNvPr>
          <p:cNvSpPr/>
          <p:nvPr/>
        </p:nvSpPr>
        <p:spPr>
          <a:xfrm rot="18900000">
            <a:off x="10307175" y="1017805"/>
            <a:ext cx="376907" cy="374976"/>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1">
            <a:extLst>
              <a:ext uri="{FF2B5EF4-FFF2-40B4-BE49-F238E27FC236}">
                <a16:creationId xmlns:a16="http://schemas.microsoft.com/office/drawing/2014/main" id="{E7615A79-78FD-47AE-B343-93D58B76B98F}"/>
              </a:ext>
            </a:extLst>
          </p:cNvPr>
          <p:cNvSpPr/>
          <p:nvPr/>
        </p:nvSpPr>
        <p:spPr>
          <a:xfrm>
            <a:off x="6457504" y="4564903"/>
            <a:ext cx="303144" cy="295506"/>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3" name="Rounded Rectangle 3">
            <a:extLst>
              <a:ext uri="{FF2B5EF4-FFF2-40B4-BE49-F238E27FC236}">
                <a16:creationId xmlns:a16="http://schemas.microsoft.com/office/drawing/2014/main" id="{888FB354-E3A7-4C35-8599-697083F7517F}"/>
              </a:ext>
            </a:extLst>
          </p:cNvPr>
          <p:cNvSpPr/>
          <p:nvPr/>
        </p:nvSpPr>
        <p:spPr>
          <a:xfrm>
            <a:off x="7048615" y="1311028"/>
            <a:ext cx="203339" cy="320191"/>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3">
            <a:extLst>
              <a:ext uri="{FF2B5EF4-FFF2-40B4-BE49-F238E27FC236}">
                <a16:creationId xmlns:a16="http://schemas.microsoft.com/office/drawing/2014/main" id="{1D38BFC0-C25C-48FA-AAAD-9C502FA85732}"/>
              </a:ext>
            </a:extLst>
          </p:cNvPr>
          <p:cNvSpPr/>
          <p:nvPr/>
        </p:nvSpPr>
        <p:spPr>
          <a:xfrm>
            <a:off x="10758640" y="1904136"/>
            <a:ext cx="352275" cy="352275"/>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5" name="Group 64">
            <a:extLst>
              <a:ext uri="{FF2B5EF4-FFF2-40B4-BE49-F238E27FC236}">
                <a16:creationId xmlns:a16="http://schemas.microsoft.com/office/drawing/2014/main" id="{A229294D-5EEE-405D-AAAF-FA5FE1BF0596}"/>
              </a:ext>
            </a:extLst>
          </p:cNvPr>
          <p:cNvGrpSpPr/>
          <p:nvPr/>
        </p:nvGrpSpPr>
        <p:grpSpPr>
          <a:xfrm>
            <a:off x="5748414" y="4577914"/>
            <a:ext cx="401429" cy="232241"/>
            <a:chOff x="2574555" y="3959226"/>
            <a:chExt cx="3941661" cy="2280393"/>
          </a:xfrm>
          <a:solidFill>
            <a:schemeClr val="bg1">
              <a:alpha val="40000"/>
            </a:schemeClr>
          </a:solidFill>
        </p:grpSpPr>
        <p:sp>
          <p:nvSpPr>
            <p:cNvPr id="111" name="Donut 81">
              <a:extLst>
                <a:ext uri="{FF2B5EF4-FFF2-40B4-BE49-F238E27FC236}">
                  <a16:creationId xmlns:a16="http://schemas.microsoft.com/office/drawing/2014/main" id="{17CE0086-F66F-4C14-96F4-AA318805B0FF}"/>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2" name="Donut 82">
              <a:extLst>
                <a:ext uri="{FF2B5EF4-FFF2-40B4-BE49-F238E27FC236}">
                  <a16:creationId xmlns:a16="http://schemas.microsoft.com/office/drawing/2014/main" id="{0A47C995-BF75-40D0-B2C9-6D28A08EEEEB}"/>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3" name="Rounded Rectangle 83">
              <a:extLst>
                <a:ext uri="{FF2B5EF4-FFF2-40B4-BE49-F238E27FC236}">
                  <a16:creationId xmlns:a16="http://schemas.microsoft.com/office/drawing/2014/main" id="{F5BCFFD6-6380-4F3F-A67C-EB53B350A8E5}"/>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ounded Rectangle 84">
              <a:extLst>
                <a:ext uri="{FF2B5EF4-FFF2-40B4-BE49-F238E27FC236}">
                  <a16:creationId xmlns:a16="http://schemas.microsoft.com/office/drawing/2014/main" id="{EBE97F11-B486-4D84-AB9F-56B547B8F983}"/>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ounded Rectangle 85">
              <a:extLst>
                <a:ext uri="{FF2B5EF4-FFF2-40B4-BE49-F238E27FC236}">
                  <a16:creationId xmlns:a16="http://schemas.microsoft.com/office/drawing/2014/main" id="{3CF98D7D-43C7-4EFC-BABA-23E4C6DBF8EC}"/>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ounded Rectangle 86">
              <a:extLst>
                <a:ext uri="{FF2B5EF4-FFF2-40B4-BE49-F238E27FC236}">
                  <a16:creationId xmlns:a16="http://schemas.microsoft.com/office/drawing/2014/main" id="{149DC0B1-2562-4FAB-B2A6-61DD4B26168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Rounded Rectangle 87">
              <a:extLst>
                <a:ext uri="{FF2B5EF4-FFF2-40B4-BE49-F238E27FC236}">
                  <a16:creationId xmlns:a16="http://schemas.microsoft.com/office/drawing/2014/main" id="{F4EC1FBC-2D68-489E-9163-3F3AC3E64BD9}"/>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ounded Rectangle 16">
              <a:extLst>
                <a:ext uri="{FF2B5EF4-FFF2-40B4-BE49-F238E27FC236}">
                  <a16:creationId xmlns:a16="http://schemas.microsoft.com/office/drawing/2014/main" id="{2B2518BA-87D2-41CA-859E-B063C4D61AAC}"/>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9" name="Oval 118">
              <a:extLst>
                <a:ext uri="{FF2B5EF4-FFF2-40B4-BE49-F238E27FC236}">
                  <a16:creationId xmlns:a16="http://schemas.microsoft.com/office/drawing/2014/main" id="{A82C42EE-AC35-45CF-917C-C9E019A83D0F}"/>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Rounded Rectangle 19">
              <a:extLst>
                <a:ext uri="{FF2B5EF4-FFF2-40B4-BE49-F238E27FC236}">
                  <a16:creationId xmlns:a16="http://schemas.microsoft.com/office/drawing/2014/main" id="{9F25B061-9A0A-4151-B4F9-E6EADE333D84}"/>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6" name="Freeform 9">
            <a:extLst>
              <a:ext uri="{FF2B5EF4-FFF2-40B4-BE49-F238E27FC236}">
                <a16:creationId xmlns:a16="http://schemas.microsoft.com/office/drawing/2014/main" id="{FBE13BCA-3847-4EB5-98A2-E9378746655E}"/>
              </a:ext>
            </a:extLst>
          </p:cNvPr>
          <p:cNvSpPr>
            <a:spLocks noEditPoints="1"/>
          </p:cNvSpPr>
          <p:nvPr/>
        </p:nvSpPr>
        <p:spPr bwMode="auto">
          <a:xfrm>
            <a:off x="9794934" y="1525673"/>
            <a:ext cx="258056" cy="35282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7" name="Oval 1">
            <a:extLst>
              <a:ext uri="{FF2B5EF4-FFF2-40B4-BE49-F238E27FC236}">
                <a16:creationId xmlns:a16="http://schemas.microsoft.com/office/drawing/2014/main" id="{9E7398FE-B433-4107-A7F2-E972556D11F3}"/>
              </a:ext>
            </a:extLst>
          </p:cNvPr>
          <p:cNvSpPr/>
          <p:nvPr/>
        </p:nvSpPr>
        <p:spPr>
          <a:xfrm>
            <a:off x="8373665" y="602219"/>
            <a:ext cx="342296" cy="342295"/>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Donut 3">
            <a:extLst>
              <a:ext uri="{FF2B5EF4-FFF2-40B4-BE49-F238E27FC236}">
                <a16:creationId xmlns:a16="http://schemas.microsoft.com/office/drawing/2014/main" id="{578B931D-464E-478C-A591-14E47C50F8D9}"/>
              </a:ext>
            </a:extLst>
          </p:cNvPr>
          <p:cNvSpPr/>
          <p:nvPr/>
        </p:nvSpPr>
        <p:spPr>
          <a:xfrm rot="2542585">
            <a:off x="10085046" y="6173868"/>
            <a:ext cx="214889" cy="409323"/>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70" name="Rounded Rectangle 8">
            <a:extLst>
              <a:ext uri="{FF2B5EF4-FFF2-40B4-BE49-F238E27FC236}">
                <a16:creationId xmlns:a16="http://schemas.microsoft.com/office/drawing/2014/main" id="{50D3B854-3EE4-412D-B130-9F9BD2DD6222}"/>
              </a:ext>
            </a:extLst>
          </p:cNvPr>
          <p:cNvSpPr/>
          <p:nvPr/>
        </p:nvSpPr>
        <p:spPr>
          <a:xfrm>
            <a:off x="5318933" y="3416531"/>
            <a:ext cx="302313" cy="228108"/>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71" name="Heart 3">
            <a:extLst>
              <a:ext uri="{FF2B5EF4-FFF2-40B4-BE49-F238E27FC236}">
                <a16:creationId xmlns:a16="http://schemas.microsoft.com/office/drawing/2014/main" id="{A91AA6E8-9997-4D25-BE4D-63E9C9D852E0}"/>
              </a:ext>
            </a:extLst>
          </p:cNvPr>
          <p:cNvSpPr>
            <a:spLocks noChangeAspect="1"/>
          </p:cNvSpPr>
          <p:nvPr/>
        </p:nvSpPr>
        <p:spPr>
          <a:xfrm>
            <a:off x="11506328" y="936972"/>
            <a:ext cx="302279" cy="27355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78" name="Round Same Side Corner Rectangle 5">
            <a:extLst>
              <a:ext uri="{FF2B5EF4-FFF2-40B4-BE49-F238E27FC236}">
                <a16:creationId xmlns:a16="http://schemas.microsoft.com/office/drawing/2014/main" id="{F4D8A441-8B70-4314-87AA-29D81B35E5B9}"/>
              </a:ext>
            </a:extLst>
          </p:cNvPr>
          <p:cNvSpPr/>
          <p:nvPr/>
        </p:nvSpPr>
        <p:spPr>
          <a:xfrm>
            <a:off x="9871330" y="103857"/>
            <a:ext cx="352384" cy="247386"/>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Parallelogram 8">
            <a:extLst>
              <a:ext uri="{FF2B5EF4-FFF2-40B4-BE49-F238E27FC236}">
                <a16:creationId xmlns:a16="http://schemas.microsoft.com/office/drawing/2014/main" id="{955BF537-7E59-488D-A940-F1B863F7EB58}"/>
              </a:ext>
            </a:extLst>
          </p:cNvPr>
          <p:cNvSpPr/>
          <p:nvPr/>
        </p:nvSpPr>
        <p:spPr>
          <a:xfrm>
            <a:off x="6469630" y="2392536"/>
            <a:ext cx="381319" cy="232595"/>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Freeform 18">
            <a:extLst>
              <a:ext uri="{FF2B5EF4-FFF2-40B4-BE49-F238E27FC236}">
                <a16:creationId xmlns:a16="http://schemas.microsoft.com/office/drawing/2014/main" id="{4D911A5B-60CB-4472-A1AF-3EB7FF9CE573}"/>
              </a:ext>
            </a:extLst>
          </p:cNvPr>
          <p:cNvSpPr>
            <a:spLocks/>
          </p:cNvSpPr>
          <p:nvPr/>
        </p:nvSpPr>
        <p:spPr bwMode="auto">
          <a:xfrm>
            <a:off x="11519242" y="4951149"/>
            <a:ext cx="314404" cy="313890"/>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2" name="Oval 12287">
            <a:extLst>
              <a:ext uri="{FF2B5EF4-FFF2-40B4-BE49-F238E27FC236}">
                <a16:creationId xmlns:a16="http://schemas.microsoft.com/office/drawing/2014/main" id="{9B394854-EDE0-4AD2-B297-CF29AC29E5D6}"/>
              </a:ext>
            </a:extLst>
          </p:cNvPr>
          <p:cNvSpPr/>
          <p:nvPr/>
        </p:nvSpPr>
        <p:spPr>
          <a:xfrm>
            <a:off x="11534032" y="2131856"/>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Freeform 18">
            <a:extLst>
              <a:ext uri="{FF2B5EF4-FFF2-40B4-BE49-F238E27FC236}">
                <a16:creationId xmlns:a16="http://schemas.microsoft.com/office/drawing/2014/main" id="{7529484F-76FF-4EB3-A891-29BC10FEFB4C}"/>
              </a:ext>
            </a:extLst>
          </p:cNvPr>
          <p:cNvSpPr>
            <a:spLocks/>
          </p:cNvSpPr>
          <p:nvPr/>
        </p:nvSpPr>
        <p:spPr bwMode="auto">
          <a:xfrm>
            <a:off x="8083069" y="1490329"/>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5" name="Freeform 18">
            <a:extLst>
              <a:ext uri="{FF2B5EF4-FFF2-40B4-BE49-F238E27FC236}">
                <a16:creationId xmlns:a16="http://schemas.microsoft.com/office/drawing/2014/main" id="{41326104-1DD1-4B55-9E15-C4145DD48C57}"/>
              </a:ext>
            </a:extLst>
          </p:cNvPr>
          <p:cNvSpPr>
            <a:spLocks noEditPoints="1"/>
          </p:cNvSpPr>
          <p:nvPr/>
        </p:nvSpPr>
        <p:spPr bwMode="auto">
          <a:xfrm>
            <a:off x="7124400" y="6043154"/>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Freeform 9">
            <a:extLst>
              <a:ext uri="{FF2B5EF4-FFF2-40B4-BE49-F238E27FC236}">
                <a16:creationId xmlns:a16="http://schemas.microsoft.com/office/drawing/2014/main" id="{77D08669-7EE9-4A0C-8540-F916B9979857}"/>
              </a:ext>
            </a:extLst>
          </p:cNvPr>
          <p:cNvSpPr>
            <a:spLocks/>
          </p:cNvSpPr>
          <p:nvPr/>
        </p:nvSpPr>
        <p:spPr bwMode="auto">
          <a:xfrm>
            <a:off x="6258149" y="1015781"/>
            <a:ext cx="330453" cy="336783"/>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0" name="Freeform 19">
            <a:extLst>
              <a:ext uri="{FF2B5EF4-FFF2-40B4-BE49-F238E27FC236}">
                <a16:creationId xmlns:a16="http://schemas.microsoft.com/office/drawing/2014/main" id="{85E5FC34-1C76-42D4-99A3-8B6BCEBCA627}"/>
              </a:ext>
            </a:extLst>
          </p:cNvPr>
          <p:cNvSpPr>
            <a:spLocks noEditPoints="1"/>
          </p:cNvSpPr>
          <p:nvPr/>
        </p:nvSpPr>
        <p:spPr bwMode="auto">
          <a:xfrm>
            <a:off x="9015644" y="1260919"/>
            <a:ext cx="340880" cy="172713"/>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92" name="Group 91">
            <a:extLst>
              <a:ext uri="{FF2B5EF4-FFF2-40B4-BE49-F238E27FC236}">
                <a16:creationId xmlns:a16="http://schemas.microsoft.com/office/drawing/2014/main" id="{35EAEA00-681B-4C3F-AAC2-B120E5DC770E}"/>
              </a:ext>
            </a:extLst>
          </p:cNvPr>
          <p:cNvGrpSpPr/>
          <p:nvPr/>
        </p:nvGrpSpPr>
        <p:grpSpPr>
          <a:xfrm>
            <a:off x="7253534" y="2052638"/>
            <a:ext cx="373602" cy="381448"/>
            <a:chOff x="2062550" y="1001048"/>
            <a:chExt cx="5068291" cy="5174720"/>
          </a:xfrm>
          <a:solidFill>
            <a:schemeClr val="bg1">
              <a:alpha val="40000"/>
            </a:schemeClr>
          </a:solidFill>
        </p:grpSpPr>
        <p:sp>
          <p:nvSpPr>
            <p:cNvPr id="101" name="Freeform 18">
              <a:extLst>
                <a:ext uri="{FF2B5EF4-FFF2-40B4-BE49-F238E27FC236}">
                  <a16:creationId xmlns:a16="http://schemas.microsoft.com/office/drawing/2014/main" id="{550284BB-83C7-46DC-B708-9FCEB87696A1}"/>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27">
              <a:extLst>
                <a:ext uri="{FF2B5EF4-FFF2-40B4-BE49-F238E27FC236}">
                  <a16:creationId xmlns:a16="http://schemas.microsoft.com/office/drawing/2014/main" id="{B8837175-825D-4110-9023-93D50C732152}"/>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45">
              <a:extLst>
                <a:ext uri="{FF2B5EF4-FFF2-40B4-BE49-F238E27FC236}">
                  <a16:creationId xmlns:a16="http://schemas.microsoft.com/office/drawing/2014/main" id="{0C9581DD-948D-42D6-B1F6-8196EF76DE21}"/>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4" name="Freeform 18">
              <a:extLst>
                <a:ext uri="{FF2B5EF4-FFF2-40B4-BE49-F238E27FC236}">
                  <a16:creationId xmlns:a16="http://schemas.microsoft.com/office/drawing/2014/main" id="{99ADB1EF-D22B-44A9-BA4D-FBF812199C65}"/>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5" name="Freeform 54">
              <a:extLst>
                <a:ext uri="{FF2B5EF4-FFF2-40B4-BE49-F238E27FC236}">
                  <a16:creationId xmlns:a16="http://schemas.microsoft.com/office/drawing/2014/main" id="{E9444119-E028-4D62-9F8B-50020C1F78A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95" name="Freeform 36">
            <a:extLst>
              <a:ext uri="{FF2B5EF4-FFF2-40B4-BE49-F238E27FC236}">
                <a16:creationId xmlns:a16="http://schemas.microsoft.com/office/drawing/2014/main" id="{FC853986-1E95-499A-8BEF-E0D123F6B06E}"/>
              </a:ext>
            </a:extLst>
          </p:cNvPr>
          <p:cNvSpPr>
            <a:spLocks noEditPoints="1"/>
          </p:cNvSpPr>
          <p:nvPr/>
        </p:nvSpPr>
        <p:spPr bwMode="auto">
          <a:xfrm>
            <a:off x="9588015" y="5517559"/>
            <a:ext cx="312769" cy="337229"/>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6" name="Oval 19">
            <a:extLst>
              <a:ext uri="{FF2B5EF4-FFF2-40B4-BE49-F238E27FC236}">
                <a16:creationId xmlns:a16="http://schemas.microsoft.com/office/drawing/2014/main" id="{43B248BD-BA6C-4F75-80A6-6B7C0DEF0897}"/>
              </a:ext>
            </a:extLst>
          </p:cNvPr>
          <p:cNvSpPr/>
          <p:nvPr/>
        </p:nvSpPr>
        <p:spPr>
          <a:xfrm rot="7840081">
            <a:off x="7388589" y="357113"/>
            <a:ext cx="302849" cy="258340"/>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7" name="Oval 12287">
            <a:extLst>
              <a:ext uri="{FF2B5EF4-FFF2-40B4-BE49-F238E27FC236}">
                <a16:creationId xmlns:a16="http://schemas.microsoft.com/office/drawing/2014/main" id="{903099DF-21C7-4CD0-A23E-BFFF48EA833F}"/>
              </a:ext>
            </a:extLst>
          </p:cNvPr>
          <p:cNvSpPr/>
          <p:nvPr/>
        </p:nvSpPr>
        <p:spPr>
          <a:xfrm>
            <a:off x="7463557" y="5108094"/>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Parallelogram 8">
            <a:extLst>
              <a:ext uri="{FF2B5EF4-FFF2-40B4-BE49-F238E27FC236}">
                <a16:creationId xmlns:a16="http://schemas.microsoft.com/office/drawing/2014/main" id="{F23F5BE6-88BD-46C6-97FF-C168D641FBFE}"/>
              </a:ext>
            </a:extLst>
          </p:cNvPr>
          <p:cNvSpPr/>
          <p:nvPr/>
        </p:nvSpPr>
        <p:spPr>
          <a:xfrm>
            <a:off x="11361206" y="6256765"/>
            <a:ext cx="315238" cy="19228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TextBox 127">
            <a:extLst>
              <a:ext uri="{FF2B5EF4-FFF2-40B4-BE49-F238E27FC236}">
                <a16:creationId xmlns:a16="http://schemas.microsoft.com/office/drawing/2014/main" id="{BD5E7C5F-05DB-4514-8952-3B1F5D5B534C}"/>
              </a:ext>
            </a:extLst>
          </p:cNvPr>
          <p:cNvSpPr txBox="1"/>
          <p:nvPr/>
        </p:nvSpPr>
        <p:spPr>
          <a:xfrm>
            <a:off x="168893" y="5730791"/>
            <a:ext cx="6237106" cy="830997"/>
          </a:xfrm>
          <a:prstGeom prst="rect">
            <a:avLst/>
          </a:prstGeom>
          <a:noFill/>
        </p:spPr>
        <p:txBody>
          <a:bodyPr wrap="square" rtlCol="0" anchor="ctr">
            <a:spAutoFit/>
          </a:bodyPr>
          <a:lstStyle/>
          <a:p>
            <a:r>
              <a:rPr lang="en-US" altLang="ko-KR" sz="4800" b="1" dirty="0">
                <a:solidFill>
                  <a:schemeClr val="bg1"/>
                </a:solidFill>
                <a:cs typeface="Arial" pitchFamily="34" charset="0"/>
              </a:rPr>
              <a:t>PROTEIN DOMAIN</a:t>
            </a:r>
            <a:endParaRPr lang="ko-KR" altLang="en-US" sz="4800" b="1" dirty="0">
              <a:solidFill>
                <a:schemeClr val="bg1"/>
              </a:solidFill>
              <a:cs typeface="Arial" pitchFamily="34" charset="0"/>
            </a:endParaRPr>
          </a:p>
        </p:txBody>
      </p:sp>
      <p:sp>
        <p:nvSpPr>
          <p:cNvPr id="130" name="TextBox 129">
            <a:extLst>
              <a:ext uri="{FF2B5EF4-FFF2-40B4-BE49-F238E27FC236}">
                <a16:creationId xmlns:a16="http://schemas.microsoft.com/office/drawing/2014/main" id="{D22CBCCB-299C-43BC-99BE-2B7ABAB0152A}"/>
              </a:ext>
            </a:extLst>
          </p:cNvPr>
          <p:cNvSpPr txBox="1"/>
          <p:nvPr/>
        </p:nvSpPr>
        <p:spPr>
          <a:xfrm>
            <a:off x="221100" y="5393123"/>
            <a:ext cx="3568440" cy="461665"/>
          </a:xfrm>
          <a:prstGeom prst="rect">
            <a:avLst/>
          </a:prstGeom>
          <a:noFill/>
        </p:spPr>
        <p:txBody>
          <a:bodyPr wrap="square" rtlCol="0" anchor="ctr">
            <a:spAutoFit/>
          </a:bodyPr>
          <a:lstStyle/>
          <a:p>
            <a:r>
              <a:rPr lang="en-US" altLang="ko-KR" sz="2400" dirty="0">
                <a:solidFill>
                  <a:schemeClr val="bg1"/>
                </a:solidFill>
                <a:cs typeface="Arial" pitchFamily="34" charset="0"/>
              </a:rPr>
              <a:t>HOW TO</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335938459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5758592" y="751809"/>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Prerequisites</a:t>
            </a:r>
            <a:endParaRPr lang="ko-KR" altLang="en-US" sz="5400"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827039" y="1798467"/>
            <a:ext cx="6301827" cy="886162"/>
            <a:chOff x="5808996" y="1666120"/>
            <a:chExt cx="6301827" cy="886162"/>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5340372" cy="461665"/>
            </a:xfrm>
            <a:prstGeom prst="rect">
              <a:avLst/>
            </a:prstGeom>
            <a:noFill/>
          </p:spPr>
          <p:txBody>
            <a:bodyPr wrap="square" rtlCol="0">
              <a:spAutoFit/>
            </a:bodyPr>
            <a:lstStyle/>
            <a:p>
              <a:r>
                <a:rPr lang="en-US" altLang="ko-KR" sz="1200" dirty="0">
                  <a:solidFill>
                    <a:schemeClr val="bg1"/>
                  </a:solidFill>
                  <a:cs typeface="Arial" pitchFamily="34" charset="0"/>
                </a:rPr>
                <a:t>UniProt is a freely accessible database of protein sequence and functional information, many entries being derived from genome sequencing projects.</a:t>
              </a:r>
            </a:p>
          </p:txBody>
        </p:sp>
        <p:sp>
          <p:nvSpPr>
            <p:cNvPr id="4" name="TextBox 3">
              <a:extLst>
                <a:ext uri="{FF2B5EF4-FFF2-40B4-BE49-F238E27FC236}">
                  <a16:creationId xmlns:a16="http://schemas.microsoft.com/office/drawing/2014/main" id="{33970DAD-6F8A-4507-B262-C4F7DDA4D33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UniProt</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827039" y="2889328"/>
            <a:ext cx="6301827" cy="1070828"/>
            <a:chOff x="5808996" y="1666120"/>
            <a:chExt cx="6301827" cy="1070828"/>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5340372" cy="646331"/>
            </a:xfrm>
            <a:prstGeom prst="rect">
              <a:avLst/>
            </a:prstGeom>
            <a:noFill/>
          </p:spPr>
          <p:txBody>
            <a:bodyPr wrap="square" rtlCol="0">
              <a:spAutoFit/>
            </a:bodyPr>
            <a:lstStyle/>
            <a:p>
              <a:pPr algn="just"/>
              <a:r>
                <a:rPr lang="en-US" altLang="ko-KR" sz="1200" dirty="0">
                  <a:solidFill>
                    <a:schemeClr val="bg1"/>
                  </a:solidFill>
                  <a:cs typeface="Arial" pitchFamily="34" charset="0"/>
                </a:rPr>
                <a:t>In bioinformatics and biochemistry, the FASTA format is a text-based format for representing either nucleotide sequences or amino acid sequences, in which nucleotides or amino acids are represented using single-letter codes.</a:t>
              </a:r>
            </a:p>
          </p:txBody>
        </p:sp>
        <p:sp>
          <p:nvSpPr>
            <p:cNvPr id="232" name="TextBox 231">
              <a:extLst>
                <a:ext uri="{FF2B5EF4-FFF2-40B4-BE49-F238E27FC236}">
                  <a16:creationId xmlns:a16="http://schemas.microsoft.com/office/drawing/2014/main" id="{8C9CCE34-CDFE-4E32-94A6-DD9261AEAB3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FASTA Sequence</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827039" y="3980189"/>
            <a:ext cx="5469147" cy="886162"/>
            <a:chOff x="5808996" y="1666120"/>
            <a:chExt cx="5469147" cy="886162"/>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Biosequence analysis using profile hidden Markov Models</a:t>
              </a:r>
            </a:p>
            <a:p>
              <a:r>
                <a:rPr lang="en-US" altLang="ko-KR" sz="1200" dirty="0">
                  <a:solidFill>
                    <a:schemeClr val="bg1"/>
                  </a:solidFill>
                  <a:cs typeface="Arial" pitchFamily="34" charset="0"/>
                </a:rPr>
                <a:t>Protein sequence VS Profile-HMM database</a:t>
              </a:r>
            </a:p>
          </p:txBody>
        </p:sp>
        <p:sp>
          <p:nvSpPr>
            <p:cNvPr id="236" name="TextBox 235">
              <a:extLst>
                <a:ext uri="{FF2B5EF4-FFF2-40B4-BE49-F238E27FC236}">
                  <a16:creationId xmlns:a16="http://schemas.microsoft.com/office/drawing/2014/main" id="{2F0D0F1E-A944-4A47-8A71-A22544D6F78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HMMER Tool</a:t>
              </a:r>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827039" y="5071051"/>
            <a:ext cx="6123225" cy="886162"/>
            <a:chOff x="5808996" y="1666120"/>
            <a:chExt cx="6123225" cy="886162"/>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0" y="2090617"/>
              <a:ext cx="5161771" cy="461665"/>
            </a:xfrm>
            <a:prstGeom prst="rect">
              <a:avLst/>
            </a:prstGeom>
            <a:noFill/>
          </p:spPr>
          <p:txBody>
            <a:bodyPr wrap="square" rtlCol="0">
              <a:spAutoFit/>
            </a:bodyPr>
            <a:lstStyle/>
            <a:p>
              <a:r>
                <a:rPr lang="en-US" altLang="ko-KR" sz="1200" dirty="0">
                  <a:solidFill>
                    <a:schemeClr val="bg1"/>
                  </a:solidFill>
                  <a:cs typeface="Arial" pitchFamily="34" charset="0"/>
                </a:rPr>
                <a:t>Pfam is a database of protein families that includes their annotations and multiple sequence alignments generated using hidden Markov models.</a:t>
              </a:r>
            </a:p>
          </p:txBody>
        </p:sp>
        <p:sp>
          <p:nvSpPr>
            <p:cNvPr id="240" name="TextBox 239">
              <a:extLst>
                <a:ext uri="{FF2B5EF4-FFF2-40B4-BE49-F238E27FC236}">
                  <a16:creationId xmlns:a16="http://schemas.microsoft.com/office/drawing/2014/main" id="{EFE85ACD-62AD-4F0F-839F-6988F5202D0C}"/>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Pfam</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84695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5A9A7DB-CC5B-423F-AE07-21BFFE99FD8B}"/>
              </a:ext>
            </a:extLst>
          </p:cNvPr>
          <p:cNvCxnSpPr>
            <a:cxnSpLocks/>
          </p:cNvCxnSpPr>
          <p:nvPr/>
        </p:nvCxnSpPr>
        <p:spPr>
          <a:xfrm flipV="1">
            <a:off x="914400" y="3872032"/>
            <a:ext cx="10392508" cy="70335"/>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normAutofit fontScale="92500" lnSpcReduction="10000"/>
          </a:bodyPr>
          <a:lstStyle/>
          <a:p>
            <a:r>
              <a:rPr lang="en-US" dirty="0">
                <a:solidFill>
                  <a:srgbClr val="FE8B44"/>
                </a:solidFill>
              </a:rPr>
              <a:t>Steps to find </a:t>
            </a:r>
            <a:r>
              <a:rPr lang="en-US" b="1" dirty="0">
                <a:solidFill>
                  <a:srgbClr val="2395A6"/>
                </a:solidFill>
              </a:rPr>
              <a:t>Protein Domain</a:t>
            </a:r>
          </a:p>
        </p:txBody>
      </p:sp>
      <p:grpSp>
        <p:nvGrpSpPr>
          <p:cNvPr id="4" name="그룹 4">
            <a:extLst>
              <a:ext uri="{FF2B5EF4-FFF2-40B4-BE49-F238E27FC236}">
                <a16:creationId xmlns:a16="http://schemas.microsoft.com/office/drawing/2014/main" id="{61CDADE7-68BD-4886-8E78-7F76297E2307}"/>
              </a:ext>
            </a:extLst>
          </p:cNvPr>
          <p:cNvGrpSpPr/>
          <p:nvPr/>
        </p:nvGrpSpPr>
        <p:grpSpPr>
          <a:xfrm>
            <a:off x="1234621" y="3523936"/>
            <a:ext cx="648072" cy="1133328"/>
            <a:chOff x="1234621" y="3594272"/>
            <a:chExt cx="648072" cy="1133328"/>
          </a:xfrm>
        </p:grpSpPr>
        <p:cxnSp>
          <p:nvCxnSpPr>
            <p:cNvPr id="5" name="Straight Connector 4">
              <a:extLst>
                <a:ext uri="{FF2B5EF4-FFF2-40B4-BE49-F238E27FC236}">
                  <a16:creationId xmlns:a16="http://schemas.microsoft.com/office/drawing/2014/main"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348CE40B-6925-4337-9E66-01C78A9B14F3}"/>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0" name="그룹 6">
            <a:extLst>
              <a:ext uri="{FF2B5EF4-FFF2-40B4-BE49-F238E27FC236}">
                <a16:creationId xmlns:a16="http://schemas.microsoft.com/office/drawing/2014/main" id="{402D26AF-D8CE-4EEF-9286-25A02BCB5220}"/>
              </a:ext>
            </a:extLst>
          </p:cNvPr>
          <p:cNvGrpSpPr/>
          <p:nvPr/>
        </p:nvGrpSpPr>
        <p:grpSpPr>
          <a:xfrm>
            <a:off x="5731815" y="3526126"/>
            <a:ext cx="648072" cy="1131139"/>
            <a:chOff x="5757732" y="3594272"/>
            <a:chExt cx="648072" cy="1131139"/>
          </a:xfrm>
        </p:grpSpPr>
        <p:cxnSp>
          <p:nvCxnSpPr>
            <p:cNvPr id="11" name="Straight Connector 10">
              <a:extLst>
                <a:ext uri="{FF2B5EF4-FFF2-40B4-BE49-F238E27FC236}">
                  <a16:creationId xmlns:a16="http://schemas.microsoft.com/office/drawing/2014/main" id="{1C307E69-6516-4613-80DE-35B783EDAD33}"/>
                </a:ext>
              </a:extLst>
            </p:cNvPr>
            <p:cNvCxnSpPr/>
            <p:nvPr/>
          </p:nvCxnSpPr>
          <p:spPr>
            <a:xfrm flipV="1">
              <a:off x="6082231" y="3944556"/>
              <a:ext cx="0" cy="780855"/>
            </a:xfrm>
            <a:prstGeom prst="line">
              <a:avLst/>
            </a:prstGeom>
            <a:ln w="1016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E55125C-E55B-4D58-A6E5-058293A0513B}"/>
                </a:ext>
              </a:extLst>
            </p:cNvPr>
            <p:cNvSpPr/>
            <p:nvPr/>
          </p:nvSpPr>
          <p:spPr>
            <a:xfrm>
              <a:off x="5757732" y="3594272"/>
              <a:ext cx="648072" cy="648072"/>
            </a:xfrm>
            <a:prstGeom prst="ellipse">
              <a:avLst/>
            </a:prstGeom>
            <a:solidFill>
              <a:schemeClr val="bg1"/>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B6606354-C0E8-4522-8F20-89A73BA5592A}"/>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12E37E48-D44D-4E96-8B6B-60716530A58D}"/>
                </a:ext>
              </a:extLst>
            </p:cNvPr>
            <p:cNvCxnSpPr/>
            <p:nvPr/>
          </p:nvCxnSpPr>
          <p:spPr>
            <a:xfrm flipV="1">
              <a:off x="7701948" y="3133232"/>
              <a:ext cx="0" cy="780855"/>
            </a:xfrm>
            <a:prstGeom prst="line">
              <a:avLst/>
            </a:prstGeom>
            <a:ln w="101600">
              <a:solidFill>
                <a:srgbClr val="2395A6"/>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F6DE759-C02B-4571-94BE-E47D32A575D1}"/>
                </a:ext>
              </a:extLst>
            </p:cNvPr>
            <p:cNvSpPr/>
            <p:nvPr/>
          </p:nvSpPr>
          <p:spPr>
            <a:xfrm>
              <a:off x="7377912" y="3594272"/>
              <a:ext cx="648072" cy="648072"/>
            </a:xfrm>
            <a:prstGeom prst="ellipse">
              <a:avLst/>
            </a:prstGeom>
            <a:solidFill>
              <a:schemeClr val="bg1"/>
            </a:solidFill>
            <a:ln w="88900">
              <a:solidFill>
                <a:srgbClr val="239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그룹 8">
            <a:extLst>
              <a:ext uri="{FF2B5EF4-FFF2-40B4-BE49-F238E27FC236}">
                <a16:creationId xmlns:a16="http://schemas.microsoft.com/office/drawing/2014/main" id="{19DB6398-2FF9-40D2-92F7-49BFD53401DE}"/>
              </a:ext>
            </a:extLst>
          </p:cNvPr>
          <p:cNvGrpSpPr/>
          <p:nvPr/>
        </p:nvGrpSpPr>
        <p:grpSpPr>
          <a:xfrm>
            <a:off x="10229008" y="3528314"/>
            <a:ext cx="648072" cy="1128950"/>
            <a:chOff x="10229008" y="3594272"/>
            <a:chExt cx="648072" cy="1128950"/>
          </a:xfrm>
        </p:grpSpPr>
        <p:cxnSp>
          <p:nvCxnSpPr>
            <p:cNvPr id="17" name="Straight Connector 16">
              <a:extLst>
                <a:ext uri="{FF2B5EF4-FFF2-40B4-BE49-F238E27FC236}">
                  <a16:creationId xmlns:a16="http://schemas.microsoft.com/office/drawing/2014/main" id="{A9932096-D3CB-471E-AD4B-FD6862CCB667}"/>
                </a:ext>
              </a:extLst>
            </p:cNvPr>
            <p:cNvCxnSpPr/>
            <p:nvPr/>
          </p:nvCxnSpPr>
          <p:spPr>
            <a:xfrm flipV="1">
              <a:off x="10553044" y="3942367"/>
              <a:ext cx="0" cy="780855"/>
            </a:xfrm>
            <a:prstGeom prst="line">
              <a:avLst/>
            </a:prstGeom>
            <a:ln w="10160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7C14B85-43F7-43C8-B388-245103241109}"/>
                </a:ext>
              </a:extLst>
            </p:cNvPr>
            <p:cNvSpPr/>
            <p:nvPr/>
          </p:nvSpPr>
          <p:spPr>
            <a:xfrm>
              <a:off x="10229008" y="3594272"/>
              <a:ext cx="648072" cy="648072"/>
            </a:xfrm>
            <a:prstGeom prst="ellipse">
              <a:avLst/>
            </a:prstGeom>
            <a:solidFill>
              <a:schemeClr val="bg1"/>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8">
            <a:extLst>
              <a:ext uri="{FF2B5EF4-FFF2-40B4-BE49-F238E27FC236}">
                <a16:creationId xmlns:a16="http://schemas.microsoft.com/office/drawing/2014/main" id="{BAD76CD5-3FE8-468B-921C-F260BEC3297A}"/>
              </a:ext>
            </a:extLst>
          </p:cNvPr>
          <p:cNvSpPr txBox="1"/>
          <p:nvPr/>
        </p:nvSpPr>
        <p:spPr>
          <a:xfrm>
            <a:off x="10019620" y="2610302"/>
            <a:ext cx="1080120" cy="830997"/>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All Done!</a:t>
            </a:r>
            <a:endParaRPr lang="ko-KR" altLang="en-US" sz="2400" b="1" dirty="0">
              <a:solidFill>
                <a:schemeClr val="accent5"/>
              </a:solidFill>
              <a:cs typeface="Arial" pitchFamily="34" charset="0"/>
            </a:endParaRPr>
          </a:p>
        </p:txBody>
      </p:sp>
      <p:sp>
        <p:nvSpPr>
          <p:cNvPr id="23" name="TextBox 22">
            <a:extLst>
              <a:ext uri="{FF2B5EF4-FFF2-40B4-BE49-F238E27FC236}">
                <a16:creationId xmlns:a16="http://schemas.microsoft.com/office/drawing/2014/main" id="{AA45755F-1B14-4B9A-821F-861DE6EAD9ED}"/>
              </a:ext>
            </a:extLst>
          </p:cNvPr>
          <p:cNvSpPr txBox="1"/>
          <p:nvPr/>
        </p:nvSpPr>
        <p:spPr>
          <a:xfrm>
            <a:off x="5185120" y="2871342"/>
            <a:ext cx="1741462"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HMMER</a:t>
            </a:r>
            <a:endParaRPr lang="ko-KR" altLang="en-US" sz="2400" b="1" dirty="0">
              <a:solidFill>
                <a:schemeClr val="accent3"/>
              </a:solidFill>
              <a:cs typeface="Arial" pitchFamily="34" charset="0"/>
            </a:endParaRPr>
          </a:p>
        </p:txBody>
      </p:sp>
      <p:grpSp>
        <p:nvGrpSpPr>
          <p:cNvPr id="24" name="Group 23">
            <a:extLst>
              <a:ext uri="{FF2B5EF4-FFF2-40B4-BE49-F238E27FC236}">
                <a16:creationId xmlns:a16="http://schemas.microsoft.com/office/drawing/2014/main" id="{78DDDFC9-BAA4-4BC0-B305-05B036FC6AD8}"/>
              </a:ext>
            </a:extLst>
          </p:cNvPr>
          <p:cNvGrpSpPr/>
          <p:nvPr/>
        </p:nvGrpSpPr>
        <p:grpSpPr>
          <a:xfrm>
            <a:off x="5002020" y="4797981"/>
            <a:ext cx="2107662" cy="709466"/>
            <a:chOff x="7026501" y="4509120"/>
            <a:chExt cx="1499710" cy="709466"/>
          </a:xfrm>
        </p:grpSpPr>
        <p:sp>
          <p:nvSpPr>
            <p:cNvPr id="25" name="TextBox 24">
              <a:extLst>
                <a:ext uri="{FF2B5EF4-FFF2-40B4-BE49-F238E27FC236}">
                  <a16:creationId xmlns:a16="http://schemas.microsoft.com/office/drawing/2014/main" id="{4309E6AE-5B26-40B7-800A-98CAA4696C42}"/>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HMMER Tool</a:t>
              </a:r>
              <a:endParaRPr lang="ko-KR" altLang="en-US" sz="14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28D1EE2E-1D52-4D7D-AA01-61BA1FA5671D}"/>
                </a:ext>
              </a:extLst>
            </p:cNvPr>
            <p:cNvSpPr txBox="1"/>
            <p:nvPr/>
          </p:nvSpPr>
          <p:spPr>
            <a:xfrm>
              <a:off x="7026501" y="47569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After pasting FASTA Sequence; click on Submit.</a:t>
              </a:r>
              <a:endParaRPr lang="ko-KR" altLang="en-US" sz="12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2DA7F119-31B3-4E6F-84DA-72E118D0D77A}"/>
              </a:ext>
            </a:extLst>
          </p:cNvPr>
          <p:cNvSpPr txBox="1"/>
          <p:nvPr/>
        </p:nvSpPr>
        <p:spPr>
          <a:xfrm>
            <a:off x="549592" y="2873530"/>
            <a:ext cx="204128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UniProt</a:t>
            </a:r>
            <a:endParaRPr lang="ko-KR" altLang="en-US" sz="2400" b="1" dirty="0">
              <a:solidFill>
                <a:schemeClr val="accent1"/>
              </a:solidFill>
              <a:cs typeface="Arial" pitchFamily="34" charset="0"/>
            </a:endParaRPr>
          </a:p>
        </p:txBody>
      </p:sp>
      <p:grpSp>
        <p:nvGrpSpPr>
          <p:cNvPr id="28" name="Group 27">
            <a:extLst>
              <a:ext uri="{FF2B5EF4-FFF2-40B4-BE49-F238E27FC236}">
                <a16:creationId xmlns:a16="http://schemas.microsoft.com/office/drawing/2014/main" id="{879F74C6-B842-45E2-A2CB-B51B19EC4EDB}"/>
              </a:ext>
            </a:extLst>
          </p:cNvPr>
          <p:cNvGrpSpPr/>
          <p:nvPr/>
        </p:nvGrpSpPr>
        <p:grpSpPr>
          <a:xfrm>
            <a:off x="504826" y="4800170"/>
            <a:ext cx="2107662" cy="894132"/>
            <a:chOff x="7026501" y="4509120"/>
            <a:chExt cx="1499710" cy="894132"/>
          </a:xfrm>
        </p:grpSpPr>
        <p:sp>
          <p:nvSpPr>
            <p:cNvPr id="29" name="TextBox 28">
              <a:extLst>
                <a:ext uri="{FF2B5EF4-FFF2-40B4-BE49-F238E27FC236}">
                  <a16:creationId xmlns:a16="http://schemas.microsoft.com/office/drawing/2014/main" id="{5045AC74-1E4B-466B-8623-0B6053CD7754}"/>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Visit UniProt</a:t>
              </a:r>
              <a:endParaRPr lang="ko-KR" altLang="en-US" sz="14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1BA7B3D7-18FC-4A50-97CB-A40994D7E61C}"/>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Search </a:t>
              </a:r>
            </a:p>
            <a:p>
              <a:pPr algn="ctr"/>
              <a:r>
                <a:rPr lang="en-US" altLang="ko-KR" sz="1200" dirty="0">
                  <a:solidFill>
                    <a:schemeClr val="tx1">
                      <a:lumMod val="75000"/>
                      <a:lumOff val="25000"/>
                    </a:schemeClr>
                  </a:solidFill>
                  <a:cs typeface="Arial" pitchFamily="34" charset="0"/>
                </a:rPr>
                <a:t>“Klebsiella Pneumoniae”</a:t>
              </a:r>
            </a:p>
            <a:p>
              <a:pPr algn="ctr"/>
              <a:r>
                <a:rPr lang="en-US" altLang="ko-KR" sz="1200" dirty="0">
                  <a:solidFill>
                    <a:schemeClr val="tx1">
                      <a:lumMod val="75000"/>
                      <a:lumOff val="25000"/>
                    </a:schemeClr>
                  </a:solidFill>
                  <a:cs typeface="Arial" pitchFamily="34" charset="0"/>
                </a:rPr>
                <a:t>In UniProtKB</a:t>
              </a:r>
              <a:endParaRPr lang="ko-KR" altLang="en-US" sz="1200" dirty="0">
                <a:solidFill>
                  <a:schemeClr val="tx1">
                    <a:lumMod val="75000"/>
                    <a:lumOff val="25000"/>
                  </a:schemeClr>
                </a:solidFill>
                <a:cs typeface="Arial" pitchFamily="34" charset="0"/>
              </a:endParaRPr>
            </a:p>
          </p:txBody>
        </p:sp>
      </p:grpSp>
      <p:pic>
        <p:nvPicPr>
          <p:cNvPr id="1026" name="Picture 2" descr="UniProt (EBI) · GitHub">
            <a:extLst>
              <a:ext uri="{FF2B5EF4-FFF2-40B4-BE49-F238E27FC236}">
                <a16:creationId xmlns:a16="http://schemas.microsoft.com/office/drawing/2014/main" id="{F176B82F-1875-4FE4-A01D-362B2329C2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453" y="3595568"/>
            <a:ext cx="519472" cy="519472"/>
          </a:xfrm>
          <a:prstGeom prst="ellipse">
            <a:avLst/>
          </a:prstGeom>
          <a:ln w="0" cap="rnd">
            <a:no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4D256AE7-881B-40D1-9C05-63C4CA6FC1A2}"/>
              </a:ext>
            </a:extLst>
          </p:cNvPr>
          <p:cNvGrpSpPr/>
          <p:nvPr/>
        </p:nvGrpSpPr>
        <p:grpSpPr>
          <a:xfrm>
            <a:off x="2352658" y="2286081"/>
            <a:ext cx="2966300" cy="2590038"/>
            <a:chOff x="6741334" y="4807721"/>
            <a:chExt cx="2110675" cy="2590038"/>
          </a:xfrm>
        </p:grpSpPr>
        <p:sp>
          <p:nvSpPr>
            <p:cNvPr id="32" name="TextBox 31">
              <a:extLst>
                <a:ext uri="{FF2B5EF4-FFF2-40B4-BE49-F238E27FC236}">
                  <a16:creationId xmlns:a16="http://schemas.microsoft.com/office/drawing/2014/main" id="{55A641CF-7019-488B-8CC0-7DA7A9FA6055}"/>
                </a:ext>
              </a:extLst>
            </p:cNvPr>
            <p:cNvSpPr txBox="1"/>
            <p:nvPr/>
          </p:nvSpPr>
          <p:spPr>
            <a:xfrm>
              <a:off x="6741334" y="6936094"/>
              <a:ext cx="2110675" cy="461665"/>
            </a:xfrm>
            <a:prstGeom prst="rect">
              <a:avLst/>
            </a:prstGeom>
            <a:noFill/>
          </p:spPr>
          <p:txBody>
            <a:bodyPr wrap="square" rtlCol="0">
              <a:spAutoFit/>
            </a:bodyPr>
            <a:lstStyle/>
            <a:p>
              <a:pPr algn="ctr"/>
              <a:r>
                <a:rPr lang="en-US" altLang="ko-KR" sz="2400" b="1" dirty="0">
                  <a:solidFill>
                    <a:srgbClr val="2395A6"/>
                  </a:solidFill>
                  <a:cs typeface="Arial" pitchFamily="34" charset="0"/>
                </a:rPr>
                <a:t>FASTA</a:t>
              </a:r>
              <a:endParaRPr lang="ko-KR" altLang="en-US" sz="2400" b="1" dirty="0">
                <a:solidFill>
                  <a:srgbClr val="2395A6"/>
                </a:solidFill>
                <a:cs typeface="Arial" pitchFamily="34" charset="0"/>
              </a:endParaRPr>
            </a:p>
          </p:txBody>
        </p:sp>
        <p:sp>
          <p:nvSpPr>
            <p:cNvPr id="33" name="TextBox 32">
              <a:extLst>
                <a:ext uri="{FF2B5EF4-FFF2-40B4-BE49-F238E27FC236}">
                  <a16:creationId xmlns:a16="http://schemas.microsoft.com/office/drawing/2014/main" id="{930D804A-0F29-4ADF-950E-75535C90BB66}"/>
                </a:ext>
              </a:extLst>
            </p:cNvPr>
            <p:cNvSpPr txBox="1"/>
            <p:nvPr/>
          </p:nvSpPr>
          <p:spPr>
            <a:xfrm>
              <a:off x="7026501" y="48077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Copy the FASTA sequence and save it somewhere.</a:t>
              </a:r>
              <a:endParaRPr lang="ko-KR" altLang="en-US" sz="1200" dirty="0">
                <a:solidFill>
                  <a:schemeClr val="tx1">
                    <a:lumMod val="75000"/>
                    <a:lumOff val="25000"/>
                  </a:schemeClr>
                </a:solidFill>
                <a:cs typeface="Arial" pitchFamily="34" charset="0"/>
              </a:endParaRPr>
            </a:p>
          </p:txBody>
        </p:sp>
      </p:grpSp>
      <p:sp>
        <p:nvSpPr>
          <p:cNvPr id="37" name="TextBox 36">
            <a:extLst>
              <a:ext uri="{FF2B5EF4-FFF2-40B4-BE49-F238E27FC236}">
                <a16:creationId xmlns:a16="http://schemas.microsoft.com/office/drawing/2014/main" id="{EC07690F-0A69-4FF5-9306-68AAE6C51A5E}"/>
              </a:ext>
            </a:extLst>
          </p:cNvPr>
          <p:cNvSpPr txBox="1"/>
          <p:nvPr/>
        </p:nvSpPr>
        <p:spPr>
          <a:xfrm>
            <a:off x="7250618" y="2235281"/>
            <a:ext cx="210766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Protein Domains and other Results</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B81A20CB-4205-4F50-B494-A9D813618717}"/>
              </a:ext>
            </a:extLst>
          </p:cNvPr>
          <p:cNvSpPr txBox="1"/>
          <p:nvPr/>
        </p:nvSpPr>
        <p:spPr>
          <a:xfrm>
            <a:off x="7433722" y="4446226"/>
            <a:ext cx="1741452" cy="461665"/>
          </a:xfrm>
          <a:prstGeom prst="rect">
            <a:avLst/>
          </a:prstGeom>
          <a:noFill/>
        </p:spPr>
        <p:txBody>
          <a:bodyPr wrap="square" rtlCol="0" anchor="ctr">
            <a:spAutoFit/>
          </a:bodyPr>
          <a:lstStyle/>
          <a:p>
            <a:pPr algn="ctr"/>
            <a:r>
              <a:rPr lang="en-US" altLang="ko-KR" sz="2400" b="1" dirty="0">
                <a:solidFill>
                  <a:srgbClr val="2395A6"/>
                </a:solidFill>
                <a:cs typeface="Arial" pitchFamily="34" charset="0"/>
              </a:rPr>
              <a:t>Domains</a:t>
            </a:r>
            <a:endParaRPr lang="ko-KR" altLang="en-US" sz="2400" b="1" dirty="0">
              <a:solidFill>
                <a:srgbClr val="2395A6"/>
              </a:solidFill>
              <a:cs typeface="Arial" pitchFamily="34" charset="0"/>
            </a:endParaRPr>
          </a:p>
        </p:txBody>
      </p:sp>
      <p:sp>
        <p:nvSpPr>
          <p:cNvPr id="41" name="Freeform 18">
            <a:extLst>
              <a:ext uri="{FF2B5EF4-FFF2-40B4-BE49-F238E27FC236}">
                <a16:creationId xmlns:a16="http://schemas.microsoft.com/office/drawing/2014/main" id="{9864A210-1587-47C6-9A38-966A12A98C1D}"/>
              </a:ext>
            </a:extLst>
          </p:cNvPr>
          <p:cNvSpPr/>
          <p:nvPr/>
        </p:nvSpPr>
        <p:spPr>
          <a:xfrm>
            <a:off x="10369540" y="3670532"/>
            <a:ext cx="366081" cy="29545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Oval 32">
            <a:extLst>
              <a:ext uri="{FF2B5EF4-FFF2-40B4-BE49-F238E27FC236}">
                <a16:creationId xmlns:a16="http://schemas.microsoft.com/office/drawing/2014/main" id="{8CE8E0A0-455A-4DC0-B7C2-FD92FEA23FF9}"/>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239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Oval 44">
            <a:extLst>
              <a:ext uri="{FF2B5EF4-FFF2-40B4-BE49-F238E27FC236}">
                <a16:creationId xmlns:a16="http://schemas.microsoft.com/office/drawing/2014/main" id="{1B3AA121-C2E1-476D-B4DA-99E4A98E9BC3}"/>
              </a:ext>
            </a:extLst>
          </p:cNvPr>
          <p:cNvSpPr>
            <a:spLocks noChangeAspect="1"/>
          </p:cNvSpPr>
          <p:nvPr/>
        </p:nvSpPr>
        <p:spPr>
          <a:xfrm>
            <a:off x="3696801" y="3694280"/>
            <a:ext cx="274820" cy="3272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Oval 50">
            <a:extLst>
              <a:ext uri="{FF2B5EF4-FFF2-40B4-BE49-F238E27FC236}">
                <a16:creationId xmlns:a16="http://schemas.microsoft.com/office/drawing/2014/main" id="{821F53A5-36D2-4A35-AFF0-A4952253B1C7}"/>
              </a:ext>
            </a:extLst>
          </p:cNvPr>
          <p:cNvSpPr>
            <a:spLocks noChangeAspect="1"/>
          </p:cNvSpPr>
          <p:nvPr/>
        </p:nvSpPr>
        <p:spPr>
          <a:xfrm>
            <a:off x="5850051" y="3629319"/>
            <a:ext cx="410669" cy="463825"/>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45688175"/>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F420DD-B0D8-4AD1-97A1-0C3AF53341B4}"/>
              </a:ext>
            </a:extLst>
          </p:cNvPr>
          <p:cNvSpPr/>
          <p:nvPr/>
        </p:nvSpPr>
        <p:spPr>
          <a:xfrm>
            <a:off x="3657600" y="2875002"/>
            <a:ext cx="5105400" cy="1107996"/>
          </a:xfrm>
          <a:prstGeom prst="rect">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89A1AC08-1D7C-438C-8E84-C8C52CB41905}"/>
              </a:ext>
            </a:extLst>
          </p:cNvPr>
          <p:cNvSpPr txBox="1"/>
          <p:nvPr/>
        </p:nvSpPr>
        <p:spPr>
          <a:xfrm>
            <a:off x="3985588" y="2875002"/>
            <a:ext cx="4449423" cy="1107996"/>
          </a:xfrm>
          <a:prstGeom prst="rect">
            <a:avLst/>
          </a:prstGeom>
          <a:noFill/>
        </p:spPr>
        <p:txBody>
          <a:bodyPr wrap="none" rtlCol="0">
            <a:spAutoFit/>
          </a:bodyPr>
          <a:lstStyle/>
          <a:p>
            <a:r>
              <a:rPr lang="en-US" sz="6600" b="1" dirty="0">
                <a:solidFill>
                  <a:schemeClr val="bg1"/>
                </a:solidFill>
              </a:rPr>
              <a:t>TUTORIAL</a:t>
            </a:r>
            <a:endParaRPr lang="en-PK" sz="6600" b="1" dirty="0">
              <a:solidFill>
                <a:schemeClr val="bg1"/>
              </a:solidFill>
            </a:endParaRPr>
          </a:p>
        </p:txBody>
      </p:sp>
    </p:spTree>
    <p:extLst>
      <p:ext uri="{BB962C8B-B14F-4D97-AF65-F5344CB8AC3E}">
        <p14:creationId xmlns:p14="http://schemas.microsoft.com/office/powerpoint/2010/main" val="1367575841"/>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10037</TotalTime>
  <Words>879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18</vt:i4>
      </vt:variant>
    </vt:vector>
  </HeadingPairs>
  <TitlesOfParts>
    <vt:vector size="23"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Usama Sarwar</cp:lastModifiedBy>
  <cp:revision>133</cp:revision>
  <dcterms:created xsi:type="dcterms:W3CDTF">2018-04-24T17:14:44Z</dcterms:created>
  <dcterms:modified xsi:type="dcterms:W3CDTF">2020-08-07T20:16:55Z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