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22"/>
  </p:notesMasterIdLst>
  <p:sldIdLst>
    <p:sldId id="261" r:id="rId4"/>
    <p:sldId id="283" r:id="rId5"/>
    <p:sldId id="256" r:id="rId6"/>
    <p:sldId id="277" r:id="rId7"/>
    <p:sldId id="272" r:id="rId8"/>
    <p:sldId id="274" r:id="rId9"/>
    <p:sldId id="271" r:id="rId10"/>
    <p:sldId id="264" r:id="rId11"/>
    <p:sldId id="324" r:id="rId12"/>
    <p:sldId id="339" r:id="rId13"/>
    <p:sldId id="340" r:id="rId14"/>
    <p:sldId id="341" r:id="rId15"/>
    <p:sldId id="342" r:id="rId16"/>
    <p:sldId id="343" r:id="rId17"/>
    <p:sldId id="344" r:id="rId18"/>
    <p:sldId id="345" r:id="rId19"/>
    <p:sldId id="287" r:id="rId20"/>
    <p:sldId id="260" r:id="rId2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95A6"/>
    <a:srgbClr val="FE8B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3" autoAdjust="0"/>
    <p:restoredTop sz="94660"/>
  </p:normalViewPr>
  <p:slideViewPr>
    <p:cSldViewPr snapToGrid="0">
      <p:cViewPr>
        <p:scale>
          <a:sx n="66" d="100"/>
          <a:sy n="66" d="100"/>
        </p:scale>
        <p:origin x="726"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8/7/2020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6D246-ABCB-4A2C-A2FD-5B789E218471}"/>
              </a:ext>
            </a:extLst>
          </p:cNvPr>
          <p:cNvSpPr/>
          <p:nvPr userDrawn="1"/>
        </p:nvSpPr>
        <p:spPr>
          <a:xfrm>
            <a:off x="0" y="0"/>
            <a:ext cx="12192000" cy="6858000"/>
          </a:xfrm>
          <a:prstGeom prst="rect">
            <a:avLst/>
          </a:prstGeom>
          <a:gradFill>
            <a:gsLst>
              <a:gs pos="93000">
                <a:schemeClr val="accent3"/>
              </a:gs>
              <a:gs pos="33000">
                <a:schemeClr val="accent4">
                  <a:lumMod val="85000"/>
                  <a:alpha val="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6DE818A-C3DB-49F5-B882-FFC95EF35C9E}"/>
              </a:ext>
            </a:extLst>
          </p:cNvPr>
          <p:cNvSpPr/>
          <p:nvPr/>
        </p:nvSpPr>
        <p:spPr>
          <a:xfrm rot="7585316">
            <a:off x="1062496" y="4682929"/>
            <a:ext cx="668361" cy="2915645"/>
          </a:xfrm>
          <a:custGeom>
            <a:avLst/>
            <a:gdLst>
              <a:gd name="connsiteX0" fmla="*/ 140599 w 668361"/>
              <a:gd name="connsiteY0" fmla="*/ 245336 h 2915645"/>
              <a:gd name="connsiteX1" fmla="*/ 108665 w 668361"/>
              <a:gd name="connsiteY1" fmla="*/ 197693 h 2915645"/>
              <a:gd name="connsiteX2" fmla="*/ 58915 w 668361"/>
              <a:gd name="connsiteY2" fmla="*/ 0 h 2915645"/>
              <a:gd name="connsiteX3" fmla="*/ 149881 w 668361"/>
              <a:gd name="connsiteY3" fmla="*/ 0 h 2915645"/>
              <a:gd name="connsiteX4" fmla="*/ 173094 w 668361"/>
              <a:gd name="connsiteY4" fmla="*/ 31461 h 2915645"/>
              <a:gd name="connsiteX5" fmla="*/ 173472 w 668361"/>
              <a:gd name="connsiteY5" fmla="*/ 74380 h 2915645"/>
              <a:gd name="connsiteX6" fmla="*/ 193765 w 668361"/>
              <a:gd name="connsiteY6" fmla="*/ 147287 h 2915645"/>
              <a:gd name="connsiteX7" fmla="*/ 330579 w 668361"/>
              <a:gd name="connsiteY7" fmla="*/ 298503 h 2915645"/>
              <a:gd name="connsiteX8" fmla="*/ 277555 w 668361"/>
              <a:gd name="connsiteY8" fmla="*/ 359382 h 2915645"/>
              <a:gd name="connsiteX9" fmla="*/ 267082 w 668361"/>
              <a:gd name="connsiteY9" fmla="*/ 371820 h 2915645"/>
              <a:gd name="connsiteX10" fmla="*/ 140599 w 668361"/>
              <a:gd name="connsiteY10" fmla="*/ 245336 h 2915645"/>
              <a:gd name="connsiteX11" fmla="*/ 166926 w 668361"/>
              <a:gd name="connsiteY11" fmla="*/ 750840 h 2915645"/>
              <a:gd name="connsiteX12" fmla="*/ 553147 w 668361"/>
              <a:gd name="connsiteY12" fmla="*/ 750840 h 2915645"/>
              <a:gd name="connsiteX13" fmla="*/ 551838 w 668361"/>
              <a:gd name="connsiteY13" fmla="*/ 737748 h 2915645"/>
              <a:gd name="connsiteX14" fmla="*/ 531545 w 668361"/>
              <a:gd name="connsiteY14" fmla="*/ 672287 h 2915645"/>
              <a:gd name="connsiteX15" fmla="*/ 517144 w 668361"/>
              <a:gd name="connsiteY15" fmla="*/ 644139 h 2915645"/>
              <a:gd name="connsiteX16" fmla="*/ 206202 w 668361"/>
              <a:gd name="connsiteY16" fmla="*/ 644139 h 2915645"/>
              <a:gd name="connsiteX17" fmla="*/ 191146 w 668361"/>
              <a:gd name="connsiteY17" fmla="*/ 672287 h 2915645"/>
              <a:gd name="connsiteX18" fmla="*/ 168890 w 668361"/>
              <a:gd name="connsiteY18" fmla="*/ 737748 h 2915645"/>
              <a:gd name="connsiteX19" fmla="*/ 166926 w 668361"/>
              <a:gd name="connsiteY19" fmla="*/ 750840 h 2915645"/>
              <a:gd name="connsiteX20" fmla="*/ 205548 w 668361"/>
              <a:gd name="connsiteY20" fmla="*/ 902056 h 2915645"/>
              <a:gd name="connsiteX21" fmla="*/ 206857 w 668361"/>
              <a:gd name="connsiteY21" fmla="*/ 903365 h 2915645"/>
              <a:gd name="connsiteX22" fmla="*/ 513216 w 668361"/>
              <a:gd name="connsiteY22" fmla="*/ 903365 h 2915645"/>
              <a:gd name="connsiteX23" fmla="*/ 513870 w 668361"/>
              <a:gd name="connsiteY23" fmla="*/ 902056 h 2915645"/>
              <a:gd name="connsiteX24" fmla="*/ 536127 w 668361"/>
              <a:gd name="connsiteY24" fmla="*/ 856233 h 2915645"/>
              <a:gd name="connsiteX25" fmla="*/ 551184 w 668361"/>
              <a:gd name="connsiteY25" fmla="*/ 797318 h 2915645"/>
              <a:gd name="connsiteX26" fmla="*/ 168890 w 668361"/>
              <a:gd name="connsiteY26" fmla="*/ 797318 h 2915645"/>
              <a:gd name="connsiteX27" fmla="*/ 183291 w 668361"/>
              <a:gd name="connsiteY27" fmla="*/ 856233 h 2915645"/>
              <a:gd name="connsiteX28" fmla="*/ 205548 w 668361"/>
              <a:gd name="connsiteY28" fmla="*/ 902056 h 2915645"/>
              <a:gd name="connsiteX29" fmla="*/ 154488 w 668361"/>
              <a:gd name="connsiteY29" fmla="*/ 1451276 h 2915645"/>
              <a:gd name="connsiteX30" fmla="*/ 373783 w 668361"/>
              <a:gd name="connsiteY30" fmla="*/ 1451276 h 2915645"/>
              <a:gd name="connsiteX31" fmla="*/ 374438 w 668361"/>
              <a:gd name="connsiteY31" fmla="*/ 1451276 h 2915645"/>
              <a:gd name="connsiteX32" fmla="*/ 543982 w 668361"/>
              <a:gd name="connsiteY32" fmla="*/ 1451276 h 2915645"/>
              <a:gd name="connsiteX33" fmla="*/ 542673 w 668361"/>
              <a:gd name="connsiteY33" fmla="*/ 1436874 h 2915645"/>
              <a:gd name="connsiteX34" fmla="*/ 524999 w 668361"/>
              <a:gd name="connsiteY34" fmla="*/ 1371413 h 2915645"/>
              <a:gd name="connsiteX35" fmla="*/ 523690 w 668361"/>
              <a:gd name="connsiteY35" fmla="*/ 1368140 h 2915645"/>
              <a:gd name="connsiteX36" fmla="*/ 511907 w 668361"/>
              <a:gd name="connsiteY36" fmla="*/ 1344574 h 2915645"/>
              <a:gd name="connsiteX37" fmla="*/ 187219 w 668361"/>
              <a:gd name="connsiteY37" fmla="*/ 1344574 h 2915645"/>
              <a:gd name="connsiteX38" fmla="*/ 170853 w 668361"/>
              <a:gd name="connsiteY38" fmla="*/ 1371413 h 2915645"/>
              <a:gd name="connsiteX39" fmla="*/ 153833 w 668361"/>
              <a:gd name="connsiteY39" fmla="*/ 1436874 h 2915645"/>
              <a:gd name="connsiteX40" fmla="*/ 154488 w 668361"/>
              <a:gd name="connsiteY40" fmla="*/ 1451276 h 2915645"/>
              <a:gd name="connsiteX41" fmla="*/ 204893 w 668361"/>
              <a:gd name="connsiteY41" fmla="*/ 1604455 h 2915645"/>
              <a:gd name="connsiteX42" fmla="*/ 498160 w 668361"/>
              <a:gd name="connsiteY42" fmla="*/ 1604455 h 2915645"/>
              <a:gd name="connsiteX43" fmla="*/ 504051 w 668361"/>
              <a:gd name="connsiteY43" fmla="*/ 1595291 h 2915645"/>
              <a:gd name="connsiteX44" fmla="*/ 513870 w 668361"/>
              <a:gd name="connsiteY44" fmla="*/ 1578271 h 2915645"/>
              <a:gd name="connsiteX45" fmla="*/ 513216 w 668361"/>
              <a:gd name="connsiteY45" fmla="*/ 1578271 h 2915645"/>
              <a:gd name="connsiteX46" fmla="*/ 526962 w 668361"/>
              <a:gd name="connsiteY46" fmla="*/ 1548813 h 2915645"/>
              <a:gd name="connsiteX47" fmla="*/ 541364 w 668361"/>
              <a:gd name="connsiteY47" fmla="*/ 1497754 h 2915645"/>
              <a:gd name="connsiteX48" fmla="*/ 374438 w 668361"/>
              <a:gd name="connsiteY48" fmla="*/ 1497753 h 2915645"/>
              <a:gd name="connsiteX49" fmla="*/ 373783 w 668361"/>
              <a:gd name="connsiteY49" fmla="*/ 1497753 h 2915645"/>
              <a:gd name="connsiteX50" fmla="*/ 160379 w 668361"/>
              <a:gd name="connsiteY50" fmla="*/ 1497754 h 2915645"/>
              <a:gd name="connsiteX51" fmla="*/ 176745 w 668361"/>
              <a:gd name="connsiteY51" fmla="*/ 1548814 h 2915645"/>
              <a:gd name="connsiteX52" fmla="*/ 199002 w 668361"/>
              <a:gd name="connsiteY52" fmla="*/ 1594636 h 2915645"/>
              <a:gd name="connsiteX53" fmla="*/ 204893 w 668361"/>
              <a:gd name="connsiteY53" fmla="*/ 1603801 h 2915645"/>
              <a:gd name="connsiteX54" fmla="*/ 103428 w 668361"/>
              <a:gd name="connsiteY54" fmla="*/ 2176587 h 2915645"/>
              <a:gd name="connsiteX55" fmla="*/ 543328 w 668361"/>
              <a:gd name="connsiteY55" fmla="*/ 2176587 h 2915645"/>
              <a:gd name="connsiteX56" fmla="*/ 542019 w 668361"/>
              <a:gd name="connsiteY56" fmla="*/ 2168731 h 2915645"/>
              <a:gd name="connsiteX57" fmla="*/ 517144 w 668361"/>
              <a:gd name="connsiteY57" fmla="*/ 2103270 h 2915645"/>
              <a:gd name="connsiteX58" fmla="*/ 492268 w 668361"/>
              <a:gd name="connsiteY58" fmla="*/ 2064648 h 2915645"/>
              <a:gd name="connsiteX59" fmla="*/ 151215 w 668361"/>
              <a:gd name="connsiteY59" fmla="*/ 2064648 h 2915645"/>
              <a:gd name="connsiteX60" fmla="*/ 126340 w 668361"/>
              <a:gd name="connsiteY60" fmla="*/ 2103270 h 2915645"/>
              <a:gd name="connsiteX61" fmla="*/ 104083 w 668361"/>
              <a:gd name="connsiteY61" fmla="*/ 2168731 h 2915645"/>
              <a:gd name="connsiteX62" fmla="*/ 103428 w 668361"/>
              <a:gd name="connsiteY62" fmla="*/ 2176587 h 2915645"/>
              <a:gd name="connsiteX63" fmla="*/ 157761 w 668361"/>
              <a:gd name="connsiteY63" fmla="*/ 2325838 h 2915645"/>
              <a:gd name="connsiteX64" fmla="*/ 167581 w 668361"/>
              <a:gd name="connsiteY64" fmla="*/ 2337621 h 2915645"/>
              <a:gd name="connsiteX65" fmla="*/ 488341 w 668361"/>
              <a:gd name="connsiteY65" fmla="*/ 2337621 h 2915645"/>
              <a:gd name="connsiteX66" fmla="*/ 496850 w 668361"/>
              <a:gd name="connsiteY66" fmla="*/ 2325838 h 2915645"/>
              <a:gd name="connsiteX67" fmla="*/ 524344 w 668361"/>
              <a:gd name="connsiteY67" fmla="*/ 2280015 h 2915645"/>
              <a:gd name="connsiteX68" fmla="*/ 542673 w 668361"/>
              <a:gd name="connsiteY68" fmla="*/ 2225028 h 2915645"/>
              <a:gd name="connsiteX69" fmla="*/ 107356 w 668361"/>
              <a:gd name="connsiteY69" fmla="*/ 2225028 h 2915645"/>
              <a:gd name="connsiteX70" fmla="*/ 128304 w 668361"/>
              <a:gd name="connsiteY70" fmla="*/ 2280015 h 2915645"/>
              <a:gd name="connsiteX71" fmla="*/ 157761 w 668361"/>
              <a:gd name="connsiteY71" fmla="*/ 2325838 h 2915645"/>
              <a:gd name="connsiteX72" fmla="*/ 72171 w 668361"/>
              <a:gd name="connsiteY72" fmla="*/ 2377144 h 2915645"/>
              <a:gd name="connsiteX73" fmla="*/ 0 w 668361"/>
              <a:gd name="connsiteY73" fmla="*/ 2189025 h 2915645"/>
              <a:gd name="connsiteX74" fmla="*/ 247443 w 668361"/>
              <a:gd name="connsiteY74" fmla="*/ 1838152 h 2915645"/>
              <a:gd name="connsiteX75" fmla="*/ 255299 w 668361"/>
              <a:gd name="connsiteY75" fmla="*/ 1831606 h 2915645"/>
              <a:gd name="connsiteX76" fmla="*/ 263154 w 668361"/>
              <a:gd name="connsiteY76" fmla="*/ 1825060 h 2915645"/>
              <a:gd name="connsiteX77" fmla="*/ 276901 w 668361"/>
              <a:gd name="connsiteY77" fmla="*/ 1813931 h 2915645"/>
              <a:gd name="connsiteX78" fmla="*/ 339743 w 668361"/>
              <a:gd name="connsiteY78" fmla="*/ 1763526 h 2915645"/>
              <a:gd name="connsiteX79" fmla="*/ 347599 w 668361"/>
              <a:gd name="connsiteY79" fmla="*/ 1756980 h 2915645"/>
              <a:gd name="connsiteX80" fmla="*/ 355454 w 668361"/>
              <a:gd name="connsiteY80" fmla="*/ 1750434 h 2915645"/>
              <a:gd name="connsiteX81" fmla="*/ 462811 w 668361"/>
              <a:gd name="connsiteY81" fmla="*/ 1647659 h 2915645"/>
              <a:gd name="connsiteX82" fmla="*/ 236314 w 668361"/>
              <a:gd name="connsiteY82" fmla="*/ 1647660 h 2915645"/>
              <a:gd name="connsiteX83" fmla="*/ 324688 w 668361"/>
              <a:gd name="connsiteY83" fmla="*/ 1749125 h 2915645"/>
              <a:gd name="connsiteX84" fmla="*/ 261845 w 668361"/>
              <a:gd name="connsiteY84" fmla="*/ 1799530 h 2915645"/>
              <a:gd name="connsiteX85" fmla="*/ 248097 w 668361"/>
              <a:gd name="connsiteY85" fmla="*/ 1810659 h 2915645"/>
              <a:gd name="connsiteX86" fmla="*/ 51060 w 668361"/>
              <a:gd name="connsiteY86" fmla="*/ 1434911 h 2915645"/>
              <a:gd name="connsiteX87" fmla="*/ 267736 w 668361"/>
              <a:gd name="connsiteY87" fmla="*/ 1136407 h 2915645"/>
              <a:gd name="connsiteX88" fmla="*/ 312904 w 668361"/>
              <a:gd name="connsiteY88" fmla="*/ 1173066 h 2915645"/>
              <a:gd name="connsiteX89" fmla="*/ 344980 w 668361"/>
              <a:gd name="connsiteY89" fmla="*/ 1198595 h 2915645"/>
              <a:gd name="connsiteX90" fmla="*/ 227805 w 668361"/>
              <a:gd name="connsiteY90" fmla="*/ 1296787 h 2915645"/>
              <a:gd name="connsiteX91" fmla="*/ 481139 w 668361"/>
              <a:gd name="connsiteY91" fmla="*/ 1296787 h 2915645"/>
              <a:gd name="connsiteX92" fmla="*/ 379020 w 668361"/>
              <a:gd name="connsiteY92" fmla="*/ 1199250 h 2915645"/>
              <a:gd name="connsiteX93" fmla="*/ 371165 w 668361"/>
              <a:gd name="connsiteY93" fmla="*/ 1192704 h 2915645"/>
              <a:gd name="connsiteX94" fmla="*/ 362655 w 668361"/>
              <a:gd name="connsiteY94" fmla="*/ 1186158 h 2915645"/>
              <a:gd name="connsiteX95" fmla="*/ 328615 w 668361"/>
              <a:gd name="connsiteY95" fmla="*/ 1158664 h 2915645"/>
              <a:gd name="connsiteX96" fmla="*/ 285411 w 668361"/>
              <a:gd name="connsiteY96" fmla="*/ 1123970 h 2915645"/>
              <a:gd name="connsiteX97" fmla="*/ 277555 w 668361"/>
              <a:gd name="connsiteY97" fmla="*/ 1117423 h 2915645"/>
              <a:gd name="connsiteX98" fmla="*/ 269700 w 668361"/>
              <a:gd name="connsiteY98" fmla="*/ 1110877 h 2915645"/>
              <a:gd name="connsiteX99" fmla="*/ 65461 w 668361"/>
              <a:gd name="connsiteY99" fmla="*/ 761969 h 2915645"/>
              <a:gd name="connsiteX100" fmla="*/ 269700 w 668361"/>
              <a:gd name="connsiteY100" fmla="*/ 401277 h 2915645"/>
              <a:gd name="connsiteX101" fmla="*/ 276246 w 668361"/>
              <a:gd name="connsiteY101" fmla="*/ 393422 h 2915645"/>
              <a:gd name="connsiteX102" fmla="*/ 282792 w 668361"/>
              <a:gd name="connsiteY102" fmla="*/ 385566 h 2915645"/>
              <a:gd name="connsiteX103" fmla="*/ 295885 w 668361"/>
              <a:gd name="connsiteY103" fmla="*/ 371165 h 2915645"/>
              <a:gd name="connsiteX104" fmla="*/ 346944 w 668361"/>
              <a:gd name="connsiteY104" fmla="*/ 312905 h 2915645"/>
              <a:gd name="connsiteX105" fmla="*/ 353491 w 668361"/>
              <a:gd name="connsiteY105" fmla="*/ 305050 h 2915645"/>
              <a:gd name="connsiteX106" fmla="*/ 360037 w 668361"/>
              <a:gd name="connsiteY106" fmla="*/ 297194 h 2915645"/>
              <a:gd name="connsiteX107" fmla="*/ 364846 w 668361"/>
              <a:gd name="connsiteY107" fmla="*/ 291338 h 2915645"/>
              <a:gd name="connsiteX108" fmla="*/ 425133 w 668361"/>
              <a:gd name="connsiteY108" fmla="*/ 373044 h 2915645"/>
              <a:gd name="connsiteX109" fmla="*/ 422879 w 668361"/>
              <a:gd name="connsiteY109" fmla="*/ 375748 h 2915645"/>
              <a:gd name="connsiteX110" fmla="*/ 416333 w 668361"/>
              <a:gd name="connsiteY110" fmla="*/ 383603 h 2915645"/>
              <a:gd name="connsiteX111" fmla="*/ 375092 w 668361"/>
              <a:gd name="connsiteY111" fmla="*/ 430735 h 2915645"/>
              <a:gd name="connsiteX112" fmla="*/ 352181 w 668361"/>
              <a:gd name="connsiteY112" fmla="*/ 456265 h 2915645"/>
              <a:gd name="connsiteX113" fmla="*/ 345635 w 668361"/>
              <a:gd name="connsiteY113" fmla="*/ 464120 h 2915645"/>
              <a:gd name="connsiteX114" fmla="*/ 339089 w 668361"/>
              <a:gd name="connsiteY114" fmla="*/ 471976 h 2915645"/>
              <a:gd name="connsiteX115" fmla="*/ 235660 w 668361"/>
              <a:gd name="connsiteY115" fmla="*/ 600279 h 2915645"/>
              <a:gd name="connsiteX116" fmla="*/ 487031 w 668361"/>
              <a:gd name="connsiteY116" fmla="*/ 600279 h 2915645"/>
              <a:gd name="connsiteX117" fmla="*/ 368546 w 668361"/>
              <a:gd name="connsiteY117" fmla="*/ 470666 h 2915645"/>
              <a:gd name="connsiteX118" fmla="*/ 393422 w 668361"/>
              <a:gd name="connsiteY118" fmla="*/ 442518 h 2915645"/>
              <a:gd name="connsiteX119" fmla="*/ 432698 w 668361"/>
              <a:gd name="connsiteY119" fmla="*/ 397350 h 2915645"/>
              <a:gd name="connsiteX120" fmla="*/ 474179 w 668361"/>
              <a:gd name="connsiteY120" fmla="*/ 439515 h 2915645"/>
              <a:gd name="connsiteX121" fmla="*/ 632201 w 668361"/>
              <a:gd name="connsiteY121" fmla="*/ 653679 h 2915645"/>
              <a:gd name="connsiteX122" fmla="*/ 638441 w 668361"/>
              <a:gd name="connsiteY122" fmla="*/ 665506 h 2915645"/>
              <a:gd name="connsiteX123" fmla="*/ 656576 w 668361"/>
              <a:gd name="connsiteY123" fmla="*/ 764588 h 2915645"/>
              <a:gd name="connsiteX124" fmla="*/ 455610 w 668361"/>
              <a:gd name="connsiteY124" fmla="*/ 1114151 h 2915645"/>
              <a:gd name="connsiteX125" fmla="*/ 411096 w 668361"/>
              <a:gd name="connsiteY125" fmla="*/ 1078147 h 2915645"/>
              <a:gd name="connsiteX126" fmla="*/ 379020 w 668361"/>
              <a:gd name="connsiteY126" fmla="*/ 1052617 h 2915645"/>
              <a:gd name="connsiteX127" fmla="*/ 481794 w 668361"/>
              <a:gd name="connsiteY127" fmla="*/ 950498 h 2915645"/>
              <a:gd name="connsiteX128" fmla="*/ 240242 w 668361"/>
              <a:gd name="connsiteY128" fmla="*/ 950498 h 2915645"/>
              <a:gd name="connsiteX129" fmla="*/ 346944 w 668361"/>
              <a:gd name="connsiteY129" fmla="*/ 1052617 h 2915645"/>
              <a:gd name="connsiteX130" fmla="*/ 354800 w 668361"/>
              <a:gd name="connsiteY130" fmla="*/ 1059163 h 2915645"/>
              <a:gd name="connsiteX131" fmla="*/ 362655 w 668361"/>
              <a:gd name="connsiteY131" fmla="*/ 1065709 h 2915645"/>
              <a:gd name="connsiteX132" fmla="*/ 396040 w 668361"/>
              <a:gd name="connsiteY132" fmla="*/ 1092548 h 2915645"/>
              <a:gd name="connsiteX133" fmla="*/ 439244 w 668361"/>
              <a:gd name="connsiteY133" fmla="*/ 1127243 h 2915645"/>
              <a:gd name="connsiteX134" fmla="*/ 447100 w 668361"/>
              <a:gd name="connsiteY134" fmla="*/ 1133789 h 2915645"/>
              <a:gd name="connsiteX135" fmla="*/ 454955 w 668361"/>
              <a:gd name="connsiteY135" fmla="*/ 1140335 h 2915645"/>
              <a:gd name="connsiteX136" fmla="*/ 632355 w 668361"/>
              <a:gd name="connsiteY136" fmla="*/ 1368795 h 2915645"/>
              <a:gd name="connsiteX137" fmla="*/ 631700 w 668361"/>
              <a:gd name="connsiteY137" fmla="*/ 1368795 h 2915645"/>
              <a:gd name="connsiteX138" fmla="*/ 646102 w 668361"/>
              <a:gd name="connsiteY138" fmla="*/ 1463714 h 2915645"/>
              <a:gd name="connsiteX139" fmla="*/ 623191 w 668361"/>
              <a:gd name="connsiteY139" fmla="*/ 1578270 h 2915645"/>
              <a:gd name="connsiteX140" fmla="*/ 623845 w 668361"/>
              <a:gd name="connsiteY140" fmla="*/ 1578271 h 2915645"/>
              <a:gd name="connsiteX141" fmla="*/ 424189 w 668361"/>
              <a:gd name="connsiteY141" fmla="*/ 1820477 h 2915645"/>
              <a:gd name="connsiteX142" fmla="*/ 416333 w 668361"/>
              <a:gd name="connsiteY142" fmla="*/ 1827023 h 2915645"/>
              <a:gd name="connsiteX143" fmla="*/ 408478 w 668361"/>
              <a:gd name="connsiteY143" fmla="*/ 1833570 h 2915645"/>
              <a:gd name="connsiteX144" fmla="*/ 344326 w 668361"/>
              <a:gd name="connsiteY144" fmla="*/ 1885284 h 2915645"/>
              <a:gd name="connsiteX145" fmla="*/ 331888 w 668361"/>
              <a:gd name="connsiteY145" fmla="*/ 1895103 h 2915645"/>
              <a:gd name="connsiteX146" fmla="*/ 323378 w 668361"/>
              <a:gd name="connsiteY146" fmla="*/ 1901649 h 2915645"/>
              <a:gd name="connsiteX147" fmla="*/ 315523 w 668361"/>
              <a:gd name="connsiteY147" fmla="*/ 1908195 h 2915645"/>
              <a:gd name="connsiteX148" fmla="*/ 193110 w 668361"/>
              <a:gd name="connsiteY148" fmla="*/ 2016207 h 2915645"/>
              <a:gd name="connsiteX149" fmla="*/ 454301 w 668361"/>
              <a:gd name="connsiteY149" fmla="*/ 2016207 h 2915645"/>
              <a:gd name="connsiteX150" fmla="*/ 348908 w 668361"/>
              <a:gd name="connsiteY150" fmla="*/ 1909504 h 2915645"/>
              <a:gd name="connsiteX151" fmla="*/ 360691 w 668361"/>
              <a:gd name="connsiteY151" fmla="*/ 1900340 h 2915645"/>
              <a:gd name="connsiteX152" fmla="*/ 424843 w 668361"/>
              <a:gd name="connsiteY152" fmla="*/ 1847971 h 2915645"/>
              <a:gd name="connsiteX153" fmla="*/ 648066 w 668361"/>
              <a:gd name="connsiteY153" fmla="*/ 2196225 h 2915645"/>
              <a:gd name="connsiteX154" fmla="*/ 422879 w 668361"/>
              <a:gd name="connsiteY154" fmla="*/ 2544479 h 2915645"/>
              <a:gd name="connsiteX155" fmla="*/ 395386 w 668361"/>
              <a:gd name="connsiteY155" fmla="*/ 2521568 h 2915645"/>
              <a:gd name="connsiteX156" fmla="*/ 347598 w 668361"/>
              <a:gd name="connsiteY156" fmla="*/ 2482291 h 2915645"/>
              <a:gd name="connsiteX157" fmla="*/ 447755 w 668361"/>
              <a:gd name="connsiteY157" fmla="*/ 2386717 h 2915645"/>
              <a:gd name="connsiteX158" fmla="*/ 210785 w 668361"/>
              <a:gd name="connsiteY158" fmla="*/ 2386718 h 2915645"/>
              <a:gd name="connsiteX159" fmla="*/ 315523 w 668361"/>
              <a:gd name="connsiteY159" fmla="*/ 2482291 h 2915645"/>
              <a:gd name="connsiteX160" fmla="*/ 323378 w 668361"/>
              <a:gd name="connsiteY160" fmla="*/ 2488837 h 2915645"/>
              <a:gd name="connsiteX161" fmla="*/ 331234 w 668361"/>
              <a:gd name="connsiteY161" fmla="*/ 2495383 h 2915645"/>
              <a:gd name="connsiteX162" fmla="*/ 379675 w 668361"/>
              <a:gd name="connsiteY162" fmla="*/ 2535969 h 2915645"/>
              <a:gd name="connsiteX163" fmla="*/ 406514 w 668361"/>
              <a:gd name="connsiteY163" fmla="*/ 2558226 h 2915645"/>
              <a:gd name="connsiteX164" fmla="*/ 414369 w 668361"/>
              <a:gd name="connsiteY164" fmla="*/ 2564772 h 2915645"/>
              <a:gd name="connsiteX165" fmla="*/ 422224 w 668361"/>
              <a:gd name="connsiteY165" fmla="*/ 2571318 h 2915645"/>
              <a:gd name="connsiteX166" fmla="*/ 668359 w 668361"/>
              <a:gd name="connsiteY166" fmla="*/ 2914335 h 2915645"/>
              <a:gd name="connsiteX167" fmla="*/ 565585 w 668361"/>
              <a:gd name="connsiteY167" fmla="*/ 2914335 h 2915645"/>
              <a:gd name="connsiteX168" fmla="*/ 346289 w 668361"/>
              <a:gd name="connsiteY168" fmla="*/ 2633506 h 2915645"/>
              <a:gd name="connsiteX169" fmla="*/ 338434 w 668361"/>
              <a:gd name="connsiteY169" fmla="*/ 2626960 h 2915645"/>
              <a:gd name="connsiteX170" fmla="*/ 330579 w 668361"/>
              <a:gd name="connsiteY170" fmla="*/ 2620414 h 2915645"/>
              <a:gd name="connsiteX171" fmla="*/ 308977 w 668361"/>
              <a:gd name="connsiteY171" fmla="*/ 2602739 h 2915645"/>
              <a:gd name="connsiteX172" fmla="*/ 255298 w 668361"/>
              <a:gd name="connsiteY172" fmla="*/ 2558226 h 2915645"/>
              <a:gd name="connsiteX173" fmla="*/ 247443 w 668361"/>
              <a:gd name="connsiteY173" fmla="*/ 2551680 h 2915645"/>
              <a:gd name="connsiteX174" fmla="*/ 239588 w 668361"/>
              <a:gd name="connsiteY174" fmla="*/ 2545134 h 2915645"/>
              <a:gd name="connsiteX175" fmla="*/ 72171 w 668361"/>
              <a:gd name="connsiteY175" fmla="*/ 2377144 h 2915645"/>
              <a:gd name="connsiteX176" fmla="*/ 0 w 668361"/>
              <a:gd name="connsiteY176" fmla="*/ 2915645 h 2915645"/>
              <a:gd name="connsiteX177" fmla="*/ 240242 w 668361"/>
              <a:gd name="connsiteY177" fmla="*/ 2572628 h 2915645"/>
              <a:gd name="connsiteX178" fmla="*/ 295229 w 668361"/>
              <a:gd name="connsiteY178" fmla="*/ 2617796 h 2915645"/>
              <a:gd name="connsiteX179" fmla="*/ 315523 w 668361"/>
              <a:gd name="connsiteY179" fmla="*/ 2634816 h 2915645"/>
              <a:gd name="connsiteX180" fmla="*/ 102773 w 668361"/>
              <a:gd name="connsiteY180" fmla="*/ 2915645 h 291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668361" h="2915645">
                <a:moveTo>
                  <a:pt x="140599" y="245336"/>
                </a:moveTo>
                <a:cubicBezTo>
                  <a:pt x="128509" y="230178"/>
                  <a:pt x="117666" y="214386"/>
                  <a:pt x="108665" y="197693"/>
                </a:cubicBezTo>
                <a:cubicBezTo>
                  <a:pt x="72007" y="129613"/>
                  <a:pt x="58261" y="62843"/>
                  <a:pt x="58915" y="0"/>
                </a:cubicBezTo>
                <a:lnTo>
                  <a:pt x="149881" y="0"/>
                </a:lnTo>
                <a:lnTo>
                  <a:pt x="173094" y="31461"/>
                </a:lnTo>
                <a:lnTo>
                  <a:pt x="173472" y="74380"/>
                </a:lnTo>
                <a:cubicBezTo>
                  <a:pt x="176745" y="99010"/>
                  <a:pt x="183291" y="123394"/>
                  <a:pt x="193765" y="147287"/>
                </a:cubicBezTo>
                <a:cubicBezTo>
                  <a:pt x="219295" y="205548"/>
                  <a:pt x="280174" y="249407"/>
                  <a:pt x="330579" y="298503"/>
                </a:cubicBezTo>
                <a:cubicBezTo>
                  <a:pt x="312904" y="318796"/>
                  <a:pt x="295230" y="339089"/>
                  <a:pt x="277555" y="359382"/>
                </a:cubicBezTo>
                <a:cubicBezTo>
                  <a:pt x="274282" y="363309"/>
                  <a:pt x="270355" y="367892"/>
                  <a:pt x="267082" y="371820"/>
                </a:cubicBezTo>
                <a:cubicBezTo>
                  <a:pt x="224368" y="330579"/>
                  <a:pt x="176868" y="290812"/>
                  <a:pt x="140599" y="245336"/>
                </a:cubicBezTo>
                <a:close/>
                <a:moveTo>
                  <a:pt x="166926" y="750840"/>
                </a:moveTo>
                <a:lnTo>
                  <a:pt x="553147" y="750840"/>
                </a:lnTo>
                <a:cubicBezTo>
                  <a:pt x="553147" y="746258"/>
                  <a:pt x="552493" y="742331"/>
                  <a:pt x="551838" y="737748"/>
                </a:cubicBezTo>
                <a:cubicBezTo>
                  <a:pt x="548565" y="716146"/>
                  <a:pt x="541364" y="693889"/>
                  <a:pt x="531545" y="672287"/>
                </a:cubicBezTo>
                <a:cubicBezTo>
                  <a:pt x="527617" y="662468"/>
                  <a:pt x="522381" y="653303"/>
                  <a:pt x="517144" y="644139"/>
                </a:cubicBezTo>
                <a:lnTo>
                  <a:pt x="206202" y="644139"/>
                </a:lnTo>
                <a:cubicBezTo>
                  <a:pt x="200965" y="653958"/>
                  <a:pt x="195729" y="663122"/>
                  <a:pt x="191146" y="672287"/>
                </a:cubicBezTo>
                <a:cubicBezTo>
                  <a:pt x="180018" y="694544"/>
                  <a:pt x="172162" y="716801"/>
                  <a:pt x="168890" y="737748"/>
                </a:cubicBezTo>
                <a:cubicBezTo>
                  <a:pt x="168235" y="742331"/>
                  <a:pt x="167581" y="746913"/>
                  <a:pt x="166926" y="750840"/>
                </a:cubicBezTo>
                <a:close/>
                <a:moveTo>
                  <a:pt x="205548" y="902056"/>
                </a:moveTo>
                <a:cubicBezTo>
                  <a:pt x="206202" y="902711"/>
                  <a:pt x="206202" y="902711"/>
                  <a:pt x="206857" y="903365"/>
                </a:cubicBezTo>
                <a:lnTo>
                  <a:pt x="513216" y="903365"/>
                </a:lnTo>
                <a:cubicBezTo>
                  <a:pt x="513216" y="902710"/>
                  <a:pt x="513870" y="902710"/>
                  <a:pt x="513870" y="902056"/>
                </a:cubicBezTo>
                <a:cubicBezTo>
                  <a:pt x="522381" y="887655"/>
                  <a:pt x="530236" y="871944"/>
                  <a:pt x="536127" y="856233"/>
                </a:cubicBezTo>
                <a:cubicBezTo>
                  <a:pt x="543328" y="837904"/>
                  <a:pt x="548565" y="817611"/>
                  <a:pt x="551184" y="797318"/>
                </a:cubicBezTo>
                <a:lnTo>
                  <a:pt x="168890" y="797318"/>
                </a:lnTo>
                <a:cubicBezTo>
                  <a:pt x="171508" y="817611"/>
                  <a:pt x="176090" y="837249"/>
                  <a:pt x="183291" y="856233"/>
                </a:cubicBezTo>
                <a:cubicBezTo>
                  <a:pt x="189182" y="871944"/>
                  <a:pt x="197038" y="887655"/>
                  <a:pt x="205548" y="902056"/>
                </a:cubicBezTo>
                <a:close/>
                <a:moveTo>
                  <a:pt x="154488" y="1451276"/>
                </a:moveTo>
                <a:lnTo>
                  <a:pt x="373783" y="1451276"/>
                </a:lnTo>
                <a:lnTo>
                  <a:pt x="374438" y="1451276"/>
                </a:lnTo>
                <a:lnTo>
                  <a:pt x="543982" y="1451276"/>
                </a:lnTo>
                <a:cubicBezTo>
                  <a:pt x="543328" y="1446039"/>
                  <a:pt x="543328" y="1441457"/>
                  <a:pt x="542673" y="1436874"/>
                </a:cubicBezTo>
                <a:cubicBezTo>
                  <a:pt x="540055" y="1413963"/>
                  <a:pt x="534163" y="1391706"/>
                  <a:pt x="524999" y="1371413"/>
                </a:cubicBezTo>
                <a:cubicBezTo>
                  <a:pt x="524999" y="1370104"/>
                  <a:pt x="524344" y="1369450"/>
                  <a:pt x="523690" y="1368140"/>
                </a:cubicBezTo>
                <a:cubicBezTo>
                  <a:pt x="520416" y="1360285"/>
                  <a:pt x="516489" y="1352430"/>
                  <a:pt x="511907" y="1344574"/>
                </a:cubicBezTo>
                <a:lnTo>
                  <a:pt x="187219" y="1344574"/>
                </a:lnTo>
                <a:cubicBezTo>
                  <a:pt x="181327" y="1353739"/>
                  <a:pt x="175436" y="1362248"/>
                  <a:pt x="170853" y="1371413"/>
                </a:cubicBezTo>
                <a:cubicBezTo>
                  <a:pt x="160379" y="1392361"/>
                  <a:pt x="153833" y="1413963"/>
                  <a:pt x="153833" y="1436874"/>
                </a:cubicBezTo>
                <a:cubicBezTo>
                  <a:pt x="153833" y="1441457"/>
                  <a:pt x="153833" y="1446694"/>
                  <a:pt x="154488" y="1451276"/>
                </a:cubicBezTo>
                <a:close/>
                <a:moveTo>
                  <a:pt x="204893" y="1604455"/>
                </a:moveTo>
                <a:lnTo>
                  <a:pt x="498160" y="1604455"/>
                </a:lnTo>
                <a:cubicBezTo>
                  <a:pt x="500124" y="1601837"/>
                  <a:pt x="502087" y="1598564"/>
                  <a:pt x="504051" y="1595291"/>
                </a:cubicBezTo>
                <a:cubicBezTo>
                  <a:pt x="507324" y="1589399"/>
                  <a:pt x="510598" y="1584162"/>
                  <a:pt x="513870" y="1578271"/>
                </a:cubicBezTo>
                <a:lnTo>
                  <a:pt x="513216" y="1578271"/>
                </a:lnTo>
                <a:cubicBezTo>
                  <a:pt x="518453" y="1568452"/>
                  <a:pt x="523035" y="1558632"/>
                  <a:pt x="526962" y="1548813"/>
                </a:cubicBezTo>
                <a:cubicBezTo>
                  <a:pt x="533508" y="1532448"/>
                  <a:pt x="538746" y="1515428"/>
                  <a:pt x="541364" y="1497754"/>
                </a:cubicBezTo>
                <a:lnTo>
                  <a:pt x="374438" y="1497753"/>
                </a:lnTo>
                <a:lnTo>
                  <a:pt x="373783" y="1497753"/>
                </a:lnTo>
                <a:lnTo>
                  <a:pt x="160379" y="1497754"/>
                </a:lnTo>
                <a:cubicBezTo>
                  <a:pt x="164307" y="1514774"/>
                  <a:pt x="170199" y="1531793"/>
                  <a:pt x="176745" y="1548814"/>
                </a:cubicBezTo>
                <a:cubicBezTo>
                  <a:pt x="182636" y="1564524"/>
                  <a:pt x="190492" y="1579580"/>
                  <a:pt x="199002" y="1594636"/>
                </a:cubicBezTo>
                <a:cubicBezTo>
                  <a:pt x="200965" y="1597255"/>
                  <a:pt x="202930" y="1600527"/>
                  <a:pt x="204893" y="1603801"/>
                </a:cubicBezTo>
                <a:close/>
                <a:moveTo>
                  <a:pt x="103428" y="2176587"/>
                </a:moveTo>
                <a:lnTo>
                  <a:pt x="543328" y="2176587"/>
                </a:lnTo>
                <a:cubicBezTo>
                  <a:pt x="542673" y="2173968"/>
                  <a:pt x="542673" y="2171350"/>
                  <a:pt x="542019" y="2168731"/>
                </a:cubicBezTo>
                <a:cubicBezTo>
                  <a:pt x="537436" y="2147129"/>
                  <a:pt x="528927" y="2124872"/>
                  <a:pt x="517144" y="2103270"/>
                </a:cubicBezTo>
                <a:cubicBezTo>
                  <a:pt x="509943" y="2090178"/>
                  <a:pt x="501433" y="2077740"/>
                  <a:pt x="492268" y="2064648"/>
                </a:cubicBezTo>
                <a:lnTo>
                  <a:pt x="151215" y="2064648"/>
                </a:lnTo>
                <a:cubicBezTo>
                  <a:pt x="142050" y="2077085"/>
                  <a:pt x="133541" y="2090178"/>
                  <a:pt x="126340" y="2103270"/>
                </a:cubicBezTo>
                <a:cubicBezTo>
                  <a:pt x="114556" y="2124218"/>
                  <a:pt x="107356" y="2146474"/>
                  <a:pt x="104083" y="2168731"/>
                </a:cubicBezTo>
                <a:cubicBezTo>
                  <a:pt x="103429" y="2171350"/>
                  <a:pt x="103428" y="2173968"/>
                  <a:pt x="103428" y="2176587"/>
                </a:cubicBezTo>
                <a:close/>
                <a:moveTo>
                  <a:pt x="157761" y="2325838"/>
                </a:moveTo>
                <a:cubicBezTo>
                  <a:pt x="160379" y="2329766"/>
                  <a:pt x="163653" y="2333693"/>
                  <a:pt x="167581" y="2337621"/>
                </a:cubicBezTo>
                <a:lnTo>
                  <a:pt x="488341" y="2337621"/>
                </a:lnTo>
                <a:cubicBezTo>
                  <a:pt x="490959" y="2333693"/>
                  <a:pt x="494232" y="2329766"/>
                  <a:pt x="496850" y="2325838"/>
                </a:cubicBezTo>
                <a:cubicBezTo>
                  <a:pt x="507979" y="2310782"/>
                  <a:pt x="517144" y="2295726"/>
                  <a:pt x="524344" y="2280015"/>
                </a:cubicBezTo>
                <a:cubicBezTo>
                  <a:pt x="532854" y="2261686"/>
                  <a:pt x="539400" y="2243357"/>
                  <a:pt x="542673" y="2225028"/>
                </a:cubicBezTo>
                <a:lnTo>
                  <a:pt x="107356" y="2225028"/>
                </a:lnTo>
                <a:cubicBezTo>
                  <a:pt x="111284" y="2243357"/>
                  <a:pt x="118484" y="2261686"/>
                  <a:pt x="128304" y="2280015"/>
                </a:cubicBezTo>
                <a:cubicBezTo>
                  <a:pt x="136159" y="2295072"/>
                  <a:pt x="146633" y="2310782"/>
                  <a:pt x="157761" y="2325838"/>
                </a:cubicBezTo>
                <a:close/>
                <a:moveTo>
                  <a:pt x="72171" y="2377144"/>
                </a:moveTo>
                <a:cubicBezTo>
                  <a:pt x="28148" y="2318474"/>
                  <a:pt x="0" y="2256450"/>
                  <a:pt x="0" y="2189025"/>
                </a:cubicBezTo>
                <a:cubicBezTo>
                  <a:pt x="0" y="2048938"/>
                  <a:pt x="120448" y="1941581"/>
                  <a:pt x="247443" y="1838152"/>
                </a:cubicBezTo>
                <a:cubicBezTo>
                  <a:pt x="250062" y="1836188"/>
                  <a:pt x="252680" y="1833570"/>
                  <a:pt x="255299" y="1831606"/>
                </a:cubicBezTo>
                <a:cubicBezTo>
                  <a:pt x="257917" y="1829642"/>
                  <a:pt x="260536" y="1827023"/>
                  <a:pt x="263154" y="1825060"/>
                </a:cubicBezTo>
                <a:cubicBezTo>
                  <a:pt x="267736" y="1821132"/>
                  <a:pt x="272319" y="1817859"/>
                  <a:pt x="276901" y="1813931"/>
                </a:cubicBezTo>
                <a:cubicBezTo>
                  <a:pt x="297848" y="1797566"/>
                  <a:pt x="319451" y="1780546"/>
                  <a:pt x="339743" y="1763526"/>
                </a:cubicBezTo>
                <a:cubicBezTo>
                  <a:pt x="342362" y="1761562"/>
                  <a:pt x="344980" y="1758944"/>
                  <a:pt x="347599" y="1756980"/>
                </a:cubicBezTo>
                <a:cubicBezTo>
                  <a:pt x="350217" y="1755016"/>
                  <a:pt x="352836" y="1752398"/>
                  <a:pt x="355454" y="1750434"/>
                </a:cubicBezTo>
                <a:cubicBezTo>
                  <a:pt x="394731" y="1717048"/>
                  <a:pt x="432044" y="1683009"/>
                  <a:pt x="462811" y="1647659"/>
                </a:cubicBezTo>
                <a:lnTo>
                  <a:pt x="236314" y="1647660"/>
                </a:lnTo>
                <a:cubicBezTo>
                  <a:pt x="261845" y="1682355"/>
                  <a:pt x="292611" y="1716394"/>
                  <a:pt x="324688" y="1749125"/>
                </a:cubicBezTo>
                <a:cubicBezTo>
                  <a:pt x="303740" y="1766145"/>
                  <a:pt x="282792" y="1782510"/>
                  <a:pt x="261845" y="1799530"/>
                </a:cubicBezTo>
                <a:cubicBezTo>
                  <a:pt x="257262" y="1803457"/>
                  <a:pt x="252680" y="1806731"/>
                  <a:pt x="248097" y="1810659"/>
                </a:cubicBezTo>
                <a:cubicBezTo>
                  <a:pt x="144014" y="1704611"/>
                  <a:pt x="51059" y="1584163"/>
                  <a:pt x="51060" y="1434911"/>
                </a:cubicBezTo>
                <a:cubicBezTo>
                  <a:pt x="51059" y="1311844"/>
                  <a:pt x="153179" y="1225435"/>
                  <a:pt x="267736" y="1136407"/>
                </a:cubicBezTo>
                <a:cubicBezTo>
                  <a:pt x="282792" y="1148845"/>
                  <a:pt x="297848" y="1161283"/>
                  <a:pt x="312904" y="1173066"/>
                </a:cubicBezTo>
                <a:cubicBezTo>
                  <a:pt x="324032" y="1181576"/>
                  <a:pt x="334506" y="1190086"/>
                  <a:pt x="344980" y="1198595"/>
                </a:cubicBezTo>
                <a:cubicBezTo>
                  <a:pt x="301122" y="1232635"/>
                  <a:pt x="260535" y="1264712"/>
                  <a:pt x="227805" y="1296787"/>
                </a:cubicBezTo>
                <a:lnTo>
                  <a:pt x="481139" y="1296787"/>
                </a:lnTo>
                <a:cubicBezTo>
                  <a:pt x="452992" y="1263402"/>
                  <a:pt x="417642" y="1231326"/>
                  <a:pt x="379020" y="1199250"/>
                </a:cubicBezTo>
                <a:cubicBezTo>
                  <a:pt x="376402" y="1197286"/>
                  <a:pt x="373783" y="1194668"/>
                  <a:pt x="371165" y="1192704"/>
                </a:cubicBezTo>
                <a:cubicBezTo>
                  <a:pt x="367892" y="1190740"/>
                  <a:pt x="365273" y="1188122"/>
                  <a:pt x="362655" y="1186158"/>
                </a:cubicBezTo>
                <a:cubicBezTo>
                  <a:pt x="351526" y="1176993"/>
                  <a:pt x="340398" y="1167829"/>
                  <a:pt x="328615" y="1158664"/>
                </a:cubicBezTo>
                <a:cubicBezTo>
                  <a:pt x="314214" y="1147536"/>
                  <a:pt x="299812" y="1135753"/>
                  <a:pt x="285411" y="1123970"/>
                </a:cubicBezTo>
                <a:cubicBezTo>
                  <a:pt x="282792" y="1122006"/>
                  <a:pt x="280174" y="1119388"/>
                  <a:pt x="277555" y="1117423"/>
                </a:cubicBezTo>
                <a:cubicBezTo>
                  <a:pt x="274937" y="1115460"/>
                  <a:pt x="272319" y="1112841"/>
                  <a:pt x="269700" y="1110877"/>
                </a:cubicBezTo>
                <a:cubicBezTo>
                  <a:pt x="164962" y="1023159"/>
                  <a:pt x="65461" y="919076"/>
                  <a:pt x="65461" y="761969"/>
                </a:cubicBezTo>
                <a:cubicBezTo>
                  <a:pt x="65461" y="643484"/>
                  <a:pt x="161689" y="525654"/>
                  <a:pt x="269700" y="401277"/>
                </a:cubicBezTo>
                <a:cubicBezTo>
                  <a:pt x="271664" y="398659"/>
                  <a:pt x="273628" y="396040"/>
                  <a:pt x="276246" y="393422"/>
                </a:cubicBezTo>
                <a:cubicBezTo>
                  <a:pt x="278210" y="390804"/>
                  <a:pt x="280174" y="388185"/>
                  <a:pt x="282792" y="385566"/>
                </a:cubicBezTo>
                <a:cubicBezTo>
                  <a:pt x="287374" y="380984"/>
                  <a:pt x="291302" y="376402"/>
                  <a:pt x="295885" y="371165"/>
                </a:cubicBezTo>
                <a:cubicBezTo>
                  <a:pt x="312904" y="352182"/>
                  <a:pt x="329925" y="332543"/>
                  <a:pt x="346944" y="312905"/>
                </a:cubicBezTo>
                <a:cubicBezTo>
                  <a:pt x="348908" y="310287"/>
                  <a:pt x="351526" y="307668"/>
                  <a:pt x="353491" y="305050"/>
                </a:cubicBezTo>
                <a:cubicBezTo>
                  <a:pt x="355454" y="302431"/>
                  <a:pt x="358072" y="299813"/>
                  <a:pt x="360037" y="297194"/>
                </a:cubicBezTo>
                <a:lnTo>
                  <a:pt x="364846" y="291338"/>
                </a:lnTo>
                <a:lnTo>
                  <a:pt x="425133" y="373044"/>
                </a:lnTo>
                <a:lnTo>
                  <a:pt x="422879" y="375748"/>
                </a:lnTo>
                <a:cubicBezTo>
                  <a:pt x="420915" y="378366"/>
                  <a:pt x="418297" y="380984"/>
                  <a:pt x="416333" y="383603"/>
                </a:cubicBezTo>
                <a:cubicBezTo>
                  <a:pt x="402586" y="399314"/>
                  <a:pt x="388839" y="415025"/>
                  <a:pt x="375092" y="430735"/>
                </a:cubicBezTo>
                <a:cubicBezTo>
                  <a:pt x="367237" y="439245"/>
                  <a:pt x="359382" y="447755"/>
                  <a:pt x="352181" y="456265"/>
                </a:cubicBezTo>
                <a:cubicBezTo>
                  <a:pt x="350217" y="458883"/>
                  <a:pt x="347598" y="461502"/>
                  <a:pt x="345635" y="464120"/>
                </a:cubicBezTo>
                <a:cubicBezTo>
                  <a:pt x="343671" y="466739"/>
                  <a:pt x="341053" y="469357"/>
                  <a:pt x="339089" y="471976"/>
                </a:cubicBezTo>
                <a:cubicBezTo>
                  <a:pt x="300466" y="515835"/>
                  <a:pt x="265117" y="559039"/>
                  <a:pt x="235660" y="600279"/>
                </a:cubicBezTo>
                <a:lnTo>
                  <a:pt x="487031" y="600279"/>
                </a:lnTo>
                <a:cubicBezTo>
                  <a:pt x="454301" y="557075"/>
                  <a:pt x="413060" y="514526"/>
                  <a:pt x="368546" y="470666"/>
                </a:cubicBezTo>
                <a:cubicBezTo>
                  <a:pt x="377057" y="461502"/>
                  <a:pt x="384912" y="451683"/>
                  <a:pt x="393422" y="442518"/>
                </a:cubicBezTo>
                <a:cubicBezTo>
                  <a:pt x="406514" y="427462"/>
                  <a:pt x="419606" y="412406"/>
                  <a:pt x="432698" y="397350"/>
                </a:cubicBezTo>
                <a:lnTo>
                  <a:pt x="474179" y="439515"/>
                </a:lnTo>
                <a:lnTo>
                  <a:pt x="632201" y="653679"/>
                </a:lnTo>
                <a:lnTo>
                  <a:pt x="638441" y="665506"/>
                </a:lnTo>
                <a:cubicBezTo>
                  <a:pt x="650071" y="697326"/>
                  <a:pt x="656576" y="730221"/>
                  <a:pt x="656576" y="764588"/>
                </a:cubicBezTo>
                <a:cubicBezTo>
                  <a:pt x="656576" y="915803"/>
                  <a:pt x="562967" y="1023159"/>
                  <a:pt x="455610" y="1114151"/>
                </a:cubicBezTo>
                <a:cubicBezTo>
                  <a:pt x="440554" y="1101713"/>
                  <a:pt x="426152" y="1089930"/>
                  <a:pt x="411096" y="1078147"/>
                </a:cubicBezTo>
                <a:cubicBezTo>
                  <a:pt x="400623" y="1069637"/>
                  <a:pt x="389494" y="1061127"/>
                  <a:pt x="379020" y="1052617"/>
                </a:cubicBezTo>
                <a:cubicBezTo>
                  <a:pt x="416987" y="1020541"/>
                  <a:pt x="452991" y="986501"/>
                  <a:pt x="481794" y="950498"/>
                </a:cubicBezTo>
                <a:lnTo>
                  <a:pt x="240242" y="950498"/>
                </a:lnTo>
                <a:cubicBezTo>
                  <a:pt x="270354" y="986501"/>
                  <a:pt x="307668" y="1019886"/>
                  <a:pt x="346944" y="1052617"/>
                </a:cubicBezTo>
                <a:cubicBezTo>
                  <a:pt x="349563" y="1054580"/>
                  <a:pt x="352181" y="1057199"/>
                  <a:pt x="354800" y="1059163"/>
                </a:cubicBezTo>
                <a:cubicBezTo>
                  <a:pt x="357418" y="1061127"/>
                  <a:pt x="360037" y="1063745"/>
                  <a:pt x="362655" y="1065709"/>
                </a:cubicBezTo>
                <a:cubicBezTo>
                  <a:pt x="373783" y="1074219"/>
                  <a:pt x="384912" y="1083383"/>
                  <a:pt x="396040" y="1092548"/>
                </a:cubicBezTo>
                <a:cubicBezTo>
                  <a:pt x="410441" y="1104331"/>
                  <a:pt x="424843" y="1115460"/>
                  <a:pt x="439244" y="1127243"/>
                </a:cubicBezTo>
                <a:cubicBezTo>
                  <a:pt x="441863" y="1129207"/>
                  <a:pt x="444481" y="1131825"/>
                  <a:pt x="447100" y="1133789"/>
                </a:cubicBezTo>
                <a:cubicBezTo>
                  <a:pt x="449718" y="1135753"/>
                  <a:pt x="452337" y="1138371"/>
                  <a:pt x="454955" y="1140335"/>
                </a:cubicBezTo>
                <a:cubicBezTo>
                  <a:pt x="532200" y="1205141"/>
                  <a:pt x="602898" y="1275839"/>
                  <a:pt x="632355" y="1368795"/>
                </a:cubicBezTo>
                <a:lnTo>
                  <a:pt x="631700" y="1368795"/>
                </a:lnTo>
                <a:cubicBezTo>
                  <a:pt x="640865" y="1398253"/>
                  <a:pt x="646102" y="1429674"/>
                  <a:pt x="646102" y="1463714"/>
                </a:cubicBezTo>
                <a:cubicBezTo>
                  <a:pt x="646102" y="1504300"/>
                  <a:pt x="637592" y="1542267"/>
                  <a:pt x="623191" y="1578270"/>
                </a:cubicBezTo>
                <a:lnTo>
                  <a:pt x="623845" y="1578271"/>
                </a:lnTo>
                <a:cubicBezTo>
                  <a:pt x="586532" y="1671226"/>
                  <a:pt x="507979" y="1749779"/>
                  <a:pt x="424189" y="1820477"/>
                </a:cubicBezTo>
                <a:cubicBezTo>
                  <a:pt x="421570" y="1822441"/>
                  <a:pt x="418952" y="1825060"/>
                  <a:pt x="416333" y="1827023"/>
                </a:cubicBezTo>
                <a:cubicBezTo>
                  <a:pt x="413715" y="1828988"/>
                  <a:pt x="411097" y="1831606"/>
                  <a:pt x="408478" y="1833570"/>
                </a:cubicBezTo>
                <a:cubicBezTo>
                  <a:pt x="386875" y="1851245"/>
                  <a:pt x="365273" y="1868264"/>
                  <a:pt x="344326" y="1885284"/>
                </a:cubicBezTo>
                <a:cubicBezTo>
                  <a:pt x="339743" y="1888557"/>
                  <a:pt x="335816" y="1891830"/>
                  <a:pt x="331888" y="1895103"/>
                </a:cubicBezTo>
                <a:cubicBezTo>
                  <a:pt x="328615" y="1897067"/>
                  <a:pt x="325997" y="1899686"/>
                  <a:pt x="323378" y="1901649"/>
                </a:cubicBezTo>
                <a:cubicBezTo>
                  <a:pt x="320760" y="1903613"/>
                  <a:pt x="318141" y="1906232"/>
                  <a:pt x="315523" y="1908195"/>
                </a:cubicBezTo>
                <a:cubicBezTo>
                  <a:pt x="271009" y="1944854"/>
                  <a:pt x="228459" y="1980203"/>
                  <a:pt x="193110" y="2016207"/>
                </a:cubicBezTo>
                <a:lnTo>
                  <a:pt x="454301" y="2016207"/>
                </a:lnTo>
                <a:cubicBezTo>
                  <a:pt x="423534" y="1980858"/>
                  <a:pt x="386875" y="1945509"/>
                  <a:pt x="348908" y="1909504"/>
                </a:cubicBezTo>
                <a:cubicBezTo>
                  <a:pt x="352836" y="1906886"/>
                  <a:pt x="356763" y="1903613"/>
                  <a:pt x="360691" y="1900340"/>
                </a:cubicBezTo>
                <a:cubicBezTo>
                  <a:pt x="381638" y="1883320"/>
                  <a:pt x="403241" y="1865646"/>
                  <a:pt x="424843" y="1847971"/>
                </a:cubicBezTo>
                <a:cubicBezTo>
                  <a:pt x="541364" y="1959255"/>
                  <a:pt x="648066" y="2065302"/>
                  <a:pt x="648066" y="2196225"/>
                </a:cubicBezTo>
                <a:cubicBezTo>
                  <a:pt x="648066" y="2328456"/>
                  <a:pt x="542673" y="2439741"/>
                  <a:pt x="422879" y="2544479"/>
                </a:cubicBezTo>
                <a:cubicBezTo>
                  <a:pt x="413715" y="2536623"/>
                  <a:pt x="404550" y="2529423"/>
                  <a:pt x="395386" y="2521568"/>
                </a:cubicBezTo>
                <a:cubicBezTo>
                  <a:pt x="379675" y="2508475"/>
                  <a:pt x="363309" y="2495383"/>
                  <a:pt x="347598" y="2482291"/>
                </a:cubicBezTo>
                <a:cubicBezTo>
                  <a:pt x="383603" y="2450870"/>
                  <a:pt x="417642" y="2418793"/>
                  <a:pt x="447755" y="2386717"/>
                </a:cubicBezTo>
                <a:lnTo>
                  <a:pt x="210785" y="2386718"/>
                </a:lnTo>
                <a:cubicBezTo>
                  <a:pt x="242206" y="2418793"/>
                  <a:pt x="278210" y="2450870"/>
                  <a:pt x="315523" y="2482291"/>
                </a:cubicBezTo>
                <a:cubicBezTo>
                  <a:pt x="318141" y="2484254"/>
                  <a:pt x="320760" y="2486873"/>
                  <a:pt x="323378" y="2488837"/>
                </a:cubicBezTo>
                <a:cubicBezTo>
                  <a:pt x="325997" y="2490800"/>
                  <a:pt x="328615" y="2493419"/>
                  <a:pt x="331234" y="2495383"/>
                </a:cubicBezTo>
                <a:cubicBezTo>
                  <a:pt x="346944" y="2509129"/>
                  <a:pt x="363309" y="2522877"/>
                  <a:pt x="379675" y="2535969"/>
                </a:cubicBezTo>
                <a:cubicBezTo>
                  <a:pt x="388840" y="2543170"/>
                  <a:pt x="397349" y="2551025"/>
                  <a:pt x="406514" y="2558226"/>
                </a:cubicBezTo>
                <a:cubicBezTo>
                  <a:pt x="409132" y="2560190"/>
                  <a:pt x="411751" y="2562808"/>
                  <a:pt x="414369" y="2564772"/>
                </a:cubicBezTo>
                <a:cubicBezTo>
                  <a:pt x="416988" y="2566736"/>
                  <a:pt x="419606" y="2569354"/>
                  <a:pt x="422224" y="2571318"/>
                </a:cubicBezTo>
                <a:cubicBezTo>
                  <a:pt x="549874" y="2678020"/>
                  <a:pt x="669014" y="2788649"/>
                  <a:pt x="668359" y="2914335"/>
                </a:cubicBezTo>
                <a:lnTo>
                  <a:pt x="565585" y="2914335"/>
                </a:lnTo>
                <a:cubicBezTo>
                  <a:pt x="565585" y="2823998"/>
                  <a:pt x="459538" y="2727770"/>
                  <a:pt x="346289" y="2633506"/>
                </a:cubicBezTo>
                <a:cubicBezTo>
                  <a:pt x="343671" y="2631543"/>
                  <a:pt x="341052" y="2628924"/>
                  <a:pt x="338434" y="2626960"/>
                </a:cubicBezTo>
                <a:cubicBezTo>
                  <a:pt x="335815" y="2624996"/>
                  <a:pt x="333197" y="2622378"/>
                  <a:pt x="330579" y="2620414"/>
                </a:cubicBezTo>
                <a:cubicBezTo>
                  <a:pt x="323378" y="2614522"/>
                  <a:pt x="316177" y="2608631"/>
                  <a:pt x="308977" y="2602739"/>
                </a:cubicBezTo>
                <a:cubicBezTo>
                  <a:pt x="291302" y="2588338"/>
                  <a:pt x="272973" y="2573282"/>
                  <a:pt x="255298" y="2558226"/>
                </a:cubicBezTo>
                <a:cubicBezTo>
                  <a:pt x="252680" y="2556262"/>
                  <a:pt x="250062" y="2553643"/>
                  <a:pt x="247443" y="2551680"/>
                </a:cubicBezTo>
                <a:cubicBezTo>
                  <a:pt x="244825" y="2549716"/>
                  <a:pt x="242206" y="2547097"/>
                  <a:pt x="239588" y="2545134"/>
                </a:cubicBezTo>
                <a:cubicBezTo>
                  <a:pt x="176091" y="2491128"/>
                  <a:pt x="116194" y="2435813"/>
                  <a:pt x="72171" y="2377144"/>
                </a:cubicBezTo>
                <a:close/>
                <a:moveTo>
                  <a:pt x="0" y="2915645"/>
                </a:moveTo>
                <a:cubicBezTo>
                  <a:pt x="0" y="2787995"/>
                  <a:pt x="116521" y="2678020"/>
                  <a:pt x="240242" y="2572628"/>
                </a:cubicBezTo>
                <a:cubicBezTo>
                  <a:pt x="257917" y="2587683"/>
                  <a:pt x="276246" y="2602740"/>
                  <a:pt x="295229" y="2617796"/>
                </a:cubicBezTo>
                <a:cubicBezTo>
                  <a:pt x="301776" y="2623687"/>
                  <a:pt x="308977" y="2628925"/>
                  <a:pt x="315523" y="2634816"/>
                </a:cubicBezTo>
                <a:cubicBezTo>
                  <a:pt x="202275" y="2731698"/>
                  <a:pt x="102773" y="2823999"/>
                  <a:pt x="102773" y="2915645"/>
                </a:cubicBez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57278C10-63C6-47B3-B402-85698C8991BF}"/>
              </a:ext>
            </a:extLst>
          </p:cNvPr>
          <p:cNvSpPr/>
          <p:nvPr userDrawn="1"/>
        </p:nvSpPr>
        <p:spPr>
          <a:xfrm rot="2700000">
            <a:off x="5357021" y="-2166980"/>
            <a:ext cx="3185171" cy="11865198"/>
          </a:xfrm>
          <a:custGeom>
            <a:avLst/>
            <a:gdLst>
              <a:gd name="connsiteX0" fmla="*/ 580433 w 3185171"/>
              <a:gd name="connsiteY0" fmla="*/ 10991076 h 11865198"/>
              <a:gd name="connsiteX1" fmla="*/ 730150 w 3185171"/>
              <a:gd name="connsiteY1" fmla="*/ 10841979 h 11865198"/>
              <a:gd name="connsiteX2" fmla="*/ 1165461 w 3185171"/>
              <a:gd name="connsiteY2" fmla="*/ 10453358 h 11865198"/>
              <a:gd name="connsiteX3" fmla="*/ 1318996 w 3185171"/>
              <a:gd name="connsiteY3" fmla="*/ 10579476 h 11865198"/>
              <a:gd name="connsiteX4" fmla="*/ 33274 w 3185171"/>
              <a:gd name="connsiteY4" fmla="*/ 11865198 h 11865198"/>
              <a:gd name="connsiteX5" fmla="*/ 43303 w 3185171"/>
              <a:gd name="connsiteY5" fmla="*/ 11819253 h 11865198"/>
              <a:gd name="connsiteX6" fmla="*/ 580433 w 3185171"/>
              <a:gd name="connsiteY6" fmla="*/ 10991076 h 11865198"/>
              <a:gd name="connsiteX7" fmla="*/ 520806 w 3185171"/>
              <a:gd name="connsiteY7" fmla="*/ 8767093 h 11865198"/>
              <a:gd name="connsiteX8" fmla="*/ 622428 w 3185171"/>
              <a:gd name="connsiteY8" fmla="*/ 9033846 h 11865198"/>
              <a:gd name="connsiteX9" fmla="*/ 765331 w 3185171"/>
              <a:gd name="connsiteY9" fmla="*/ 9256143 h 11865198"/>
              <a:gd name="connsiteX10" fmla="*/ 809789 w 3185171"/>
              <a:gd name="connsiteY10" fmla="*/ 9313305 h 11865198"/>
              <a:gd name="connsiteX11" fmla="*/ 2365855 w 3185171"/>
              <a:gd name="connsiteY11" fmla="*/ 9313305 h 11865198"/>
              <a:gd name="connsiteX12" fmla="*/ 2407139 w 3185171"/>
              <a:gd name="connsiteY12" fmla="*/ 9256143 h 11865198"/>
              <a:gd name="connsiteX13" fmla="*/ 2540515 w 3185171"/>
              <a:gd name="connsiteY13" fmla="*/ 9033846 h 11865198"/>
              <a:gd name="connsiteX14" fmla="*/ 2632610 w 3185171"/>
              <a:gd name="connsiteY14" fmla="*/ 8767093 h 11865198"/>
              <a:gd name="connsiteX15" fmla="*/ 733574 w 3185171"/>
              <a:gd name="connsiteY15" fmla="*/ 7985884 h 11865198"/>
              <a:gd name="connsiteX16" fmla="*/ 612899 w 3185171"/>
              <a:gd name="connsiteY16" fmla="*/ 8173246 h 11865198"/>
              <a:gd name="connsiteX17" fmla="*/ 504928 w 3185171"/>
              <a:gd name="connsiteY17" fmla="*/ 8490812 h 11865198"/>
              <a:gd name="connsiteX18" fmla="*/ 501754 w 3185171"/>
              <a:gd name="connsiteY18" fmla="*/ 8528920 h 11865198"/>
              <a:gd name="connsiteX19" fmla="*/ 2635785 w 3185171"/>
              <a:gd name="connsiteY19" fmla="*/ 8528920 h 11865198"/>
              <a:gd name="connsiteX20" fmla="*/ 2629433 w 3185171"/>
              <a:gd name="connsiteY20" fmla="*/ 8490812 h 11865198"/>
              <a:gd name="connsiteX21" fmla="*/ 2508761 w 3185171"/>
              <a:gd name="connsiteY21" fmla="*/ 8173247 h 11865198"/>
              <a:gd name="connsiteX22" fmla="*/ 2388085 w 3185171"/>
              <a:gd name="connsiteY22" fmla="*/ 7985884 h 11865198"/>
              <a:gd name="connsiteX23" fmla="*/ 819317 w 3185171"/>
              <a:gd name="connsiteY23" fmla="*/ 1841012 h 11865198"/>
              <a:gd name="connsiteX24" fmla="*/ 889180 w 3185171"/>
              <a:gd name="connsiteY24" fmla="*/ 2126820 h 11865198"/>
              <a:gd name="connsiteX25" fmla="*/ 997152 w 3185171"/>
              <a:gd name="connsiteY25" fmla="*/ 2349114 h 11865198"/>
              <a:gd name="connsiteX26" fmla="*/ 1003503 w 3185171"/>
              <a:gd name="connsiteY26" fmla="*/ 2355466 h 11865198"/>
              <a:gd name="connsiteX27" fmla="*/ 2489705 w 3185171"/>
              <a:gd name="connsiteY27" fmla="*/ 2355467 h 11865198"/>
              <a:gd name="connsiteX28" fmla="*/ 2492882 w 3185171"/>
              <a:gd name="connsiteY28" fmla="*/ 2349114 h 11865198"/>
              <a:gd name="connsiteX29" fmla="*/ 2600854 w 3185171"/>
              <a:gd name="connsiteY29" fmla="*/ 2126820 h 11865198"/>
              <a:gd name="connsiteX30" fmla="*/ 2673893 w 3185171"/>
              <a:gd name="connsiteY30" fmla="*/ 1841011 h 11865198"/>
              <a:gd name="connsiteX31" fmla="*/ 1865672 w 3185171"/>
              <a:gd name="connsiteY31" fmla="*/ 334123 h 11865198"/>
              <a:gd name="connsiteX32" fmla="*/ 2199795 w 3185171"/>
              <a:gd name="connsiteY32" fmla="*/ 0 h 11865198"/>
              <a:gd name="connsiteX33" fmla="*/ 2312620 w 3185171"/>
              <a:gd name="connsiteY33" fmla="*/ 111270 h 11865198"/>
              <a:gd name="connsiteX34" fmla="*/ 3185171 w 3185171"/>
              <a:gd name="connsiteY34" fmla="*/ 1682228 h 11865198"/>
              <a:gd name="connsiteX35" fmla="*/ 2210249 w 3185171"/>
              <a:gd name="connsiteY35" fmla="*/ 3378023 h 11865198"/>
              <a:gd name="connsiteX36" fmla="*/ 1994304 w 3185171"/>
              <a:gd name="connsiteY36" fmla="*/ 3203364 h 11865198"/>
              <a:gd name="connsiteX37" fmla="*/ 1838699 w 3185171"/>
              <a:gd name="connsiteY37" fmla="*/ 3079514 h 11865198"/>
              <a:gd name="connsiteX38" fmla="*/ 2337274 w 3185171"/>
              <a:gd name="connsiteY38" fmla="*/ 2584112 h 11865198"/>
              <a:gd name="connsiteX39" fmla="*/ 1165462 w 3185171"/>
              <a:gd name="connsiteY39" fmla="*/ 2584113 h 11865198"/>
              <a:gd name="connsiteX40" fmla="*/ 1683091 w 3185171"/>
              <a:gd name="connsiteY40" fmla="*/ 3079514 h 11865198"/>
              <a:gd name="connsiteX41" fmla="*/ 1721199 w 3185171"/>
              <a:gd name="connsiteY41" fmla="*/ 3111269 h 11865198"/>
              <a:gd name="connsiteX42" fmla="*/ 1759308 w 3185171"/>
              <a:gd name="connsiteY42" fmla="*/ 3143025 h 11865198"/>
              <a:gd name="connsiteX43" fmla="*/ 1921266 w 3185171"/>
              <a:gd name="connsiteY43" fmla="*/ 3273227 h 11865198"/>
              <a:gd name="connsiteX44" fmla="*/ 2130857 w 3185171"/>
              <a:gd name="connsiteY44" fmla="*/ 3441537 h 11865198"/>
              <a:gd name="connsiteX45" fmla="*/ 2168965 w 3185171"/>
              <a:gd name="connsiteY45" fmla="*/ 3473294 h 11865198"/>
              <a:gd name="connsiteX46" fmla="*/ 2207075 w 3185171"/>
              <a:gd name="connsiteY46" fmla="*/ 3505050 h 11865198"/>
              <a:gd name="connsiteX47" fmla="*/ 3067672 w 3185171"/>
              <a:gd name="connsiteY47" fmla="*/ 4613349 h 11865198"/>
              <a:gd name="connsiteX48" fmla="*/ 2540515 w 3185171"/>
              <a:gd name="connsiteY48" fmla="*/ 4613348 h 11865198"/>
              <a:gd name="connsiteX49" fmla="*/ 2483353 w 3185171"/>
              <a:gd name="connsiteY49" fmla="*/ 4499025 h 11865198"/>
              <a:gd name="connsiteX50" fmla="*/ 908236 w 3185171"/>
              <a:gd name="connsiteY50" fmla="*/ 4499025 h 11865198"/>
              <a:gd name="connsiteX51" fmla="*/ 828844 w 3185171"/>
              <a:gd name="connsiteY51" fmla="*/ 4629227 h 11865198"/>
              <a:gd name="connsiteX52" fmla="*/ 746278 w 3185171"/>
              <a:gd name="connsiteY52" fmla="*/ 4946792 h 11865198"/>
              <a:gd name="connsiteX53" fmla="*/ 749453 w 3185171"/>
              <a:gd name="connsiteY53" fmla="*/ 5016657 h 11865198"/>
              <a:gd name="connsiteX54" fmla="*/ 1816469 w 3185171"/>
              <a:gd name="connsiteY54" fmla="*/ 5016657 h 11865198"/>
              <a:gd name="connsiteX55" fmla="*/ 1816469 w 3185171"/>
              <a:gd name="connsiteY55" fmla="*/ 5238952 h 11865198"/>
              <a:gd name="connsiteX56" fmla="*/ 778035 w 3185171"/>
              <a:gd name="connsiteY56" fmla="*/ 5238952 h 11865198"/>
              <a:gd name="connsiteX57" fmla="*/ 857424 w 3185171"/>
              <a:gd name="connsiteY57" fmla="*/ 5486652 h 11865198"/>
              <a:gd name="connsiteX58" fmla="*/ 965396 w 3185171"/>
              <a:gd name="connsiteY58" fmla="*/ 5708948 h 11865198"/>
              <a:gd name="connsiteX59" fmla="*/ 993977 w 3185171"/>
              <a:gd name="connsiteY59" fmla="*/ 5753406 h 11865198"/>
              <a:gd name="connsiteX60" fmla="*/ 2413490 w 3185171"/>
              <a:gd name="connsiteY60" fmla="*/ 5753406 h 11865198"/>
              <a:gd name="connsiteX61" fmla="*/ 2442071 w 3185171"/>
              <a:gd name="connsiteY61" fmla="*/ 5708948 h 11865198"/>
              <a:gd name="connsiteX62" fmla="*/ 2489705 w 3185171"/>
              <a:gd name="connsiteY62" fmla="*/ 5626379 h 11865198"/>
              <a:gd name="connsiteX63" fmla="*/ 3029565 w 3185171"/>
              <a:gd name="connsiteY63" fmla="*/ 5626379 h 11865198"/>
              <a:gd name="connsiteX64" fmla="*/ 2060994 w 3185171"/>
              <a:gd name="connsiteY64" fmla="*/ 6801368 h 11865198"/>
              <a:gd name="connsiteX65" fmla="*/ 2022886 w 3185171"/>
              <a:gd name="connsiteY65" fmla="*/ 6833124 h 11865198"/>
              <a:gd name="connsiteX66" fmla="*/ 1984777 w 3185171"/>
              <a:gd name="connsiteY66" fmla="*/ 6864882 h 11865198"/>
              <a:gd name="connsiteX67" fmla="*/ 1673564 w 3185171"/>
              <a:gd name="connsiteY67" fmla="*/ 7115758 h 11865198"/>
              <a:gd name="connsiteX68" fmla="*/ 1613228 w 3185171"/>
              <a:gd name="connsiteY68" fmla="*/ 7163392 h 11865198"/>
              <a:gd name="connsiteX69" fmla="*/ 1571945 w 3185171"/>
              <a:gd name="connsiteY69" fmla="*/ 7195148 h 11865198"/>
              <a:gd name="connsiteX70" fmla="*/ 1530661 w 3185171"/>
              <a:gd name="connsiteY70" fmla="*/ 7223729 h 11865198"/>
              <a:gd name="connsiteX71" fmla="*/ 936816 w 3185171"/>
              <a:gd name="connsiteY71" fmla="*/ 7747710 h 11865198"/>
              <a:gd name="connsiteX72" fmla="*/ 2200722 w 3185171"/>
              <a:gd name="connsiteY72" fmla="*/ 7747710 h 11865198"/>
              <a:gd name="connsiteX73" fmla="*/ 1689443 w 3185171"/>
              <a:gd name="connsiteY73" fmla="*/ 7230082 h 11865198"/>
              <a:gd name="connsiteX74" fmla="*/ 1746604 w 3185171"/>
              <a:gd name="connsiteY74" fmla="*/ 7185621 h 11865198"/>
              <a:gd name="connsiteX75" fmla="*/ 2057817 w 3185171"/>
              <a:gd name="connsiteY75" fmla="*/ 6931570 h 11865198"/>
              <a:gd name="connsiteX76" fmla="*/ 3140712 w 3185171"/>
              <a:gd name="connsiteY76" fmla="*/ 8621014 h 11865198"/>
              <a:gd name="connsiteX77" fmla="*/ 3134828 w 3185171"/>
              <a:gd name="connsiteY77" fmla="*/ 8740118 h 11865198"/>
              <a:gd name="connsiteX78" fmla="*/ 3130761 w 3185171"/>
              <a:gd name="connsiteY78" fmla="*/ 8767711 h 11865198"/>
              <a:gd name="connsiteX79" fmla="*/ 1796494 w 3185171"/>
              <a:gd name="connsiteY79" fmla="*/ 10101978 h 11865198"/>
              <a:gd name="connsiteX80" fmla="*/ 1683091 w 3185171"/>
              <a:gd name="connsiteY80" fmla="*/ 10008771 h 11865198"/>
              <a:gd name="connsiteX81" fmla="*/ 2168966 w 3185171"/>
              <a:gd name="connsiteY81" fmla="*/ 9545126 h 11865198"/>
              <a:gd name="connsiteX82" fmla="*/ 1019382 w 3185171"/>
              <a:gd name="connsiteY82" fmla="*/ 9545126 h 11865198"/>
              <a:gd name="connsiteX83" fmla="*/ 1527485 w 3185171"/>
              <a:gd name="connsiteY83" fmla="*/ 10008771 h 11865198"/>
              <a:gd name="connsiteX84" fmla="*/ 1565593 w 3185171"/>
              <a:gd name="connsiteY84" fmla="*/ 10040527 h 11865198"/>
              <a:gd name="connsiteX85" fmla="*/ 1603702 w 3185171"/>
              <a:gd name="connsiteY85" fmla="*/ 10072284 h 11865198"/>
              <a:gd name="connsiteX86" fmla="*/ 1724760 w 3185171"/>
              <a:gd name="connsiteY86" fmla="*/ 10173712 h 11865198"/>
              <a:gd name="connsiteX87" fmla="*/ 1389641 w 3185171"/>
              <a:gd name="connsiteY87" fmla="*/ 10508831 h 11865198"/>
              <a:gd name="connsiteX88" fmla="*/ 1238502 w 3185171"/>
              <a:gd name="connsiteY88" fmla="*/ 10383497 h 11865198"/>
              <a:gd name="connsiteX89" fmla="*/ 1200393 w 3185171"/>
              <a:gd name="connsiteY89" fmla="*/ 10351740 h 11865198"/>
              <a:gd name="connsiteX90" fmla="*/ 1162287 w 3185171"/>
              <a:gd name="connsiteY90" fmla="*/ 10319984 h 11865198"/>
              <a:gd name="connsiteX91" fmla="*/ 0 w 3185171"/>
              <a:gd name="connsiteY91" fmla="*/ 8592432 h 11865198"/>
              <a:gd name="connsiteX92" fmla="*/ 1200393 w 3185171"/>
              <a:gd name="connsiteY92" fmla="*/ 6890287 h 11865198"/>
              <a:gd name="connsiteX93" fmla="*/ 1238501 w 3185171"/>
              <a:gd name="connsiteY93" fmla="*/ 6858530 h 11865198"/>
              <a:gd name="connsiteX94" fmla="*/ 1276610 w 3185171"/>
              <a:gd name="connsiteY94" fmla="*/ 6826773 h 11865198"/>
              <a:gd name="connsiteX95" fmla="*/ 1343298 w 3185171"/>
              <a:gd name="connsiteY95" fmla="*/ 6772789 h 11865198"/>
              <a:gd name="connsiteX96" fmla="*/ 1648159 w 3185171"/>
              <a:gd name="connsiteY96" fmla="*/ 6528264 h 11865198"/>
              <a:gd name="connsiteX97" fmla="*/ 1686268 w 3185171"/>
              <a:gd name="connsiteY97" fmla="*/ 6496507 h 11865198"/>
              <a:gd name="connsiteX98" fmla="*/ 1724374 w 3185171"/>
              <a:gd name="connsiteY98" fmla="*/ 6464750 h 11865198"/>
              <a:gd name="connsiteX99" fmla="*/ 2245180 w 3185171"/>
              <a:gd name="connsiteY99" fmla="*/ 5966174 h 11865198"/>
              <a:gd name="connsiteX100" fmla="*/ 1146409 w 3185171"/>
              <a:gd name="connsiteY100" fmla="*/ 5966174 h 11865198"/>
              <a:gd name="connsiteX101" fmla="*/ 1575119 w 3185171"/>
              <a:gd name="connsiteY101" fmla="*/ 6458399 h 11865198"/>
              <a:gd name="connsiteX102" fmla="*/ 1270259 w 3185171"/>
              <a:gd name="connsiteY102" fmla="*/ 6702924 h 11865198"/>
              <a:gd name="connsiteX103" fmla="*/ 1203570 w 3185171"/>
              <a:gd name="connsiteY103" fmla="*/ 6756910 h 11865198"/>
              <a:gd name="connsiteX104" fmla="*/ 247702 w 3185171"/>
              <a:gd name="connsiteY104" fmla="*/ 4934090 h 11865198"/>
              <a:gd name="connsiteX105" fmla="*/ 1298838 w 3185171"/>
              <a:gd name="connsiteY105" fmla="*/ 3485995 h 11865198"/>
              <a:gd name="connsiteX106" fmla="*/ 1517958 w 3185171"/>
              <a:gd name="connsiteY106" fmla="*/ 3663832 h 11865198"/>
              <a:gd name="connsiteX107" fmla="*/ 1673565 w 3185171"/>
              <a:gd name="connsiteY107" fmla="*/ 3787681 h 11865198"/>
              <a:gd name="connsiteX108" fmla="*/ 1105126 w 3185171"/>
              <a:gd name="connsiteY108" fmla="*/ 4264030 h 11865198"/>
              <a:gd name="connsiteX109" fmla="*/ 2334099 w 3185171"/>
              <a:gd name="connsiteY109" fmla="*/ 4264030 h 11865198"/>
              <a:gd name="connsiteX110" fmla="*/ 1838697 w 3185171"/>
              <a:gd name="connsiteY110" fmla="*/ 3790858 h 11865198"/>
              <a:gd name="connsiteX111" fmla="*/ 1800591 w 3185171"/>
              <a:gd name="connsiteY111" fmla="*/ 3759102 h 11865198"/>
              <a:gd name="connsiteX112" fmla="*/ 1759308 w 3185171"/>
              <a:gd name="connsiteY112" fmla="*/ 3727345 h 11865198"/>
              <a:gd name="connsiteX113" fmla="*/ 1594175 w 3185171"/>
              <a:gd name="connsiteY113" fmla="*/ 3593968 h 11865198"/>
              <a:gd name="connsiteX114" fmla="*/ 1384582 w 3185171"/>
              <a:gd name="connsiteY114" fmla="*/ 3425658 h 11865198"/>
              <a:gd name="connsiteX115" fmla="*/ 1346473 w 3185171"/>
              <a:gd name="connsiteY115" fmla="*/ 3393902 h 11865198"/>
              <a:gd name="connsiteX116" fmla="*/ 1308367 w 3185171"/>
              <a:gd name="connsiteY116" fmla="*/ 3362145 h 11865198"/>
              <a:gd name="connsiteX117" fmla="*/ 339298 w 3185171"/>
              <a:gd name="connsiteY117" fmla="*/ 1943624 h 11865198"/>
              <a:gd name="connsiteX118" fmla="*/ 330348 w 3185171"/>
              <a:gd name="connsiteY118" fmla="*/ 1869447 h 11865198"/>
              <a:gd name="connsiteX119" fmla="*/ 899326 w 3185171"/>
              <a:gd name="connsiteY119" fmla="*/ 1300469 h 11865198"/>
              <a:gd name="connsiteX120" fmla="*/ 859012 w 3185171"/>
              <a:gd name="connsiteY120" fmla="*/ 1395627 h 11865198"/>
              <a:gd name="connsiteX121" fmla="*/ 819318 w 3185171"/>
              <a:gd name="connsiteY121" fmla="*/ 1552026 h 11865198"/>
              <a:gd name="connsiteX122" fmla="*/ 809790 w 3185171"/>
              <a:gd name="connsiteY122" fmla="*/ 1615540 h 11865198"/>
              <a:gd name="connsiteX123" fmla="*/ 2683420 w 3185171"/>
              <a:gd name="connsiteY123" fmla="*/ 1615540 h 11865198"/>
              <a:gd name="connsiteX124" fmla="*/ 2677068 w 3185171"/>
              <a:gd name="connsiteY124" fmla="*/ 1552027 h 11865198"/>
              <a:gd name="connsiteX125" fmla="*/ 2578624 w 3185171"/>
              <a:gd name="connsiteY125" fmla="*/ 1234464 h 11865198"/>
              <a:gd name="connsiteX126" fmla="*/ 2508760 w 3185171"/>
              <a:gd name="connsiteY126" fmla="*/ 1097910 h 11865198"/>
              <a:gd name="connsiteX127" fmla="*/ 1101885 w 3185171"/>
              <a:gd name="connsiteY127" fmla="*/ 1097910 h 11865198"/>
              <a:gd name="connsiteX128" fmla="*/ 1314652 w 3185171"/>
              <a:gd name="connsiteY128" fmla="*/ 885143 h 11865198"/>
              <a:gd name="connsiteX129" fmla="*/ 2362680 w 3185171"/>
              <a:gd name="connsiteY129" fmla="*/ 885143 h 11865198"/>
              <a:gd name="connsiteX130" fmla="*/ 1946472 w 3185171"/>
              <a:gd name="connsiteY130" fmla="*/ 414899 h 1186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3185171" h="11865198">
                <a:moveTo>
                  <a:pt x="580433" y="10991076"/>
                </a:moveTo>
                <a:cubicBezTo>
                  <a:pt x="628575" y="10941007"/>
                  <a:pt x="678626" y="10891325"/>
                  <a:pt x="730150" y="10841979"/>
                </a:cubicBezTo>
                <a:cubicBezTo>
                  <a:pt x="867546" y="10710387"/>
                  <a:pt x="1015412" y="10581178"/>
                  <a:pt x="1165461" y="10453358"/>
                </a:cubicBezTo>
                <a:lnTo>
                  <a:pt x="1318996" y="10579476"/>
                </a:lnTo>
                <a:lnTo>
                  <a:pt x="33274" y="11865198"/>
                </a:lnTo>
                <a:lnTo>
                  <a:pt x="43303" y="11819253"/>
                </a:lnTo>
                <a:cubicBezTo>
                  <a:pt x="127566" y="11527471"/>
                  <a:pt x="327687" y="11253936"/>
                  <a:pt x="580433" y="10991076"/>
                </a:cubicBezTo>
                <a:close/>
                <a:moveTo>
                  <a:pt x="520806" y="8767093"/>
                </a:moveTo>
                <a:cubicBezTo>
                  <a:pt x="539859" y="8856012"/>
                  <a:pt x="574793" y="8944930"/>
                  <a:pt x="622428" y="9033846"/>
                </a:cubicBezTo>
                <a:cubicBezTo>
                  <a:pt x="660534" y="9106888"/>
                  <a:pt x="711345" y="9183103"/>
                  <a:pt x="765331" y="9256143"/>
                </a:cubicBezTo>
                <a:cubicBezTo>
                  <a:pt x="778034" y="9275196"/>
                  <a:pt x="793913" y="9294249"/>
                  <a:pt x="809789" y="9313305"/>
                </a:cubicBezTo>
                <a:lnTo>
                  <a:pt x="2365855" y="9313305"/>
                </a:lnTo>
                <a:cubicBezTo>
                  <a:pt x="2378559" y="9294249"/>
                  <a:pt x="2394437" y="9275196"/>
                  <a:pt x="2407139" y="9256143"/>
                </a:cubicBezTo>
                <a:cubicBezTo>
                  <a:pt x="2461125" y="9183103"/>
                  <a:pt x="2505583" y="9110063"/>
                  <a:pt x="2540515" y="9033846"/>
                </a:cubicBezTo>
                <a:cubicBezTo>
                  <a:pt x="2581800" y="8944930"/>
                  <a:pt x="2613554" y="8856012"/>
                  <a:pt x="2632610" y="8767093"/>
                </a:cubicBezTo>
                <a:close/>
                <a:moveTo>
                  <a:pt x="733574" y="7985884"/>
                </a:moveTo>
                <a:cubicBezTo>
                  <a:pt x="689116" y="8046223"/>
                  <a:pt x="647833" y="8109736"/>
                  <a:pt x="612899" y="8173246"/>
                </a:cubicBezTo>
                <a:cubicBezTo>
                  <a:pt x="555737" y="8274868"/>
                  <a:pt x="520806" y="8382841"/>
                  <a:pt x="504928" y="8490812"/>
                </a:cubicBezTo>
                <a:cubicBezTo>
                  <a:pt x="504927" y="8503515"/>
                  <a:pt x="501753" y="8516217"/>
                  <a:pt x="501754" y="8528920"/>
                </a:cubicBezTo>
                <a:lnTo>
                  <a:pt x="2635785" y="8528920"/>
                </a:lnTo>
                <a:cubicBezTo>
                  <a:pt x="2632610" y="8516217"/>
                  <a:pt x="2632610" y="8503515"/>
                  <a:pt x="2629433" y="8490812"/>
                </a:cubicBezTo>
                <a:cubicBezTo>
                  <a:pt x="2607205" y="8386015"/>
                  <a:pt x="2565922" y="8278044"/>
                  <a:pt x="2508761" y="8173247"/>
                </a:cubicBezTo>
                <a:cubicBezTo>
                  <a:pt x="2473827" y="8109736"/>
                  <a:pt x="2432543" y="8049397"/>
                  <a:pt x="2388085" y="7985884"/>
                </a:cubicBezTo>
                <a:close/>
                <a:moveTo>
                  <a:pt x="819317" y="1841012"/>
                </a:moveTo>
                <a:cubicBezTo>
                  <a:pt x="832019" y="1939456"/>
                  <a:pt x="854249" y="2034726"/>
                  <a:pt x="889180" y="2126820"/>
                </a:cubicBezTo>
                <a:cubicBezTo>
                  <a:pt x="917762" y="2203034"/>
                  <a:pt x="955868" y="2279252"/>
                  <a:pt x="997152" y="2349114"/>
                </a:cubicBezTo>
                <a:cubicBezTo>
                  <a:pt x="1000329" y="2352290"/>
                  <a:pt x="1000329" y="2352290"/>
                  <a:pt x="1003503" y="2355466"/>
                </a:cubicBezTo>
                <a:lnTo>
                  <a:pt x="2489705" y="2355467"/>
                </a:lnTo>
                <a:cubicBezTo>
                  <a:pt x="2489705" y="2352289"/>
                  <a:pt x="2492882" y="2352290"/>
                  <a:pt x="2492882" y="2349114"/>
                </a:cubicBezTo>
                <a:cubicBezTo>
                  <a:pt x="2534165" y="2279251"/>
                  <a:pt x="2572271" y="2203035"/>
                  <a:pt x="2600854" y="2126820"/>
                </a:cubicBezTo>
                <a:cubicBezTo>
                  <a:pt x="2635785" y="2037901"/>
                  <a:pt x="2661190" y="1939456"/>
                  <a:pt x="2673893" y="1841011"/>
                </a:cubicBezTo>
                <a:close/>
                <a:moveTo>
                  <a:pt x="1865672" y="334123"/>
                </a:moveTo>
                <a:lnTo>
                  <a:pt x="2199795" y="0"/>
                </a:lnTo>
                <a:lnTo>
                  <a:pt x="2312620" y="111270"/>
                </a:lnTo>
                <a:cubicBezTo>
                  <a:pt x="2798587" y="602708"/>
                  <a:pt x="3185171" y="1098705"/>
                  <a:pt x="3185171" y="1682228"/>
                </a:cubicBezTo>
                <a:cubicBezTo>
                  <a:pt x="3185171" y="2415803"/>
                  <a:pt x="2731055" y="2936609"/>
                  <a:pt x="2210249" y="3378023"/>
                </a:cubicBezTo>
                <a:cubicBezTo>
                  <a:pt x="2137210" y="3317687"/>
                  <a:pt x="2067344" y="3260525"/>
                  <a:pt x="1994304" y="3203364"/>
                </a:cubicBezTo>
                <a:cubicBezTo>
                  <a:pt x="1943494" y="3162080"/>
                  <a:pt x="1889509" y="3120797"/>
                  <a:pt x="1838699" y="3079514"/>
                </a:cubicBezTo>
                <a:cubicBezTo>
                  <a:pt x="2022885" y="2923905"/>
                  <a:pt x="2197545" y="2758772"/>
                  <a:pt x="2337274" y="2584112"/>
                </a:cubicBezTo>
                <a:lnTo>
                  <a:pt x="1165462" y="2584113"/>
                </a:lnTo>
                <a:cubicBezTo>
                  <a:pt x="1311542" y="2758772"/>
                  <a:pt x="1492553" y="2920731"/>
                  <a:pt x="1683091" y="3079514"/>
                </a:cubicBezTo>
                <a:cubicBezTo>
                  <a:pt x="1695794" y="3089041"/>
                  <a:pt x="1708496" y="3101742"/>
                  <a:pt x="1721199" y="3111269"/>
                </a:cubicBezTo>
                <a:cubicBezTo>
                  <a:pt x="1733903" y="3120797"/>
                  <a:pt x="1746604" y="3133499"/>
                  <a:pt x="1759308" y="3143025"/>
                </a:cubicBezTo>
                <a:cubicBezTo>
                  <a:pt x="1813292" y="3184309"/>
                  <a:pt x="1867279" y="3228769"/>
                  <a:pt x="1921266" y="3273227"/>
                </a:cubicBezTo>
                <a:cubicBezTo>
                  <a:pt x="1991129" y="3330388"/>
                  <a:pt x="2060994" y="3384376"/>
                  <a:pt x="2130857" y="3441537"/>
                </a:cubicBezTo>
                <a:cubicBezTo>
                  <a:pt x="2143560" y="3451064"/>
                  <a:pt x="2156262" y="3463765"/>
                  <a:pt x="2168965" y="3473294"/>
                </a:cubicBezTo>
                <a:cubicBezTo>
                  <a:pt x="2181667" y="3482821"/>
                  <a:pt x="2194370" y="3495522"/>
                  <a:pt x="2207075" y="3505050"/>
                </a:cubicBezTo>
                <a:cubicBezTo>
                  <a:pt x="2581800" y="3819438"/>
                  <a:pt x="2924768" y="4162407"/>
                  <a:pt x="3067672" y="4613349"/>
                </a:cubicBezTo>
                <a:lnTo>
                  <a:pt x="2540515" y="4613348"/>
                </a:lnTo>
                <a:cubicBezTo>
                  <a:pt x="2524637" y="4575243"/>
                  <a:pt x="2505583" y="4537134"/>
                  <a:pt x="2483353" y="4499025"/>
                </a:cubicBezTo>
                <a:lnTo>
                  <a:pt x="908236" y="4499025"/>
                </a:lnTo>
                <a:cubicBezTo>
                  <a:pt x="879654" y="4543486"/>
                  <a:pt x="851072" y="4584769"/>
                  <a:pt x="828844" y="4629227"/>
                </a:cubicBezTo>
                <a:cubicBezTo>
                  <a:pt x="778036" y="4730849"/>
                  <a:pt x="746278" y="4835646"/>
                  <a:pt x="746278" y="4946792"/>
                </a:cubicBezTo>
                <a:cubicBezTo>
                  <a:pt x="746277" y="4969022"/>
                  <a:pt x="749452" y="4994427"/>
                  <a:pt x="749453" y="5016657"/>
                </a:cubicBezTo>
                <a:lnTo>
                  <a:pt x="1816469" y="5016657"/>
                </a:lnTo>
                <a:lnTo>
                  <a:pt x="1816469" y="5238952"/>
                </a:lnTo>
                <a:lnTo>
                  <a:pt x="778035" y="5238952"/>
                </a:lnTo>
                <a:cubicBezTo>
                  <a:pt x="797089" y="5321518"/>
                  <a:pt x="825667" y="5404085"/>
                  <a:pt x="857424" y="5486652"/>
                </a:cubicBezTo>
                <a:cubicBezTo>
                  <a:pt x="886006" y="5562868"/>
                  <a:pt x="924112" y="5635908"/>
                  <a:pt x="965396" y="5708948"/>
                </a:cubicBezTo>
                <a:cubicBezTo>
                  <a:pt x="974925" y="5721650"/>
                  <a:pt x="984451" y="5737528"/>
                  <a:pt x="993977" y="5753406"/>
                </a:cubicBezTo>
                <a:lnTo>
                  <a:pt x="2413490" y="5753406"/>
                </a:lnTo>
                <a:cubicBezTo>
                  <a:pt x="2423016" y="5740702"/>
                  <a:pt x="2432543" y="5724824"/>
                  <a:pt x="2442071" y="5708948"/>
                </a:cubicBezTo>
                <a:cubicBezTo>
                  <a:pt x="2457948" y="5680366"/>
                  <a:pt x="2473826" y="5654962"/>
                  <a:pt x="2489705" y="5626379"/>
                </a:cubicBezTo>
                <a:lnTo>
                  <a:pt x="3029565" y="5626379"/>
                </a:lnTo>
                <a:cubicBezTo>
                  <a:pt x="2848553" y="6077321"/>
                  <a:pt x="2467475" y="6458399"/>
                  <a:pt x="2060994" y="6801368"/>
                </a:cubicBezTo>
                <a:cubicBezTo>
                  <a:pt x="2048290" y="6810895"/>
                  <a:pt x="2035589" y="6823599"/>
                  <a:pt x="2022886" y="6833124"/>
                </a:cubicBezTo>
                <a:cubicBezTo>
                  <a:pt x="2010182" y="6842652"/>
                  <a:pt x="1997481" y="6855355"/>
                  <a:pt x="1984777" y="6864882"/>
                </a:cubicBezTo>
                <a:cubicBezTo>
                  <a:pt x="1879983" y="6950625"/>
                  <a:pt x="1775186" y="7033190"/>
                  <a:pt x="1673564" y="7115758"/>
                </a:cubicBezTo>
                <a:cubicBezTo>
                  <a:pt x="1651337" y="7131637"/>
                  <a:pt x="1632282" y="7147514"/>
                  <a:pt x="1613228" y="7163392"/>
                </a:cubicBezTo>
                <a:cubicBezTo>
                  <a:pt x="1597349" y="7172920"/>
                  <a:pt x="1584646" y="7185621"/>
                  <a:pt x="1571945" y="7195148"/>
                </a:cubicBezTo>
                <a:cubicBezTo>
                  <a:pt x="1559241" y="7207852"/>
                  <a:pt x="1546540" y="7217378"/>
                  <a:pt x="1530661" y="7223729"/>
                </a:cubicBezTo>
                <a:cubicBezTo>
                  <a:pt x="1314717" y="7401566"/>
                  <a:pt x="1108300" y="7573051"/>
                  <a:pt x="936816" y="7747710"/>
                </a:cubicBezTo>
                <a:lnTo>
                  <a:pt x="2200722" y="7747710"/>
                </a:lnTo>
                <a:cubicBezTo>
                  <a:pt x="2051465" y="7576226"/>
                  <a:pt x="1873631" y="7404741"/>
                  <a:pt x="1689443" y="7230082"/>
                </a:cubicBezTo>
                <a:cubicBezTo>
                  <a:pt x="1708496" y="7217378"/>
                  <a:pt x="1727551" y="7201500"/>
                  <a:pt x="1746604" y="7185621"/>
                </a:cubicBezTo>
                <a:cubicBezTo>
                  <a:pt x="1848226" y="7103055"/>
                  <a:pt x="1953021" y="7017313"/>
                  <a:pt x="2057817" y="6931570"/>
                </a:cubicBezTo>
                <a:cubicBezTo>
                  <a:pt x="2623081" y="7471429"/>
                  <a:pt x="3140712" y="7985884"/>
                  <a:pt x="3140712" y="8621014"/>
                </a:cubicBezTo>
                <a:cubicBezTo>
                  <a:pt x="3140712" y="8661107"/>
                  <a:pt x="3138715" y="8700802"/>
                  <a:pt x="3134828" y="8740118"/>
                </a:cubicBezTo>
                <a:lnTo>
                  <a:pt x="3130761" y="8767711"/>
                </a:lnTo>
                <a:lnTo>
                  <a:pt x="1796494" y="10101978"/>
                </a:lnTo>
                <a:lnTo>
                  <a:pt x="1683091" y="10008771"/>
                </a:lnTo>
                <a:cubicBezTo>
                  <a:pt x="1857752" y="9856339"/>
                  <a:pt x="2022886" y="9700732"/>
                  <a:pt x="2168966" y="9545126"/>
                </a:cubicBezTo>
                <a:lnTo>
                  <a:pt x="1019382" y="9545126"/>
                </a:lnTo>
                <a:cubicBezTo>
                  <a:pt x="1171813" y="9700733"/>
                  <a:pt x="1346473" y="9856338"/>
                  <a:pt x="1527485" y="10008771"/>
                </a:cubicBezTo>
                <a:cubicBezTo>
                  <a:pt x="1540188" y="10018297"/>
                  <a:pt x="1552890" y="10031001"/>
                  <a:pt x="1565593" y="10040527"/>
                </a:cubicBezTo>
                <a:cubicBezTo>
                  <a:pt x="1578297" y="10050054"/>
                  <a:pt x="1590998" y="10062757"/>
                  <a:pt x="1603702" y="10072284"/>
                </a:cubicBezTo>
                <a:lnTo>
                  <a:pt x="1724760" y="10173712"/>
                </a:lnTo>
                <a:lnTo>
                  <a:pt x="1389641" y="10508831"/>
                </a:lnTo>
                <a:lnTo>
                  <a:pt x="1238502" y="10383497"/>
                </a:lnTo>
                <a:cubicBezTo>
                  <a:pt x="1225798" y="10373970"/>
                  <a:pt x="1213097" y="10361267"/>
                  <a:pt x="1200393" y="10351740"/>
                </a:cubicBezTo>
                <a:cubicBezTo>
                  <a:pt x="1187692" y="10342214"/>
                  <a:pt x="1174988" y="10329510"/>
                  <a:pt x="1162287" y="10319984"/>
                </a:cubicBezTo>
                <a:cubicBezTo>
                  <a:pt x="546211" y="9796003"/>
                  <a:pt x="0" y="9246617"/>
                  <a:pt x="0" y="8592432"/>
                </a:cubicBezTo>
                <a:cubicBezTo>
                  <a:pt x="1" y="7912844"/>
                  <a:pt x="584319" y="7392040"/>
                  <a:pt x="1200393" y="6890287"/>
                </a:cubicBezTo>
                <a:cubicBezTo>
                  <a:pt x="1213096" y="6880760"/>
                  <a:pt x="1225798" y="6868059"/>
                  <a:pt x="1238501" y="6858530"/>
                </a:cubicBezTo>
                <a:cubicBezTo>
                  <a:pt x="1251205" y="6849003"/>
                  <a:pt x="1263906" y="6836302"/>
                  <a:pt x="1276610" y="6826773"/>
                </a:cubicBezTo>
                <a:cubicBezTo>
                  <a:pt x="1298838" y="6807720"/>
                  <a:pt x="1321068" y="6791842"/>
                  <a:pt x="1343298" y="6772789"/>
                </a:cubicBezTo>
                <a:cubicBezTo>
                  <a:pt x="1444918" y="6693397"/>
                  <a:pt x="1549714" y="6610830"/>
                  <a:pt x="1648159" y="6528264"/>
                </a:cubicBezTo>
                <a:cubicBezTo>
                  <a:pt x="1660864" y="6518737"/>
                  <a:pt x="1673564" y="6506034"/>
                  <a:pt x="1686268" y="6496507"/>
                </a:cubicBezTo>
                <a:cubicBezTo>
                  <a:pt x="1698969" y="6486981"/>
                  <a:pt x="1711673" y="6474277"/>
                  <a:pt x="1724374" y="6464750"/>
                </a:cubicBezTo>
                <a:cubicBezTo>
                  <a:pt x="1914914" y="6302792"/>
                  <a:pt x="2095925" y="6137659"/>
                  <a:pt x="2245180" y="5966174"/>
                </a:cubicBezTo>
                <a:lnTo>
                  <a:pt x="1146409" y="5966174"/>
                </a:lnTo>
                <a:cubicBezTo>
                  <a:pt x="1270259" y="6134484"/>
                  <a:pt x="1419513" y="6299618"/>
                  <a:pt x="1575119" y="6458399"/>
                </a:cubicBezTo>
                <a:cubicBezTo>
                  <a:pt x="1473499" y="6540965"/>
                  <a:pt x="1371878" y="6620356"/>
                  <a:pt x="1270259" y="6702924"/>
                </a:cubicBezTo>
                <a:cubicBezTo>
                  <a:pt x="1248028" y="6721979"/>
                  <a:pt x="1225798" y="6737857"/>
                  <a:pt x="1203570" y="6756910"/>
                </a:cubicBezTo>
                <a:cubicBezTo>
                  <a:pt x="698642" y="6242456"/>
                  <a:pt x="247701" y="5658136"/>
                  <a:pt x="247702" y="4934090"/>
                </a:cubicBezTo>
                <a:cubicBezTo>
                  <a:pt x="247701" y="4337067"/>
                  <a:pt x="743101" y="3917883"/>
                  <a:pt x="1298838" y="3485995"/>
                </a:cubicBezTo>
                <a:cubicBezTo>
                  <a:pt x="1371878" y="3546333"/>
                  <a:pt x="1444918" y="3606670"/>
                  <a:pt x="1517958" y="3663832"/>
                </a:cubicBezTo>
                <a:cubicBezTo>
                  <a:pt x="1571944" y="3705115"/>
                  <a:pt x="1622754" y="3746399"/>
                  <a:pt x="1673565" y="3787681"/>
                </a:cubicBezTo>
                <a:cubicBezTo>
                  <a:pt x="1460796" y="3952817"/>
                  <a:pt x="1263906" y="4108421"/>
                  <a:pt x="1105126" y="4264030"/>
                </a:cubicBezTo>
                <a:lnTo>
                  <a:pt x="2334099" y="4264030"/>
                </a:lnTo>
                <a:cubicBezTo>
                  <a:pt x="2197545" y="4102071"/>
                  <a:pt x="2026060" y="3946465"/>
                  <a:pt x="1838697" y="3790858"/>
                </a:cubicBezTo>
                <a:cubicBezTo>
                  <a:pt x="1825996" y="3781329"/>
                  <a:pt x="1813292" y="3768628"/>
                  <a:pt x="1800591" y="3759102"/>
                </a:cubicBezTo>
                <a:cubicBezTo>
                  <a:pt x="1784713" y="3749573"/>
                  <a:pt x="1772009" y="3736871"/>
                  <a:pt x="1759308" y="3727345"/>
                </a:cubicBezTo>
                <a:cubicBezTo>
                  <a:pt x="1705321" y="3682884"/>
                  <a:pt x="1651336" y="3638427"/>
                  <a:pt x="1594175" y="3593968"/>
                </a:cubicBezTo>
                <a:cubicBezTo>
                  <a:pt x="1524310" y="3539982"/>
                  <a:pt x="1454445" y="3482820"/>
                  <a:pt x="1384582" y="3425658"/>
                </a:cubicBezTo>
                <a:cubicBezTo>
                  <a:pt x="1371878" y="3416132"/>
                  <a:pt x="1359177" y="3403428"/>
                  <a:pt x="1346473" y="3393902"/>
                </a:cubicBezTo>
                <a:cubicBezTo>
                  <a:pt x="1333772" y="3384375"/>
                  <a:pt x="1321068" y="3371671"/>
                  <a:pt x="1308367" y="3362145"/>
                </a:cubicBezTo>
                <a:cubicBezTo>
                  <a:pt x="863776" y="2989801"/>
                  <a:pt x="438636" y="2556672"/>
                  <a:pt x="339298" y="1943624"/>
                </a:cubicBezTo>
                <a:lnTo>
                  <a:pt x="330348" y="1869447"/>
                </a:lnTo>
                <a:lnTo>
                  <a:pt x="899326" y="1300469"/>
                </a:lnTo>
                <a:lnTo>
                  <a:pt x="859012" y="1395627"/>
                </a:lnTo>
                <a:cubicBezTo>
                  <a:pt x="840752" y="1448819"/>
                  <a:pt x="827256" y="1501217"/>
                  <a:pt x="819318" y="1552026"/>
                </a:cubicBezTo>
                <a:cubicBezTo>
                  <a:pt x="816140" y="1574257"/>
                  <a:pt x="812965" y="1596487"/>
                  <a:pt x="809790" y="1615540"/>
                </a:cubicBezTo>
                <a:lnTo>
                  <a:pt x="2683420" y="1615540"/>
                </a:lnTo>
                <a:cubicBezTo>
                  <a:pt x="2683420" y="1593312"/>
                  <a:pt x="2680245" y="1574257"/>
                  <a:pt x="2677068" y="1552027"/>
                </a:cubicBezTo>
                <a:cubicBezTo>
                  <a:pt x="2661190" y="1447232"/>
                  <a:pt x="2626259" y="1339258"/>
                  <a:pt x="2578624" y="1234464"/>
                </a:cubicBezTo>
                <a:cubicBezTo>
                  <a:pt x="2559570" y="1186829"/>
                  <a:pt x="2534165" y="1142369"/>
                  <a:pt x="2508760" y="1097910"/>
                </a:cubicBezTo>
                <a:lnTo>
                  <a:pt x="1101885" y="1097910"/>
                </a:lnTo>
                <a:lnTo>
                  <a:pt x="1314652" y="885143"/>
                </a:lnTo>
                <a:lnTo>
                  <a:pt x="2362680" y="885143"/>
                </a:lnTo>
                <a:cubicBezTo>
                  <a:pt x="2243592" y="727949"/>
                  <a:pt x="2101285" y="572541"/>
                  <a:pt x="1946472" y="414899"/>
                </a:cubicBezTo>
                <a:close/>
              </a:path>
            </a:pathLst>
          </a:custGeom>
          <a:solidFill>
            <a:schemeClr val="accent3">
              <a:alpha val="16000"/>
            </a:schemeClr>
          </a:solidFill>
          <a:ln w="15387"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id="{BF911EF6-C546-4CF0-9282-B87CD7E0EC34}"/>
              </a:ext>
            </a:extLst>
          </p:cNvPr>
          <p:cNvSpPr/>
          <p:nvPr userDrawn="1"/>
        </p:nvSpPr>
        <p:spPr>
          <a:xfrm rot="2700000">
            <a:off x="10611807" y="3783420"/>
            <a:ext cx="826822" cy="3671652"/>
          </a:xfrm>
          <a:custGeom>
            <a:avLst/>
            <a:gdLst>
              <a:gd name="connsiteX0" fmla="*/ 189536 w 826822"/>
              <a:gd name="connsiteY0" fmla="*/ 3340572 h 3671652"/>
              <a:gd name="connsiteX1" fmla="*/ 302537 w 826822"/>
              <a:gd name="connsiteY1" fmla="*/ 3239692 h 3671652"/>
              <a:gd name="connsiteX2" fmla="*/ 371781 w 826822"/>
              <a:gd name="connsiteY2" fmla="*/ 3296572 h 3671652"/>
              <a:gd name="connsiteX3" fmla="*/ 397337 w 826822"/>
              <a:gd name="connsiteY3" fmla="*/ 3318005 h 3671652"/>
              <a:gd name="connsiteX4" fmla="*/ 129423 w 826822"/>
              <a:gd name="connsiteY4" fmla="*/ 3671652 h 3671652"/>
              <a:gd name="connsiteX5" fmla="*/ 1 w 826822"/>
              <a:gd name="connsiteY5" fmla="*/ 3671652 h 3671652"/>
              <a:gd name="connsiteX6" fmla="*/ 189536 w 826822"/>
              <a:gd name="connsiteY6" fmla="*/ 3340572 h 3671652"/>
              <a:gd name="connsiteX7" fmla="*/ 135194 w 826822"/>
              <a:gd name="connsiteY7" fmla="*/ 2801963 h 3671652"/>
              <a:gd name="connsiteX8" fmla="*/ 161573 w 826822"/>
              <a:gd name="connsiteY8" fmla="*/ 2871208 h 3671652"/>
              <a:gd name="connsiteX9" fmla="*/ 198669 w 826822"/>
              <a:gd name="connsiteY9" fmla="*/ 2928913 h 3671652"/>
              <a:gd name="connsiteX10" fmla="*/ 210209 w 826822"/>
              <a:gd name="connsiteY10" fmla="*/ 2943752 h 3671652"/>
              <a:gd name="connsiteX11" fmla="*/ 614141 w 826822"/>
              <a:gd name="connsiteY11" fmla="*/ 2943752 h 3671652"/>
              <a:gd name="connsiteX12" fmla="*/ 624857 w 826822"/>
              <a:gd name="connsiteY12" fmla="*/ 2928913 h 3671652"/>
              <a:gd name="connsiteX13" fmla="*/ 659479 w 826822"/>
              <a:gd name="connsiteY13" fmla="*/ 2871208 h 3671652"/>
              <a:gd name="connsiteX14" fmla="*/ 683386 w 826822"/>
              <a:gd name="connsiteY14" fmla="*/ 2801964 h 3671652"/>
              <a:gd name="connsiteX15" fmla="*/ 190425 w 826822"/>
              <a:gd name="connsiteY15" fmla="*/ 2599174 h 3671652"/>
              <a:gd name="connsiteX16" fmla="*/ 159100 w 826822"/>
              <a:gd name="connsiteY16" fmla="*/ 2647810 h 3671652"/>
              <a:gd name="connsiteX17" fmla="*/ 131072 w 826822"/>
              <a:gd name="connsiteY17" fmla="*/ 2730245 h 3671652"/>
              <a:gd name="connsiteX18" fmla="*/ 130248 w 826822"/>
              <a:gd name="connsiteY18" fmla="*/ 2740137 h 3671652"/>
              <a:gd name="connsiteX19" fmla="*/ 684211 w 826822"/>
              <a:gd name="connsiteY19" fmla="*/ 2740137 h 3671652"/>
              <a:gd name="connsiteX20" fmla="*/ 682562 w 826822"/>
              <a:gd name="connsiteY20" fmla="*/ 2730245 h 3671652"/>
              <a:gd name="connsiteX21" fmla="*/ 651237 w 826822"/>
              <a:gd name="connsiteY21" fmla="*/ 2647810 h 3671652"/>
              <a:gd name="connsiteX22" fmla="*/ 619911 w 826822"/>
              <a:gd name="connsiteY22" fmla="*/ 2599173 h 3671652"/>
              <a:gd name="connsiteX23" fmla="*/ 212682 w 826822"/>
              <a:gd name="connsiteY23" fmla="*/ 1004057 h 3671652"/>
              <a:gd name="connsiteX24" fmla="*/ 230818 w 826822"/>
              <a:gd name="connsiteY24" fmla="*/ 1078248 h 3671652"/>
              <a:gd name="connsiteX25" fmla="*/ 258846 w 826822"/>
              <a:gd name="connsiteY25" fmla="*/ 1135953 h 3671652"/>
              <a:gd name="connsiteX26" fmla="*/ 260494 w 826822"/>
              <a:gd name="connsiteY26" fmla="*/ 1137602 h 3671652"/>
              <a:gd name="connsiteX27" fmla="*/ 646290 w 826822"/>
              <a:gd name="connsiteY27" fmla="*/ 1137602 h 3671652"/>
              <a:gd name="connsiteX28" fmla="*/ 647115 w 826822"/>
              <a:gd name="connsiteY28" fmla="*/ 1135953 h 3671652"/>
              <a:gd name="connsiteX29" fmla="*/ 675143 w 826822"/>
              <a:gd name="connsiteY29" fmla="*/ 1078248 h 3671652"/>
              <a:gd name="connsiteX30" fmla="*/ 694103 w 826822"/>
              <a:gd name="connsiteY30" fmla="*/ 1004057 h 3671652"/>
              <a:gd name="connsiteX31" fmla="*/ 259670 w 826822"/>
              <a:gd name="connsiteY31" fmla="*/ 811159 h 3671652"/>
              <a:gd name="connsiteX32" fmla="*/ 240710 w 826822"/>
              <a:gd name="connsiteY32" fmla="*/ 846607 h 3671652"/>
              <a:gd name="connsiteX33" fmla="*/ 212683 w 826822"/>
              <a:gd name="connsiteY33" fmla="*/ 929041 h 3671652"/>
              <a:gd name="connsiteX34" fmla="*/ 210210 w 826822"/>
              <a:gd name="connsiteY34" fmla="*/ 945528 h 3671652"/>
              <a:gd name="connsiteX35" fmla="*/ 696576 w 826822"/>
              <a:gd name="connsiteY35" fmla="*/ 945528 h 3671652"/>
              <a:gd name="connsiteX36" fmla="*/ 694927 w 826822"/>
              <a:gd name="connsiteY36" fmla="*/ 929041 h 3671652"/>
              <a:gd name="connsiteX37" fmla="*/ 669372 w 826822"/>
              <a:gd name="connsiteY37" fmla="*/ 846606 h 3671652"/>
              <a:gd name="connsiteX38" fmla="*/ 651236 w 826822"/>
              <a:gd name="connsiteY38" fmla="*/ 811159 h 3671652"/>
              <a:gd name="connsiteX39" fmla="*/ 520365 w 826822"/>
              <a:gd name="connsiteY39" fmla="*/ 292702 h 3671652"/>
              <a:gd name="connsiteX40" fmla="*/ 610158 w 826822"/>
              <a:gd name="connsiteY40" fmla="*/ 382495 h 3671652"/>
              <a:gd name="connsiteX41" fmla="*/ 540773 w 826822"/>
              <a:gd name="connsiteY41" fmla="*/ 463284 h 3671652"/>
              <a:gd name="connsiteX42" fmla="*/ 532529 w 826822"/>
              <a:gd name="connsiteY42" fmla="*/ 473176 h 3671652"/>
              <a:gd name="connsiteX43" fmla="*/ 524287 w 826822"/>
              <a:gd name="connsiteY43" fmla="*/ 483068 h 3671652"/>
              <a:gd name="connsiteX44" fmla="*/ 472353 w 826822"/>
              <a:gd name="connsiteY44" fmla="*/ 542421 h 3671652"/>
              <a:gd name="connsiteX45" fmla="*/ 443500 w 826822"/>
              <a:gd name="connsiteY45" fmla="*/ 574571 h 3671652"/>
              <a:gd name="connsiteX46" fmla="*/ 435257 w 826822"/>
              <a:gd name="connsiteY46" fmla="*/ 584463 h 3671652"/>
              <a:gd name="connsiteX47" fmla="*/ 427013 w 826822"/>
              <a:gd name="connsiteY47" fmla="*/ 594355 h 3671652"/>
              <a:gd name="connsiteX48" fmla="*/ 296766 w 826822"/>
              <a:gd name="connsiteY48" fmla="*/ 755928 h 3671652"/>
              <a:gd name="connsiteX49" fmla="*/ 613316 w 826822"/>
              <a:gd name="connsiteY49" fmla="*/ 755928 h 3671652"/>
              <a:gd name="connsiteX50" fmla="*/ 464109 w 826822"/>
              <a:gd name="connsiteY50" fmla="*/ 592707 h 3671652"/>
              <a:gd name="connsiteX51" fmla="*/ 495435 w 826822"/>
              <a:gd name="connsiteY51" fmla="*/ 557259 h 3671652"/>
              <a:gd name="connsiteX52" fmla="*/ 544895 w 826822"/>
              <a:gd name="connsiteY52" fmla="*/ 500379 h 3671652"/>
              <a:gd name="connsiteX53" fmla="*/ 826822 w 826822"/>
              <a:gd name="connsiteY53" fmla="*/ 962839 h 3671652"/>
              <a:gd name="connsiteX54" fmla="*/ 573748 w 826822"/>
              <a:gd name="connsiteY54" fmla="*/ 1403042 h 3671652"/>
              <a:gd name="connsiteX55" fmla="*/ 517692 w 826822"/>
              <a:gd name="connsiteY55" fmla="*/ 1357703 h 3671652"/>
              <a:gd name="connsiteX56" fmla="*/ 477299 w 826822"/>
              <a:gd name="connsiteY56" fmla="*/ 1325553 h 3671652"/>
              <a:gd name="connsiteX57" fmla="*/ 606721 w 826822"/>
              <a:gd name="connsiteY57" fmla="*/ 1196955 h 3671652"/>
              <a:gd name="connsiteX58" fmla="*/ 302536 w 826822"/>
              <a:gd name="connsiteY58" fmla="*/ 1196955 h 3671652"/>
              <a:gd name="connsiteX59" fmla="*/ 436905 w 826822"/>
              <a:gd name="connsiteY59" fmla="*/ 1325554 h 3671652"/>
              <a:gd name="connsiteX60" fmla="*/ 446798 w 826822"/>
              <a:gd name="connsiteY60" fmla="*/ 1333796 h 3671652"/>
              <a:gd name="connsiteX61" fmla="*/ 456690 w 826822"/>
              <a:gd name="connsiteY61" fmla="*/ 1342040 h 3671652"/>
              <a:gd name="connsiteX62" fmla="*/ 498732 w 826822"/>
              <a:gd name="connsiteY62" fmla="*/ 1375838 h 3671652"/>
              <a:gd name="connsiteX63" fmla="*/ 553139 w 826822"/>
              <a:gd name="connsiteY63" fmla="*/ 1419529 h 3671652"/>
              <a:gd name="connsiteX64" fmla="*/ 563031 w 826822"/>
              <a:gd name="connsiteY64" fmla="*/ 1427773 h 3671652"/>
              <a:gd name="connsiteX65" fmla="*/ 572924 w 826822"/>
              <a:gd name="connsiteY65" fmla="*/ 1436016 h 3671652"/>
              <a:gd name="connsiteX66" fmla="*/ 796322 w 826822"/>
              <a:gd name="connsiteY66" fmla="*/ 1723714 h 3671652"/>
              <a:gd name="connsiteX67" fmla="*/ 659479 w 826822"/>
              <a:gd name="connsiteY67" fmla="*/ 1723714 h 3671652"/>
              <a:gd name="connsiteX68" fmla="*/ 644642 w 826822"/>
              <a:gd name="connsiteY68" fmla="*/ 1694037 h 3671652"/>
              <a:gd name="connsiteX69" fmla="*/ 235764 w 826822"/>
              <a:gd name="connsiteY69" fmla="*/ 1694037 h 3671652"/>
              <a:gd name="connsiteX70" fmla="*/ 215155 w 826822"/>
              <a:gd name="connsiteY70" fmla="*/ 1727836 h 3671652"/>
              <a:gd name="connsiteX71" fmla="*/ 193722 w 826822"/>
              <a:gd name="connsiteY71" fmla="*/ 1810271 h 3671652"/>
              <a:gd name="connsiteX72" fmla="*/ 194546 w 826822"/>
              <a:gd name="connsiteY72" fmla="*/ 1828407 h 3671652"/>
              <a:gd name="connsiteX73" fmla="*/ 471528 w 826822"/>
              <a:gd name="connsiteY73" fmla="*/ 1828406 h 3671652"/>
              <a:gd name="connsiteX74" fmla="*/ 471529 w 826822"/>
              <a:gd name="connsiteY74" fmla="*/ 1886111 h 3671652"/>
              <a:gd name="connsiteX75" fmla="*/ 201966 w 826822"/>
              <a:gd name="connsiteY75" fmla="*/ 1886111 h 3671652"/>
              <a:gd name="connsiteX76" fmla="*/ 222574 w 826822"/>
              <a:gd name="connsiteY76" fmla="*/ 1950411 h 3671652"/>
              <a:gd name="connsiteX77" fmla="*/ 250602 w 826822"/>
              <a:gd name="connsiteY77" fmla="*/ 2008115 h 3671652"/>
              <a:gd name="connsiteX78" fmla="*/ 258021 w 826822"/>
              <a:gd name="connsiteY78" fmla="*/ 2019656 h 3671652"/>
              <a:gd name="connsiteX79" fmla="*/ 626506 w 826822"/>
              <a:gd name="connsiteY79" fmla="*/ 2019656 h 3671652"/>
              <a:gd name="connsiteX80" fmla="*/ 633925 w 826822"/>
              <a:gd name="connsiteY80" fmla="*/ 2008115 h 3671652"/>
              <a:gd name="connsiteX81" fmla="*/ 646290 w 826822"/>
              <a:gd name="connsiteY81" fmla="*/ 1986682 h 3671652"/>
              <a:gd name="connsiteX82" fmla="*/ 786429 w 826822"/>
              <a:gd name="connsiteY82" fmla="*/ 1986682 h 3671652"/>
              <a:gd name="connsiteX83" fmla="*/ 535003 w 826822"/>
              <a:gd name="connsiteY83" fmla="*/ 2291691 h 3671652"/>
              <a:gd name="connsiteX84" fmla="*/ 525111 w 826822"/>
              <a:gd name="connsiteY84" fmla="*/ 2299934 h 3671652"/>
              <a:gd name="connsiteX85" fmla="*/ 515219 w 826822"/>
              <a:gd name="connsiteY85" fmla="*/ 2308178 h 3671652"/>
              <a:gd name="connsiteX86" fmla="*/ 434432 w 826822"/>
              <a:gd name="connsiteY86" fmla="*/ 2373302 h 3671652"/>
              <a:gd name="connsiteX87" fmla="*/ 418770 w 826822"/>
              <a:gd name="connsiteY87" fmla="*/ 2385667 h 3671652"/>
              <a:gd name="connsiteX88" fmla="*/ 408053 w 826822"/>
              <a:gd name="connsiteY88" fmla="*/ 2393910 h 3671652"/>
              <a:gd name="connsiteX89" fmla="*/ 397337 w 826822"/>
              <a:gd name="connsiteY89" fmla="*/ 2401329 h 3671652"/>
              <a:gd name="connsiteX90" fmla="*/ 243183 w 826822"/>
              <a:gd name="connsiteY90" fmla="*/ 2537347 h 3671652"/>
              <a:gd name="connsiteX91" fmla="*/ 571274 w 826822"/>
              <a:gd name="connsiteY91" fmla="*/ 2537346 h 3671652"/>
              <a:gd name="connsiteX92" fmla="*/ 438554 w 826822"/>
              <a:gd name="connsiteY92" fmla="*/ 2402978 h 3671652"/>
              <a:gd name="connsiteX93" fmla="*/ 453392 w 826822"/>
              <a:gd name="connsiteY93" fmla="*/ 2391437 h 3671652"/>
              <a:gd name="connsiteX94" fmla="*/ 534179 w 826822"/>
              <a:gd name="connsiteY94" fmla="*/ 2325489 h 3671652"/>
              <a:gd name="connsiteX95" fmla="*/ 815282 w 826822"/>
              <a:gd name="connsiteY95" fmla="*/ 2764044 h 3671652"/>
              <a:gd name="connsiteX96" fmla="*/ 531706 w 826822"/>
              <a:gd name="connsiteY96" fmla="*/ 3202597 h 3671652"/>
              <a:gd name="connsiteX97" fmla="*/ 497083 w 826822"/>
              <a:gd name="connsiteY97" fmla="*/ 3173745 h 3671652"/>
              <a:gd name="connsiteX98" fmla="*/ 436906 w 826822"/>
              <a:gd name="connsiteY98" fmla="*/ 3124284 h 3671652"/>
              <a:gd name="connsiteX99" fmla="*/ 563031 w 826822"/>
              <a:gd name="connsiteY99" fmla="*/ 3003929 h 3671652"/>
              <a:gd name="connsiteX100" fmla="*/ 264616 w 826822"/>
              <a:gd name="connsiteY100" fmla="*/ 3003929 h 3671652"/>
              <a:gd name="connsiteX101" fmla="*/ 396512 w 826822"/>
              <a:gd name="connsiteY101" fmla="*/ 3124284 h 3671652"/>
              <a:gd name="connsiteX102" fmla="*/ 406404 w 826822"/>
              <a:gd name="connsiteY102" fmla="*/ 3132528 h 3671652"/>
              <a:gd name="connsiteX103" fmla="*/ 416297 w 826822"/>
              <a:gd name="connsiteY103" fmla="*/ 3140771 h 3671652"/>
              <a:gd name="connsiteX104" fmla="*/ 477298 w 826822"/>
              <a:gd name="connsiteY104" fmla="*/ 3191881 h 3671652"/>
              <a:gd name="connsiteX105" fmla="*/ 511097 w 826822"/>
              <a:gd name="connsiteY105" fmla="*/ 3219909 h 3671652"/>
              <a:gd name="connsiteX106" fmla="*/ 520989 w 826822"/>
              <a:gd name="connsiteY106" fmla="*/ 3228152 h 3671652"/>
              <a:gd name="connsiteX107" fmla="*/ 530881 w 826822"/>
              <a:gd name="connsiteY107" fmla="*/ 3236396 h 3671652"/>
              <a:gd name="connsiteX108" fmla="*/ 647256 w 826822"/>
              <a:gd name="connsiteY108" fmla="*/ 3338345 h 3671652"/>
              <a:gd name="connsiteX109" fmla="*/ 655663 w 826822"/>
              <a:gd name="connsiteY109" fmla="*/ 3347259 h 3671652"/>
              <a:gd name="connsiteX110" fmla="*/ 568132 w 826822"/>
              <a:gd name="connsiteY110" fmla="*/ 3434790 h 3671652"/>
              <a:gd name="connsiteX111" fmla="*/ 539395 w 826822"/>
              <a:gd name="connsiteY111" fmla="*/ 3405697 h 3671652"/>
              <a:gd name="connsiteX112" fmla="*/ 436081 w 826822"/>
              <a:gd name="connsiteY112" fmla="*/ 3316357 h 3671652"/>
              <a:gd name="connsiteX113" fmla="*/ 426189 w 826822"/>
              <a:gd name="connsiteY113" fmla="*/ 3308114 h 3671652"/>
              <a:gd name="connsiteX114" fmla="*/ 416297 w 826822"/>
              <a:gd name="connsiteY114" fmla="*/ 3299871 h 3671652"/>
              <a:gd name="connsiteX115" fmla="*/ 389093 w 826822"/>
              <a:gd name="connsiteY115" fmla="*/ 3277613 h 3671652"/>
              <a:gd name="connsiteX116" fmla="*/ 321497 w 826822"/>
              <a:gd name="connsiteY116" fmla="*/ 3221557 h 3671652"/>
              <a:gd name="connsiteX117" fmla="*/ 311604 w 826822"/>
              <a:gd name="connsiteY117" fmla="*/ 3213314 h 3671652"/>
              <a:gd name="connsiteX118" fmla="*/ 301712 w 826822"/>
              <a:gd name="connsiteY118" fmla="*/ 3205071 h 3671652"/>
              <a:gd name="connsiteX119" fmla="*/ 0 w 826822"/>
              <a:gd name="connsiteY119" fmla="*/ 2756624 h 3671652"/>
              <a:gd name="connsiteX120" fmla="*/ 311604 w 826822"/>
              <a:gd name="connsiteY120" fmla="*/ 2314772 h 3671652"/>
              <a:gd name="connsiteX121" fmla="*/ 321496 w 826822"/>
              <a:gd name="connsiteY121" fmla="*/ 2306529 h 3671652"/>
              <a:gd name="connsiteX122" fmla="*/ 331389 w 826822"/>
              <a:gd name="connsiteY122" fmla="*/ 2298285 h 3671652"/>
              <a:gd name="connsiteX123" fmla="*/ 348700 w 826822"/>
              <a:gd name="connsiteY123" fmla="*/ 2284272 h 3671652"/>
              <a:gd name="connsiteX124" fmla="*/ 427838 w 826822"/>
              <a:gd name="connsiteY124" fmla="*/ 2220797 h 3671652"/>
              <a:gd name="connsiteX125" fmla="*/ 437730 w 826822"/>
              <a:gd name="connsiteY125" fmla="*/ 2212553 h 3671652"/>
              <a:gd name="connsiteX126" fmla="*/ 447622 w 826822"/>
              <a:gd name="connsiteY126" fmla="*/ 2204310 h 3671652"/>
              <a:gd name="connsiteX127" fmla="*/ 582815 w 826822"/>
              <a:gd name="connsiteY127" fmla="*/ 2074887 h 3671652"/>
              <a:gd name="connsiteX128" fmla="*/ 297591 w 826822"/>
              <a:gd name="connsiteY128" fmla="*/ 2074887 h 3671652"/>
              <a:gd name="connsiteX129" fmla="*/ 408878 w 826822"/>
              <a:gd name="connsiteY129" fmla="*/ 2202661 h 3671652"/>
              <a:gd name="connsiteX130" fmla="*/ 329740 w 826822"/>
              <a:gd name="connsiteY130" fmla="*/ 2266136 h 3671652"/>
              <a:gd name="connsiteX131" fmla="*/ 312429 w 826822"/>
              <a:gd name="connsiteY131" fmla="*/ 2280150 h 3671652"/>
              <a:gd name="connsiteX132" fmla="*/ 64300 w 826822"/>
              <a:gd name="connsiteY132" fmla="*/ 1806974 h 3671652"/>
              <a:gd name="connsiteX133" fmla="*/ 337159 w 826822"/>
              <a:gd name="connsiteY133" fmla="*/ 1431070 h 3671652"/>
              <a:gd name="connsiteX134" fmla="*/ 394039 w 826822"/>
              <a:gd name="connsiteY134" fmla="*/ 1477234 h 3671652"/>
              <a:gd name="connsiteX135" fmla="*/ 434432 w 826822"/>
              <a:gd name="connsiteY135" fmla="*/ 1509383 h 3671652"/>
              <a:gd name="connsiteX136" fmla="*/ 286874 w 826822"/>
              <a:gd name="connsiteY136" fmla="*/ 1633036 h 3671652"/>
              <a:gd name="connsiteX137" fmla="*/ 605897 w 826822"/>
              <a:gd name="connsiteY137" fmla="*/ 1633036 h 3671652"/>
              <a:gd name="connsiteX138" fmla="*/ 477298 w 826822"/>
              <a:gd name="connsiteY138" fmla="*/ 1510208 h 3671652"/>
              <a:gd name="connsiteX139" fmla="*/ 467407 w 826822"/>
              <a:gd name="connsiteY139" fmla="*/ 1501964 h 3671652"/>
              <a:gd name="connsiteX140" fmla="*/ 456690 w 826822"/>
              <a:gd name="connsiteY140" fmla="*/ 1493721 h 3671652"/>
              <a:gd name="connsiteX141" fmla="*/ 413824 w 826822"/>
              <a:gd name="connsiteY141" fmla="*/ 1459098 h 3671652"/>
              <a:gd name="connsiteX142" fmla="*/ 359417 w 826822"/>
              <a:gd name="connsiteY142" fmla="*/ 1415408 h 3671652"/>
              <a:gd name="connsiteX143" fmla="*/ 349525 w 826822"/>
              <a:gd name="connsiteY143" fmla="*/ 1407164 h 3671652"/>
              <a:gd name="connsiteX144" fmla="*/ 339632 w 826822"/>
              <a:gd name="connsiteY144" fmla="*/ 1398920 h 3671652"/>
              <a:gd name="connsiteX145" fmla="*/ 82435 w 826822"/>
              <a:gd name="connsiteY145" fmla="*/ 959542 h 3671652"/>
              <a:gd name="connsiteX146" fmla="*/ 339633 w 826822"/>
              <a:gd name="connsiteY146" fmla="*/ 505326 h 3671652"/>
              <a:gd name="connsiteX147" fmla="*/ 347877 w 826822"/>
              <a:gd name="connsiteY147" fmla="*/ 495433 h 3671652"/>
              <a:gd name="connsiteX148" fmla="*/ 356119 w 826822"/>
              <a:gd name="connsiteY148" fmla="*/ 485541 h 3671652"/>
              <a:gd name="connsiteX149" fmla="*/ 372606 w 826822"/>
              <a:gd name="connsiteY149" fmla="*/ 467406 h 3671652"/>
              <a:gd name="connsiteX150" fmla="*/ 436905 w 826822"/>
              <a:gd name="connsiteY150" fmla="*/ 394038 h 3671652"/>
              <a:gd name="connsiteX151" fmla="*/ 445149 w 826822"/>
              <a:gd name="connsiteY151" fmla="*/ 384146 h 3671652"/>
              <a:gd name="connsiteX152" fmla="*/ 453392 w 826822"/>
              <a:gd name="connsiteY152" fmla="*/ 374254 h 3671652"/>
              <a:gd name="connsiteX153" fmla="*/ 74191 w 826822"/>
              <a:gd name="connsiteY153" fmla="*/ 0 h 3671652"/>
              <a:gd name="connsiteX154" fmla="*/ 217628 w 826822"/>
              <a:gd name="connsiteY154" fmla="*/ 0 h 3671652"/>
              <a:gd name="connsiteX155" fmla="*/ 244008 w 826822"/>
              <a:gd name="connsiteY155" fmla="*/ 185478 h 3671652"/>
              <a:gd name="connsiteX156" fmla="*/ 416297 w 826822"/>
              <a:gd name="connsiteY156" fmla="*/ 375903 h 3671652"/>
              <a:gd name="connsiteX157" fmla="*/ 349524 w 826822"/>
              <a:gd name="connsiteY157" fmla="*/ 452567 h 3671652"/>
              <a:gd name="connsiteX158" fmla="*/ 336334 w 826822"/>
              <a:gd name="connsiteY158" fmla="*/ 468230 h 3671652"/>
              <a:gd name="connsiteX159" fmla="*/ 136842 w 826822"/>
              <a:gd name="connsiteY159" fmla="*/ 248953 h 3671652"/>
              <a:gd name="connsiteX160" fmla="*/ 74191 w 826822"/>
              <a:gd name="connsiteY160" fmla="*/ 0 h 367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826822" h="3671652">
                <a:moveTo>
                  <a:pt x="189536" y="3340572"/>
                </a:moveTo>
                <a:cubicBezTo>
                  <a:pt x="225202" y="3306414"/>
                  <a:pt x="263586" y="3272872"/>
                  <a:pt x="302537" y="3239692"/>
                </a:cubicBezTo>
                <a:cubicBezTo>
                  <a:pt x="324793" y="3258652"/>
                  <a:pt x="347876" y="3277612"/>
                  <a:pt x="371781" y="3296572"/>
                </a:cubicBezTo>
                <a:cubicBezTo>
                  <a:pt x="380025" y="3303991"/>
                  <a:pt x="389093" y="3310586"/>
                  <a:pt x="397337" y="3318005"/>
                </a:cubicBezTo>
                <a:cubicBezTo>
                  <a:pt x="254723" y="3440010"/>
                  <a:pt x="129423" y="3556243"/>
                  <a:pt x="129423" y="3671652"/>
                </a:cubicBezTo>
                <a:lnTo>
                  <a:pt x="1" y="3671652"/>
                </a:lnTo>
                <a:cubicBezTo>
                  <a:pt x="1" y="3551090"/>
                  <a:pt x="82538" y="3443050"/>
                  <a:pt x="189536" y="3340572"/>
                </a:cubicBezTo>
                <a:close/>
                <a:moveTo>
                  <a:pt x="135194" y="2801963"/>
                </a:moveTo>
                <a:cubicBezTo>
                  <a:pt x="140139" y="2825046"/>
                  <a:pt x="149208" y="2848127"/>
                  <a:pt x="161573" y="2871208"/>
                </a:cubicBezTo>
                <a:cubicBezTo>
                  <a:pt x="171465" y="2890170"/>
                  <a:pt x="184654" y="2909953"/>
                  <a:pt x="198669" y="2928913"/>
                </a:cubicBezTo>
                <a:cubicBezTo>
                  <a:pt x="201967" y="2933859"/>
                  <a:pt x="206088" y="2938805"/>
                  <a:pt x="210209" y="2943752"/>
                </a:cubicBezTo>
                <a:lnTo>
                  <a:pt x="614141" y="2943752"/>
                </a:lnTo>
                <a:cubicBezTo>
                  <a:pt x="617438" y="2938805"/>
                  <a:pt x="621560" y="2933859"/>
                  <a:pt x="624857" y="2928913"/>
                </a:cubicBezTo>
                <a:cubicBezTo>
                  <a:pt x="638871" y="2909953"/>
                  <a:pt x="650412" y="2890993"/>
                  <a:pt x="659479" y="2871208"/>
                </a:cubicBezTo>
                <a:cubicBezTo>
                  <a:pt x="670196" y="2848127"/>
                  <a:pt x="678439" y="2825045"/>
                  <a:pt x="683386" y="2801964"/>
                </a:cubicBezTo>
                <a:close/>
                <a:moveTo>
                  <a:pt x="190425" y="2599174"/>
                </a:moveTo>
                <a:cubicBezTo>
                  <a:pt x="178885" y="2614836"/>
                  <a:pt x="168168" y="2631323"/>
                  <a:pt x="159100" y="2647810"/>
                </a:cubicBezTo>
                <a:cubicBezTo>
                  <a:pt x="144261" y="2674190"/>
                  <a:pt x="135194" y="2702217"/>
                  <a:pt x="131072" y="2730245"/>
                </a:cubicBezTo>
                <a:cubicBezTo>
                  <a:pt x="131072" y="2733543"/>
                  <a:pt x="130248" y="2736839"/>
                  <a:pt x="130248" y="2740137"/>
                </a:cubicBezTo>
                <a:lnTo>
                  <a:pt x="684211" y="2740137"/>
                </a:lnTo>
                <a:cubicBezTo>
                  <a:pt x="683386" y="2736839"/>
                  <a:pt x="683386" y="2733543"/>
                  <a:pt x="682562" y="2730245"/>
                </a:cubicBezTo>
                <a:cubicBezTo>
                  <a:pt x="676791" y="2703042"/>
                  <a:pt x="666075" y="2675014"/>
                  <a:pt x="651237" y="2647810"/>
                </a:cubicBezTo>
                <a:cubicBezTo>
                  <a:pt x="642169" y="2631323"/>
                  <a:pt x="631452" y="2615660"/>
                  <a:pt x="619911" y="2599173"/>
                </a:cubicBezTo>
                <a:close/>
                <a:moveTo>
                  <a:pt x="212682" y="1004057"/>
                </a:moveTo>
                <a:cubicBezTo>
                  <a:pt x="215980" y="1029612"/>
                  <a:pt x="221750" y="1054343"/>
                  <a:pt x="230818" y="1078248"/>
                </a:cubicBezTo>
                <a:cubicBezTo>
                  <a:pt x="238238" y="1098033"/>
                  <a:pt x="248129" y="1117818"/>
                  <a:pt x="258846" y="1135953"/>
                </a:cubicBezTo>
                <a:cubicBezTo>
                  <a:pt x="259671" y="1136777"/>
                  <a:pt x="259671" y="1136777"/>
                  <a:pt x="260494" y="1137602"/>
                </a:cubicBezTo>
                <a:lnTo>
                  <a:pt x="646290" y="1137602"/>
                </a:lnTo>
                <a:cubicBezTo>
                  <a:pt x="646290" y="1136777"/>
                  <a:pt x="647115" y="1136777"/>
                  <a:pt x="647115" y="1135953"/>
                </a:cubicBezTo>
                <a:cubicBezTo>
                  <a:pt x="657831" y="1117818"/>
                  <a:pt x="667723" y="1098033"/>
                  <a:pt x="675143" y="1078248"/>
                </a:cubicBezTo>
                <a:cubicBezTo>
                  <a:pt x="684211" y="1055167"/>
                  <a:pt x="690805" y="1029612"/>
                  <a:pt x="694103" y="1004057"/>
                </a:cubicBezTo>
                <a:close/>
                <a:moveTo>
                  <a:pt x="259670" y="811159"/>
                </a:moveTo>
                <a:cubicBezTo>
                  <a:pt x="253075" y="823525"/>
                  <a:pt x="246481" y="835065"/>
                  <a:pt x="240710" y="846607"/>
                </a:cubicBezTo>
                <a:cubicBezTo>
                  <a:pt x="226696" y="874635"/>
                  <a:pt x="216804" y="902662"/>
                  <a:pt x="212683" y="929041"/>
                </a:cubicBezTo>
                <a:cubicBezTo>
                  <a:pt x="211858" y="934812"/>
                  <a:pt x="211034" y="940582"/>
                  <a:pt x="210210" y="945528"/>
                </a:cubicBezTo>
                <a:lnTo>
                  <a:pt x="696576" y="945528"/>
                </a:lnTo>
                <a:cubicBezTo>
                  <a:pt x="696576" y="939758"/>
                  <a:pt x="695752" y="934811"/>
                  <a:pt x="694927" y="929041"/>
                </a:cubicBezTo>
                <a:cubicBezTo>
                  <a:pt x="690805" y="901838"/>
                  <a:pt x="681737" y="873810"/>
                  <a:pt x="669372" y="846606"/>
                </a:cubicBezTo>
                <a:cubicBezTo>
                  <a:pt x="664426" y="834241"/>
                  <a:pt x="657832" y="822700"/>
                  <a:pt x="651236" y="811159"/>
                </a:cubicBezTo>
                <a:close/>
                <a:moveTo>
                  <a:pt x="520365" y="292702"/>
                </a:moveTo>
                <a:lnTo>
                  <a:pt x="610158" y="382495"/>
                </a:lnTo>
                <a:lnTo>
                  <a:pt x="540773" y="463284"/>
                </a:lnTo>
                <a:cubicBezTo>
                  <a:pt x="538300" y="466581"/>
                  <a:pt x="535004" y="469878"/>
                  <a:pt x="532529" y="473176"/>
                </a:cubicBezTo>
                <a:cubicBezTo>
                  <a:pt x="530057" y="476473"/>
                  <a:pt x="526760" y="479771"/>
                  <a:pt x="524287" y="483068"/>
                </a:cubicBezTo>
                <a:cubicBezTo>
                  <a:pt x="506975" y="502852"/>
                  <a:pt x="489664" y="522637"/>
                  <a:pt x="472353" y="542421"/>
                </a:cubicBezTo>
                <a:cubicBezTo>
                  <a:pt x="462460" y="553137"/>
                  <a:pt x="452569" y="563854"/>
                  <a:pt x="443500" y="574571"/>
                </a:cubicBezTo>
                <a:cubicBezTo>
                  <a:pt x="441027" y="577869"/>
                  <a:pt x="437730" y="581166"/>
                  <a:pt x="435257" y="584463"/>
                </a:cubicBezTo>
                <a:cubicBezTo>
                  <a:pt x="432783" y="587761"/>
                  <a:pt x="429486" y="591058"/>
                  <a:pt x="427013" y="594355"/>
                </a:cubicBezTo>
                <a:cubicBezTo>
                  <a:pt x="378377" y="649587"/>
                  <a:pt x="333862" y="703994"/>
                  <a:pt x="296766" y="755928"/>
                </a:cubicBezTo>
                <a:lnTo>
                  <a:pt x="613316" y="755928"/>
                </a:lnTo>
                <a:cubicBezTo>
                  <a:pt x="572099" y="701520"/>
                  <a:pt x="520165" y="647938"/>
                  <a:pt x="464109" y="592707"/>
                </a:cubicBezTo>
                <a:cubicBezTo>
                  <a:pt x="474826" y="581165"/>
                  <a:pt x="484718" y="568801"/>
                  <a:pt x="495435" y="557259"/>
                </a:cubicBezTo>
                <a:cubicBezTo>
                  <a:pt x="511922" y="538299"/>
                  <a:pt x="528408" y="519340"/>
                  <a:pt x="544895" y="500379"/>
                </a:cubicBezTo>
                <a:cubicBezTo>
                  <a:pt x="695752" y="646289"/>
                  <a:pt x="826823" y="789726"/>
                  <a:pt x="826822" y="962839"/>
                </a:cubicBezTo>
                <a:cubicBezTo>
                  <a:pt x="826823" y="1153264"/>
                  <a:pt x="708941" y="1288458"/>
                  <a:pt x="573748" y="1403042"/>
                </a:cubicBezTo>
                <a:cubicBezTo>
                  <a:pt x="554787" y="1387380"/>
                  <a:pt x="536651" y="1372542"/>
                  <a:pt x="517692" y="1357703"/>
                </a:cubicBezTo>
                <a:cubicBezTo>
                  <a:pt x="504502" y="1346987"/>
                  <a:pt x="490489" y="1336270"/>
                  <a:pt x="477299" y="1325553"/>
                </a:cubicBezTo>
                <a:cubicBezTo>
                  <a:pt x="525111" y="1285160"/>
                  <a:pt x="570450" y="1242294"/>
                  <a:pt x="606721" y="1196955"/>
                </a:cubicBezTo>
                <a:lnTo>
                  <a:pt x="302536" y="1196955"/>
                </a:lnTo>
                <a:cubicBezTo>
                  <a:pt x="340457" y="1242294"/>
                  <a:pt x="387445" y="1284336"/>
                  <a:pt x="436905" y="1325554"/>
                </a:cubicBezTo>
                <a:cubicBezTo>
                  <a:pt x="440203" y="1328026"/>
                  <a:pt x="443500" y="1331324"/>
                  <a:pt x="446798" y="1333796"/>
                </a:cubicBezTo>
                <a:cubicBezTo>
                  <a:pt x="450095" y="1336271"/>
                  <a:pt x="453392" y="1339567"/>
                  <a:pt x="456690" y="1342040"/>
                </a:cubicBezTo>
                <a:cubicBezTo>
                  <a:pt x="470704" y="1352757"/>
                  <a:pt x="484718" y="1364297"/>
                  <a:pt x="498732" y="1375838"/>
                </a:cubicBezTo>
                <a:cubicBezTo>
                  <a:pt x="516867" y="1390677"/>
                  <a:pt x="535003" y="1404691"/>
                  <a:pt x="553139" y="1419529"/>
                </a:cubicBezTo>
                <a:cubicBezTo>
                  <a:pt x="556436" y="1422002"/>
                  <a:pt x="559733" y="1425299"/>
                  <a:pt x="563031" y="1427773"/>
                </a:cubicBezTo>
                <a:cubicBezTo>
                  <a:pt x="566328" y="1430245"/>
                  <a:pt x="569626" y="1433543"/>
                  <a:pt x="572924" y="1436016"/>
                </a:cubicBezTo>
                <a:cubicBezTo>
                  <a:pt x="670197" y="1517627"/>
                  <a:pt x="759226" y="1606656"/>
                  <a:pt x="796322" y="1723714"/>
                </a:cubicBezTo>
                <a:lnTo>
                  <a:pt x="659479" y="1723714"/>
                </a:lnTo>
                <a:cubicBezTo>
                  <a:pt x="655358" y="1713822"/>
                  <a:pt x="650412" y="1703930"/>
                  <a:pt x="644642" y="1694037"/>
                </a:cubicBezTo>
                <a:lnTo>
                  <a:pt x="235764" y="1694037"/>
                </a:lnTo>
                <a:cubicBezTo>
                  <a:pt x="228345" y="1705579"/>
                  <a:pt x="220926" y="1716295"/>
                  <a:pt x="215155" y="1727836"/>
                </a:cubicBezTo>
                <a:cubicBezTo>
                  <a:pt x="201967" y="1754215"/>
                  <a:pt x="193723" y="1781419"/>
                  <a:pt x="193722" y="1810271"/>
                </a:cubicBezTo>
                <a:cubicBezTo>
                  <a:pt x="193723" y="1816041"/>
                  <a:pt x="194547" y="1822636"/>
                  <a:pt x="194546" y="1828407"/>
                </a:cubicBezTo>
                <a:lnTo>
                  <a:pt x="471528" y="1828406"/>
                </a:lnTo>
                <a:lnTo>
                  <a:pt x="471529" y="1886111"/>
                </a:lnTo>
                <a:lnTo>
                  <a:pt x="201966" y="1886111"/>
                </a:lnTo>
                <a:cubicBezTo>
                  <a:pt x="206912" y="1907544"/>
                  <a:pt x="214331" y="1928977"/>
                  <a:pt x="222574" y="1950411"/>
                </a:cubicBezTo>
                <a:cubicBezTo>
                  <a:pt x="229994" y="1970195"/>
                  <a:pt x="239885" y="1989155"/>
                  <a:pt x="250602" y="2008115"/>
                </a:cubicBezTo>
                <a:cubicBezTo>
                  <a:pt x="253076" y="2011412"/>
                  <a:pt x="255549" y="2015534"/>
                  <a:pt x="258021" y="2019656"/>
                </a:cubicBezTo>
                <a:lnTo>
                  <a:pt x="626506" y="2019656"/>
                </a:lnTo>
                <a:cubicBezTo>
                  <a:pt x="628979" y="2016358"/>
                  <a:pt x="631452" y="2012236"/>
                  <a:pt x="633925" y="2008115"/>
                </a:cubicBezTo>
                <a:cubicBezTo>
                  <a:pt x="638046" y="2000696"/>
                  <a:pt x="642168" y="1994101"/>
                  <a:pt x="646290" y="1986682"/>
                </a:cubicBezTo>
                <a:lnTo>
                  <a:pt x="786429" y="1986682"/>
                </a:lnTo>
                <a:cubicBezTo>
                  <a:pt x="739442" y="2103739"/>
                  <a:pt x="640520" y="2202661"/>
                  <a:pt x="535003" y="2291691"/>
                </a:cubicBezTo>
                <a:cubicBezTo>
                  <a:pt x="531705" y="2294164"/>
                  <a:pt x="528408" y="2297462"/>
                  <a:pt x="525111" y="2299934"/>
                </a:cubicBezTo>
                <a:cubicBezTo>
                  <a:pt x="521813" y="2302408"/>
                  <a:pt x="518516" y="2305705"/>
                  <a:pt x="515219" y="2308178"/>
                </a:cubicBezTo>
                <a:cubicBezTo>
                  <a:pt x="488016" y="2330435"/>
                  <a:pt x="460812" y="2351868"/>
                  <a:pt x="434432" y="2373302"/>
                </a:cubicBezTo>
                <a:cubicBezTo>
                  <a:pt x="428662" y="2377424"/>
                  <a:pt x="423716" y="2381546"/>
                  <a:pt x="418770" y="2385667"/>
                </a:cubicBezTo>
                <a:cubicBezTo>
                  <a:pt x="414648" y="2388140"/>
                  <a:pt x="411351" y="2391437"/>
                  <a:pt x="408053" y="2393910"/>
                </a:cubicBezTo>
                <a:cubicBezTo>
                  <a:pt x="404756" y="2397208"/>
                  <a:pt x="401458" y="2399681"/>
                  <a:pt x="397337" y="2401329"/>
                </a:cubicBezTo>
                <a:cubicBezTo>
                  <a:pt x="341281" y="2447493"/>
                  <a:pt x="287698" y="2492008"/>
                  <a:pt x="243183" y="2537347"/>
                </a:cubicBezTo>
                <a:lnTo>
                  <a:pt x="571274" y="2537346"/>
                </a:lnTo>
                <a:cubicBezTo>
                  <a:pt x="532529" y="2492832"/>
                  <a:pt x="486367" y="2448317"/>
                  <a:pt x="438554" y="2402978"/>
                </a:cubicBezTo>
                <a:cubicBezTo>
                  <a:pt x="443500" y="2399681"/>
                  <a:pt x="448446" y="2395559"/>
                  <a:pt x="453392" y="2391437"/>
                </a:cubicBezTo>
                <a:cubicBezTo>
                  <a:pt x="479772" y="2370004"/>
                  <a:pt x="506975" y="2347747"/>
                  <a:pt x="534179" y="2325489"/>
                </a:cubicBezTo>
                <a:cubicBezTo>
                  <a:pt x="680913" y="2465629"/>
                  <a:pt x="815282" y="2599173"/>
                  <a:pt x="815282" y="2764044"/>
                </a:cubicBezTo>
                <a:cubicBezTo>
                  <a:pt x="815282" y="2930562"/>
                  <a:pt x="682561" y="3070702"/>
                  <a:pt x="531706" y="3202597"/>
                </a:cubicBezTo>
                <a:cubicBezTo>
                  <a:pt x="520165" y="3192705"/>
                  <a:pt x="508624" y="3183637"/>
                  <a:pt x="497083" y="3173745"/>
                </a:cubicBezTo>
                <a:cubicBezTo>
                  <a:pt x="477299" y="3157258"/>
                  <a:pt x="456690" y="3140771"/>
                  <a:pt x="436906" y="3124284"/>
                </a:cubicBezTo>
                <a:cubicBezTo>
                  <a:pt x="482245" y="3084715"/>
                  <a:pt x="525111" y="3044322"/>
                  <a:pt x="563031" y="3003929"/>
                </a:cubicBezTo>
                <a:lnTo>
                  <a:pt x="264616" y="3003929"/>
                </a:lnTo>
                <a:cubicBezTo>
                  <a:pt x="304185" y="3044322"/>
                  <a:pt x="349524" y="3084715"/>
                  <a:pt x="396512" y="3124284"/>
                </a:cubicBezTo>
                <a:cubicBezTo>
                  <a:pt x="399810" y="3126757"/>
                  <a:pt x="403107" y="3130055"/>
                  <a:pt x="406404" y="3132528"/>
                </a:cubicBezTo>
                <a:cubicBezTo>
                  <a:pt x="409702" y="3135000"/>
                  <a:pt x="412999" y="3138298"/>
                  <a:pt x="416297" y="3140771"/>
                </a:cubicBezTo>
                <a:cubicBezTo>
                  <a:pt x="436081" y="3158082"/>
                  <a:pt x="456690" y="3175393"/>
                  <a:pt x="477298" y="3191881"/>
                </a:cubicBezTo>
                <a:cubicBezTo>
                  <a:pt x="488840" y="3200949"/>
                  <a:pt x="499556" y="3210841"/>
                  <a:pt x="511097" y="3219909"/>
                </a:cubicBezTo>
                <a:cubicBezTo>
                  <a:pt x="514394" y="3222382"/>
                  <a:pt x="517691" y="3225679"/>
                  <a:pt x="520989" y="3228152"/>
                </a:cubicBezTo>
                <a:cubicBezTo>
                  <a:pt x="524287" y="3230626"/>
                  <a:pt x="527584" y="3233922"/>
                  <a:pt x="530881" y="3236396"/>
                </a:cubicBezTo>
                <a:cubicBezTo>
                  <a:pt x="571068" y="3269989"/>
                  <a:pt x="610585" y="3303890"/>
                  <a:pt x="647256" y="3338345"/>
                </a:cubicBezTo>
                <a:lnTo>
                  <a:pt x="655663" y="3347259"/>
                </a:lnTo>
                <a:lnTo>
                  <a:pt x="568132" y="3434790"/>
                </a:lnTo>
                <a:lnTo>
                  <a:pt x="539395" y="3405697"/>
                </a:lnTo>
                <a:cubicBezTo>
                  <a:pt x="506820" y="3375866"/>
                  <a:pt x="471734" y="3346034"/>
                  <a:pt x="436081" y="3316357"/>
                </a:cubicBezTo>
                <a:cubicBezTo>
                  <a:pt x="432784" y="3313884"/>
                  <a:pt x="429487" y="3310587"/>
                  <a:pt x="426189" y="3308114"/>
                </a:cubicBezTo>
                <a:cubicBezTo>
                  <a:pt x="422891" y="3305641"/>
                  <a:pt x="419594" y="3302344"/>
                  <a:pt x="416297" y="3299871"/>
                </a:cubicBezTo>
                <a:cubicBezTo>
                  <a:pt x="407229" y="3292451"/>
                  <a:pt x="398161" y="3285032"/>
                  <a:pt x="389093" y="3277613"/>
                </a:cubicBezTo>
                <a:cubicBezTo>
                  <a:pt x="366836" y="3259478"/>
                  <a:pt x="343753" y="3240518"/>
                  <a:pt x="321497" y="3221557"/>
                </a:cubicBezTo>
                <a:cubicBezTo>
                  <a:pt x="318199" y="3219084"/>
                  <a:pt x="314902" y="3215787"/>
                  <a:pt x="311604" y="3213314"/>
                </a:cubicBezTo>
                <a:cubicBezTo>
                  <a:pt x="308307" y="3210841"/>
                  <a:pt x="305009" y="3207543"/>
                  <a:pt x="301712" y="3205071"/>
                </a:cubicBezTo>
                <a:cubicBezTo>
                  <a:pt x="141788" y="3069053"/>
                  <a:pt x="0" y="2926440"/>
                  <a:pt x="0" y="2756624"/>
                </a:cubicBezTo>
                <a:cubicBezTo>
                  <a:pt x="1" y="2580213"/>
                  <a:pt x="151681" y="2445020"/>
                  <a:pt x="311604" y="2314772"/>
                </a:cubicBezTo>
                <a:cubicBezTo>
                  <a:pt x="314902" y="2312300"/>
                  <a:pt x="318199" y="2309002"/>
                  <a:pt x="321496" y="2306529"/>
                </a:cubicBezTo>
                <a:cubicBezTo>
                  <a:pt x="324794" y="2304056"/>
                  <a:pt x="328091" y="2300759"/>
                  <a:pt x="331389" y="2298285"/>
                </a:cubicBezTo>
                <a:cubicBezTo>
                  <a:pt x="337159" y="2293340"/>
                  <a:pt x="342930" y="2289218"/>
                  <a:pt x="348700" y="2284272"/>
                </a:cubicBezTo>
                <a:cubicBezTo>
                  <a:pt x="375079" y="2263663"/>
                  <a:pt x="402282" y="2242230"/>
                  <a:pt x="427838" y="2220797"/>
                </a:cubicBezTo>
                <a:cubicBezTo>
                  <a:pt x="431135" y="2218324"/>
                  <a:pt x="434432" y="2215027"/>
                  <a:pt x="437730" y="2212553"/>
                </a:cubicBezTo>
                <a:cubicBezTo>
                  <a:pt x="441027" y="2210081"/>
                  <a:pt x="444325" y="2206783"/>
                  <a:pt x="447622" y="2204310"/>
                </a:cubicBezTo>
                <a:cubicBezTo>
                  <a:pt x="497083" y="2162268"/>
                  <a:pt x="544071" y="2119402"/>
                  <a:pt x="582815" y="2074887"/>
                </a:cubicBezTo>
                <a:lnTo>
                  <a:pt x="297591" y="2074887"/>
                </a:lnTo>
                <a:cubicBezTo>
                  <a:pt x="329740" y="2118578"/>
                  <a:pt x="368485" y="2161444"/>
                  <a:pt x="408878" y="2202661"/>
                </a:cubicBezTo>
                <a:cubicBezTo>
                  <a:pt x="382499" y="2224094"/>
                  <a:pt x="356119" y="2244703"/>
                  <a:pt x="329740" y="2266136"/>
                </a:cubicBezTo>
                <a:cubicBezTo>
                  <a:pt x="323970" y="2271082"/>
                  <a:pt x="318199" y="2275204"/>
                  <a:pt x="312429" y="2280150"/>
                </a:cubicBezTo>
                <a:cubicBezTo>
                  <a:pt x="181357" y="2146606"/>
                  <a:pt x="64300" y="1994925"/>
                  <a:pt x="64300" y="1806974"/>
                </a:cubicBezTo>
                <a:cubicBezTo>
                  <a:pt x="64300" y="1651996"/>
                  <a:pt x="192898" y="1543181"/>
                  <a:pt x="337159" y="1431070"/>
                </a:cubicBezTo>
                <a:cubicBezTo>
                  <a:pt x="356119" y="1446733"/>
                  <a:pt x="375079" y="1462395"/>
                  <a:pt x="394039" y="1477234"/>
                </a:cubicBezTo>
                <a:cubicBezTo>
                  <a:pt x="408053" y="1487950"/>
                  <a:pt x="421243" y="1498667"/>
                  <a:pt x="434432" y="1509383"/>
                </a:cubicBezTo>
                <a:cubicBezTo>
                  <a:pt x="379201" y="1552250"/>
                  <a:pt x="328091" y="1592642"/>
                  <a:pt x="286874" y="1633036"/>
                </a:cubicBezTo>
                <a:lnTo>
                  <a:pt x="605897" y="1633036"/>
                </a:lnTo>
                <a:cubicBezTo>
                  <a:pt x="570450" y="1590994"/>
                  <a:pt x="525935" y="1550601"/>
                  <a:pt x="477298" y="1510208"/>
                </a:cubicBezTo>
                <a:cubicBezTo>
                  <a:pt x="474001" y="1507734"/>
                  <a:pt x="470704" y="1504437"/>
                  <a:pt x="467407" y="1501964"/>
                </a:cubicBezTo>
                <a:cubicBezTo>
                  <a:pt x="463285" y="1499491"/>
                  <a:pt x="459987" y="1496194"/>
                  <a:pt x="456690" y="1493721"/>
                </a:cubicBezTo>
                <a:cubicBezTo>
                  <a:pt x="442676" y="1482179"/>
                  <a:pt x="428662" y="1470639"/>
                  <a:pt x="413824" y="1459098"/>
                </a:cubicBezTo>
                <a:cubicBezTo>
                  <a:pt x="395688" y="1445084"/>
                  <a:pt x="377552" y="1430246"/>
                  <a:pt x="359417" y="1415408"/>
                </a:cubicBezTo>
                <a:cubicBezTo>
                  <a:pt x="356119" y="1412935"/>
                  <a:pt x="352822" y="1409637"/>
                  <a:pt x="349525" y="1407164"/>
                </a:cubicBezTo>
                <a:cubicBezTo>
                  <a:pt x="346228" y="1404691"/>
                  <a:pt x="342930" y="1401393"/>
                  <a:pt x="339632" y="1398920"/>
                </a:cubicBezTo>
                <a:cubicBezTo>
                  <a:pt x="207736" y="1288458"/>
                  <a:pt x="82435" y="1157386"/>
                  <a:pt x="82435" y="959542"/>
                </a:cubicBezTo>
                <a:cubicBezTo>
                  <a:pt x="82435" y="810335"/>
                  <a:pt x="203614" y="661952"/>
                  <a:pt x="339633" y="505326"/>
                </a:cubicBezTo>
                <a:cubicBezTo>
                  <a:pt x="342105" y="502028"/>
                  <a:pt x="344578" y="498731"/>
                  <a:pt x="347877" y="495433"/>
                </a:cubicBezTo>
                <a:cubicBezTo>
                  <a:pt x="350349" y="492136"/>
                  <a:pt x="352822" y="488839"/>
                  <a:pt x="356119" y="485541"/>
                </a:cubicBezTo>
                <a:cubicBezTo>
                  <a:pt x="361890" y="479771"/>
                  <a:pt x="366836" y="474000"/>
                  <a:pt x="372606" y="467406"/>
                </a:cubicBezTo>
                <a:cubicBezTo>
                  <a:pt x="394039" y="443499"/>
                  <a:pt x="415472" y="418768"/>
                  <a:pt x="436905" y="394038"/>
                </a:cubicBezTo>
                <a:cubicBezTo>
                  <a:pt x="439379" y="390741"/>
                  <a:pt x="442676" y="387443"/>
                  <a:pt x="445149" y="384146"/>
                </a:cubicBezTo>
                <a:cubicBezTo>
                  <a:pt x="447622" y="380849"/>
                  <a:pt x="450920" y="377551"/>
                  <a:pt x="453392" y="374254"/>
                </a:cubicBezTo>
                <a:close/>
                <a:moveTo>
                  <a:pt x="74191" y="0"/>
                </a:moveTo>
                <a:lnTo>
                  <a:pt x="217628" y="0"/>
                </a:lnTo>
                <a:cubicBezTo>
                  <a:pt x="211033" y="62650"/>
                  <a:pt x="217628" y="125300"/>
                  <a:pt x="244008" y="185478"/>
                </a:cubicBezTo>
                <a:cubicBezTo>
                  <a:pt x="276157" y="258846"/>
                  <a:pt x="352821" y="314077"/>
                  <a:pt x="416297" y="375903"/>
                </a:cubicBezTo>
                <a:cubicBezTo>
                  <a:pt x="394038" y="401458"/>
                  <a:pt x="371781" y="427013"/>
                  <a:pt x="349524" y="452567"/>
                </a:cubicBezTo>
                <a:cubicBezTo>
                  <a:pt x="345402" y="457514"/>
                  <a:pt x="340456" y="463284"/>
                  <a:pt x="336334" y="468230"/>
                </a:cubicBezTo>
                <a:cubicBezTo>
                  <a:pt x="264616" y="398985"/>
                  <a:pt x="182181" y="333037"/>
                  <a:pt x="136842" y="248953"/>
                </a:cubicBezTo>
                <a:cubicBezTo>
                  <a:pt x="90678" y="163221"/>
                  <a:pt x="73367" y="79138"/>
                  <a:pt x="74191" y="0"/>
                </a:cubicBezTo>
                <a:close/>
              </a:path>
            </a:pathLst>
          </a:custGeom>
          <a:solidFill>
            <a:schemeClr val="accent3">
              <a:alpha val="24000"/>
            </a:schemeClr>
          </a:solidFill>
          <a:ln w="15387"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A5ADFF98-A988-4C56-849B-E56B01758860}"/>
              </a:ext>
            </a:extLst>
          </p:cNvPr>
          <p:cNvSpPr/>
          <p:nvPr userDrawn="1"/>
        </p:nvSpPr>
        <p:spPr>
          <a:xfrm rot="2700000">
            <a:off x="1031037" y="-1094186"/>
            <a:ext cx="1169612" cy="5100012"/>
          </a:xfrm>
          <a:custGeom>
            <a:avLst/>
            <a:gdLst>
              <a:gd name="connsiteX0" fmla="*/ 324707 w 1169612"/>
              <a:gd name="connsiteY0" fmla="*/ 4587477 h 5100012"/>
              <a:gd name="connsiteX1" fmla="*/ 420418 w 1169612"/>
              <a:gd name="connsiteY1" fmla="*/ 4502032 h 5100012"/>
              <a:gd name="connsiteX2" fmla="*/ 516645 w 1169612"/>
              <a:gd name="connsiteY2" fmla="*/ 4581075 h 5100012"/>
              <a:gd name="connsiteX3" fmla="*/ 552157 w 1169612"/>
              <a:gd name="connsiteY3" fmla="*/ 4610860 h 5100012"/>
              <a:gd name="connsiteX4" fmla="*/ 444014 w 1169612"/>
              <a:gd name="connsiteY4" fmla="*/ 4706784 h 5100012"/>
              <a:gd name="connsiteX5" fmla="*/ 187871 w 1169612"/>
              <a:gd name="connsiteY5" fmla="*/ 3893742 h 5100012"/>
              <a:gd name="connsiteX6" fmla="*/ 224529 w 1169612"/>
              <a:gd name="connsiteY6" fmla="*/ 3989969 h 5100012"/>
              <a:gd name="connsiteX7" fmla="*/ 276079 w 1169612"/>
              <a:gd name="connsiteY7" fmla="*/ 4070158 h 5100012"/>
              <a:gd name="connsiteX8" fmla="*/ 292116 w 1169612"/>
              <a:gd name="connsiteY8" fmla="*/ 4090778 h 5100012"/>
              <a:gd name="connsiteX9" fmla="*/ 853439 w 1169612"/>
              <a:gd name="connsiteY9" fmla="*/ 4090778 h 5100012"/>
              <a:gd name="connsiteX10" fmla="*/ 868331 w 1169612"/>
              <a:gd name="connsiteY10" fmla="*/ 4070158 h 5100012"/>
              <a:gd name="connsiteX11" fmla="*/ 916444 w 1169612"/>
              <a:gd name="connsiteY11" fmla="*/ 3989969 h 5100012"/>
              <a:gd name="connsiteX12" fmla="*/ 949666 w 1169612"/>
              <a:gd name="connsiteY12" fmla="*/ 3893742 h 5100012"/>
              <a:gd name="connsiteX13" fmla="*/ 264623 w 1169612"/>
              <a:gd name="connsiteY13" fmla="*/ 3611936 h 5100012"/>
              <a:gd name="connsiteX14" fmla="*/ 221092 w 1169612"/>
              <a:gd name="connsiteY14" fmla="*/ 3679523 h 5100012"/>
              <a:gd name="connsiteX15" fmla="*/ 182143 w 1169612"/>
              <a:gd name="connsiteY15" fmla="*/ 3794079 h 5100012"/>
              <a:gd name="connsiteX16" fmla="*/ 180998 w 1169612"/>
              <a:gd name="connsiteY16" fmla="*/ 3807826 h 5100012"/>
              <a:gd name="connsiteX17" fmla="*/ 950811 w 1169612"/>
              <a:gd name="connsiteY17" fmla="*/ 3807826 h 5100012"/>
              <a:gd name="connsiteX18" fmla="*/ 948519 w 1169612"/>
              <a:gd name="connsiteY18" fmla="*/ 3794079 h 5100012"/>
              <a:gd name="connsiteX19" fmla="*/ 904989 w 1169612"/>
              <a:gd name="connsiteY19" fmla="*/ 3679523 h 5100012"/>
              <a:gd name="connsiteX20" fmla="*/ 861458 w 1169612"/>
              <a:gd name="connsiteY20" fmla="*/ 3611936 h 5100012"/>
              <a:gd name="connsiteX21" fmla="*/ 295554 w 1169612"/>
              <a:gd name="connsiteY21" fmla="*/ 1395287 h 5100012"/>
              <a:gd name="connsiteX22" fmla="*/ 320755 w 1169612"/>
              <a:gd name="connsiteY22" fmla="*/ 1498387 h 5100012"/>
              <a:gd name="connsiteX23" fmla="*/ 359704 w 1169612"/>
              <a:gd name="connsiteY23" fmla="*/ 1578575 h 5100012"/>
              <a:gd name="connsiteX24" fmla="*/ 361995 w 1169612"/>
              <a:gd name="connsiteY24" fmla="*/ 1580867 h 5100012"/>
              <a:gd name="connsiteX25" fmla="*/ 898115 w 1169612"/>
              <a:gd name="connsiteY25" fmla="*/ 1580867 h 5100012"/>
              <a:gd name="connsiteX26" fmla="*/ 899261 w 1169612"/>
              <a:gd name="connsiteY26" fmla="*/ 1578575 h 5100012"/>
              <a:gd name="connsiteX27" fmla="*/ 938210 w 1169612"/>
              <a:gd name="connsiteY27" fmla="*/ 1498387 h 5100012"/>
              <a:gd name="connsiteX28" fmla="*/ 964558 w 1169612"/>
              <a:gd name="connsiteY28" fmla="*/ 1395287 h 5100012"/>
              <a:gd name="connsiteX29" fmla="*/ 360850 w 1169612"/>
              <a:gd name="connsiteY29" fmla="*/ 1127227 h 5100012"/>
              <a:gd name="connsiteX30" fmla="*/ 334502 w 1169612"/>
              <a:gd name="connsiteY30" fmla="*/ 1176486 h 5100012"/>
              <a:gd name="connsiteX31" fmla="*/ 295554 w 1169612"/>
              <a:gd name="connsiteY31" fmla="*/ 1291041 h 5100012"/>
              <a:gd name="connsiteX32" fmla="*/ 292116 w 1169612"/>
              <a:gd name="connsiteY32" fmla="*/ 1313952 h 5100012"/>
              <a:gd name="connsiteX33" fmla="*/ 967994 w 1169612"/>
              <a:gd name="connsiteY33" fmla="*/ 1313952 h 5100012"/>
              <a:gd name="connsiteX34" fmla="*/ 965703 w 1169612"/>
              <a:gd name="connsiteY34" fmla="*/ 1291041 h 5100012"/>
              <a:gd name="connsiteX35" fmla="*/ 930191 w 1169612"/>
              <a:gd name="connsiteY35" fmla="*/ 1176486 h 5100012"/>
              <a:gd name="connsiteX36" fmla="*/ 904989 w 1169612"/>
              <a:gd name="connsiteY36" fmla="*/ 1127227 h 5100012"/>
              <a:gd name="connsiteX37" fmla="*/ 842523 w 1169612"/>
              <a:gd name="connsiteY37" fmla="*/ 233449 h 5100012"/>
              <a:gd name="connsiteX38" fmla="*/ 1075972 w 1169612"/>
              <a:gd name="connsiteY38" fmla="*/ 0 h 5100012"/>
              <a:gd name="connsiteX39" fmla="*/ 1087132 w 1169612"/>
              <a:gd name="connsiteY39" fmla="*/ 0 h 5100012"/>
              <a:gd name="connsiteX40" fmla="*/ 981741 w 1169612"/>
              <a:gd name="connsiteY40" fmla="*/ 347104 h 5100012"/>
              <a:gd name="connsiteX41" fmla="*/ 751484 w 1169612"/>
              <a:gd name="connsiteY41" fmla="*/ 643802 h 5100012"/>
              <a:gd name="connsiteX42" fmla="*/ 740028 w 1169612"/>
              <a:gd name="connsiteY42" fmla="*/ 657549 h 5100012"/>
              <a:gd name="connsiteX43" fmla="*/ 728573 w 1169612"/>
              <a:gd name="connsiteY43" fmla="*/ 671296 h 5100012"/>
              <a:gd name="connsiteX44" fmla="*/ 656403 w 1169612"/>
              <a:gd name="connsiteY44" fmla="*/ 753775 h 5100012"/>
              <a:gd name="connsiteX45" fmla="*/ 616308 w 1169612"/>
              <a:gd name="connsiteY45" fmla="*/ 798452 h 5100012"/>
              <a:gd name="connsiteX46" fmla="*/ 604853 w 1169612"/>
              <a:gd name="connsiteY46" fmla="*/ 812199 h 5100012"/>
              <a:gd name="connsiteX47" fmla="*/ 593398 w 1169612"/>
              <a:gd name="connsiteY47" fmla="*/ 825946 h 5100012"/>
              <a:gd name="connsiteX48" fmla="*/ 412400 w 1169612"/>
              <a:gd name="connsiteY48" fmla="*/ 1050475 h 5100012"/>
              <a:gd name="connsiteX49" fmla="*/ 852293 w 1169612"/>
              <a:gd name="connsiteY49" fmla="*/ 1050475 h 5100012"/>
              <a:gd name="connsiteX50" fmla="*/ 644947 w 1169612"/>
              <a:gd name="connsiteY50" fmla="*/ 823655 h 5100012"/>
              <a:gd name="connsiteX51" fmla="*/ 688479 w 1169612"/>
              <a:gd name="connsiteY51" fmla="*/ 774396 h 5100012"/>
              <a:gd name="connsiteX52" fmla="*/ 757212 w 1169612"/>
              <a:gd name="connsiteY52" fmla="*/ 695352 h 5100012"/>
              <a:gd name="connsiteX53" fmla="*/ 1148992 w 1169612"/>
              <a:gd name="connsiteY53" fmla="*/ 1338008 h 5100012"/>
              <a:gd name="connsiteX54" fmla="*/ 797306 w 1169612"/>
              <a:gd name="connsiteY54" fmla="*/ 1949735 h 5100012"/>
              <a:gd name="connsiteX55" fmla="*/ 719408 w 1169612"/>
              <a:gd name="connsiteY55" fmla="*/ 1886730 h 5100012"/>
              <a:gd name="connsiteX56" fmla="*/ 663276 w 1169612"/>
              <a:gd name="connsiteY56" fmla="*/ 1842053 h 5100012"/>
              <a:gd name="connsiteX57" fmla="*/ 843128 w 1169612"/>
              <a:gd name="connsiteY57" fmla="*/ 1663347 h 5100012"/>
              <a:gd name="connsiteX58" fmla="*/ 420419 w 1169612"/>
              <a:gd name="connsiteY58" fmla="*/ 1663347 h 5100012"/>
              <a:gd name="connsiteX59" fmla="*/ 607144 w 1169612"/>
              <a:gd name="connsiteY59" fmla="*/ 1842053 h 5100012"/>
              <a:gd name="connsiteX60" fmla="*/ 620891 w 1169612"/>
              <a:gd name="connsiteY60" fmla="*/ 1853508 h 5100012"/>
              <a:gd name="connsiteX61" fmla="*/ 634638 w 1169612"/>
              <a:gd name="connsiteY61" fmla="*/ 1864964 h 5100012"/>
              <a:gd name="connsiteX62" fmla="*/ 693061 w 1169612"/>
              <a:gd name="connsiteY62" fmla="*/ 1911932 h 5100012"/>
              <a:gd name="connsiteX63" fmla="*/ 768667 w 1169612"/>
              <a:gd name="connsiteY63" fmla="*/ 1972646 h 5100012"/>
              <a:gd name="connsiteX64" fmla="*/ 782414 w 1169612"/>
              <a:gd name="connsiteY64" fmla="*/ 1984102 h 5100012"/>
              <a:gd name="connsiteX65" fmla="*/ 796161 w 1169612"/>
              <a:gd name="connsiteY65" fmla="*/ 1995558 h 5100012"/>
              <a:gd name="connsiteX66" fmla="*/ 1106606 w 1169612"/>
              <a:gd name="connsiteY66" fmla="*/ 2395356 h 5100012"/>
              <a:gd name="connsiteX67" fmla="*/ 916444 w 1169612"/>
              <a:gd name="connsiteY67" fmla="*/ 2395356 h 5100012"/>
              <a:gd name="connsiteX68" fmla="*/ 895824 w 1169612"/>
              <a:gd name="connsiteY68" fmla="*/ 2354116 h 5100012"/>
              <a:gd name="connsiteX69" fmla="*/ 327629 w 1169612"/>
              <a:gd name="connsiteY69" fmla="*/ 2354116 h 5100012"/>
              <a:gd name="connsiteX70" fmla="*/ 298990 w 1169612"/>
              <a:gd name="connsiteY70" fmla="*/ 2401084 h 5100012"/>
              <a:gd name="connsiteX71" fmla="*/ 269206 w 1169612"/>
              <a:gd name="connsiteY71" fmla="*/ 2515639 h 5100012"/>
              <a:gd name="connsiteX72" fmla="*/ 270351 w 1169612"/>
              <a:gd name="connsiteY72" fmla="*/ 2540842 h 5100012"/>
              <a:gd name="connsiteX73" fmla="*/ 655258 w 1169612"/>
              <a:gd name="connsiteY73" fmla="*/ 2540842 h 5100012"/>
              <a:gd name="connsiteX74" fmla="*/ 655258 w 1169612"/>
              <a:gd name="connsiteY74" fmla="*/ 2621031 h 5100012"/>
              <a:gd name="connsiteX75" fmla="*/ 280661 w 1169612"/>
              <a:gd name="connsiteY75" fmla="*/ 2621031 h 5100012"/>
              <a:gd name="connsiteX76" fmla="*/ 309300 w 1169612"/>
              <a:gd name="connsiteY76" fmla="*/ 2710384 h 5100012"/>
              <a:gd name="connsiteX77" fmla="*/ 348249 w 1169612"/>
              <a:gd name="connsiteY77" fmla="*/ 2790573 h 5100012"/>
              <a:gd name="connsiteX78" fmla="*/ 358559 w 1169612"/>
              <a:gd name="connsiteY78" fmla="*/ 2806611 h 5100012"/>
              <a:gd name="connsiteX79" fmla="*/ 870622 w 1169612"/>
              <a:gd name="connsiteY79" fmla="*/ 2806611 h 5100012"/>
              <a:gd name="connsiteX80" fmla="*/ 880932 w 1169612"/>
              <a:gd name="connsiteY80" fmla="*/ 2790573 h 5100012"/>
              <a:gd name="connsiteX81" fmla="*/ 898115 w 1169612"/>
              <a:gd name="connsiteY81" fmla="*/ 2760788 h 5100012"/>
              <a:gd name="connsiteX82" fmla="*/ 1092859 w 1169612"/>
              <a:gd name="connsiteY82" fmla="*/ 2760788 h 5100012"/>
              <a:gd name="connsiteX83" fmla="*/ 743466 w 1169612"/>
              <a:gd name="connsiteY83" fmla="*/ 3184644 h 5100012"/>
              <a:gd name="connsiteX84" fmla="*/ 729719 w 1169612"/>
              <a:gd name="connsiteY84" fmla="*/ 3196099 h 5100012"/>
              <a:gd name="connsiteX85" fmla="*/ 715972 w 1169612"/>
              <a:gd name="connsiteY85" fmla="*/ 3207555 h 5100012"/>
              <a:gd name="connsiteX86" fmla="*/ 603708 w 1169612"/>
              <a:gd name="connsiteY86" fmla="*/ 3298054 h 5100012"/>
              <a:gd name="connsiteX87" fmla="*/ 581942 w 1169612"/>
              <a:gd name="connsiteY87" fmla="*/ 3315237 h 5100012"/>
              <a:gd name="connsiteX88" fmla="*/ 567050 w 1169612"/>
              <a:gd name="connsiteY88" fmla="*/ 3326692 h 5100012"/>
              <a:gd name="connsiteX89" fmla="*/ 552158 w 1169612"/>
              <a:gd name="connsiteY89" fmla="*/ 3337003 h 5100012"/>
              <a:gd name="connsiteX90" fmla="*/ 337939 w 1169612"/>
              <a:gd name="connsiteY90" fmla="*/ 3526019 h 5100012"/>
              <a:gd name="connsiteX91" fmla="*/ 793870 w 1169612"/>
              <a:gd name="connsiteY91" fmla="*/ 3526019 h 5100012"/>
              <a:gd name="connsiteX92" fmla="*/ 609435 w 1169612"/>
              <a:gd name="connsiteY92" fmla="*/ 3339294 h 5100012"/>
              <a:gd name="connsiteX93" fmla="*/ 630055 w 1169612"/>
              <a:gd name="connsiteY93" fmla="*/ 3323256 h 5100012"/>
              <a:gd name="connsiteX94" fmla="*/ 742320 w 1169612"/>
              <a:gd name="connsiteY94" fmla="*/ 3231611 h 5100012"/>
              <a:gd name="connsiteX95" fmla="*/ 1132954 w 1169612"/>
              <a:gd name="connsiteY95" fmla="*/ 3841047 h 5100012"/>
              <a:gd name="connsiteX96" fmla="*/ 738883 w 1169612"/>
              <a:gd name="connsiteY96" fmla="*/ 4450482 h 5100012"/>
              <a:gd name="connsiteX97" fmla="*/ 690770 w 1169612"/>
              <a:gd name="connsiteY97" fmla="*/ 4410387 h 5100012"/>
              <a:gd name="connsiteX98" fmla="*/ 607144 w 1169612"/>
              <a:gd name="connsiteY98" fmla="*/ 4341654 h 5100012"/>
              <a:gd name="connsiteX99" fmla="*/ 782414 w 1169612"/>
              <a:gd name="connsiteY99" fmla="*/ 4174403 h 5100012"/>
              <a:gd name="connsiteX100" fmla="*/ 367723 w 1169612"/>
              <a:gd name="connsiteY100" fmla="*/ 4174403 h 5100012"/>
              <a:gd name="connsiteX101" fmla="*/ 551012 w 1169612"/>
              <a:gd name="connsiteY101" fmla="*/ 4341654 h 5100012"/>
              <a:gd name="connsiteX102" fmla="*/ 564759 w 1169612"/>
              <a:gd name="connsiteY102" fmla="*/ 4353110 h 5100012"/>
              <a:gd name="connsiteX103" fmla="*/ 578506 w 1169612"/>
              <a:gd name="connsiteY103" fmla="*/ 4364566 h 5100012"/>
              <a:gd name="connsiteX104" fmla="*/ 663276 w 1169612"/>
              <a:gd name="connsiteY104" fmla="*/ 4435590 h 5100012"/>
              <a:gd name="connsiteX105" fmla="*/ 710244 w 1169612"/>
              <a:gd name="connsiteY105" fmla="*/ 4474539 h 5100012"/>
              <a:gd name="connsiteX106" fmla="*/ 723991 w 1169612"/>
              <a:gd name="connsiteY106" fmla="*/ 4485994 h 5100012"/>
              <a:gd name="connsiteX107" fmla="*/ 737738 w 1169612"/>
              <a:gd name="connsiteY107" fmla="*/ 4497450 h 5100012"/>
              <a:gd name="connsiteX108" fmla="*/ 1169612 w 1169612"/>
              <a:gd name="connsiteY108" fmla="*/ 5100012 h 5100012"/>
              <a:gd name="connsiteX109" fmla="*/ 989759 w 1169612"/>
              <a:gd name="connsiteY109" fmla="*/ 5100012 h 5100012"/>
              <a:gd name="connsiteX110" fmla="*/ 605999 w 1169612"/>
              <a:gd name="connsiteY110" fmla="*/ 4608568 h 5100012"/>
              <a:gd name="connsiteX111" fmla="*/ 592252 w 1169612"/>
              <a:gd name="connsiteY111" fmla="*/ 4597113 h 5100012"/>
              <a:gd name="connsiteX112" fmla="*/ 578506 w 1169612"/>
              <a:gd name="connsiteY112" fmla="*/ 4585658 h 5100012"/>
              <a:gd name="connsiteX113" fmla="*/ 540702 w 1169612"/>
              <a:gd name="connsiteY113" fmla="*/ 4554727 h 5100012"/>
              <a:gd name="connsiteX114" fmla="*/ 446767 w 1169612"/>
              <a:gd name="connsiteY114" fmla="*/ 4476830 h 5100012"/>
              <a:gd name="connsiteX115" fmla="*/ 433020 w 1169612"/>
              <a:gd name="connsiteY115" fmla="*/ 4465374 h 5100012"/>
              <a:gd name="connsiteX116" fmla="*/ 419274 w 1169612"/>
              <a:gd name="connsiteY116" fmla="*/ 4453919 h 5100012"/>
              <a:gd name="connsiteX117" fmla="*/ 0 w 1169612"/>
              <a:gd name="connsiteY117" fmla="*/ 3830736 h 5100012"/>
              <a:gd name="connsiteX118" fmla="*/ 433020 w 1169612"/>
              <a:gd name="connsiteY118" fmla="*/ 3216719 h 5100012"/>
              <a:gd name="connsiteX119" fmla="*/ 446767 w 1169612"/>
              <a:gd name="connsiteY119" fmla="*/ 3205264 h 5100012"/>
              <a:gd name="connsiteX120" fmla="*/ 460513 w 1169612"/>
              <a:gd name="connsiteY120" fmla="*/ 3193808 h 5100012"/>
              <a:gd name="connsiteX121" fmla="*/ 484570 w 1169612"/>
              <a:gd name="connsiteY121" fmla="*/ 3174334 h 5100012"/>
              <a:gd name="connsiteX122" fmla="*/ 594543 w 1169612"/>
              <a:gd name="connsiteY122" fmla="*/ 3086126 h 5100012"/>
              <a:gd name="connsiteX123" fmla="*/ 608290 w 1169612"/>
              <a:gd name="connsiteY123" fmla="*/ 3074670 h 5100012"/>
              <a:gd name="connsiteX124" fmla="*/ 622036 w 1169612"/>
              <a:gd name="connsiteY124" fmla="*/ 3063215 h 5100012"/>
              <a:gd name="connsiteX125" fmla="*/ 809907 w 1169612"/>
              <a:gd name="connsiteY125" fmla="*/ 2883363 h 5100012"/>
              <a:gd name="connsiteX126" fmla="*/ 413546 w 1169612"/>
              <a:gd name="connsiteY126" fmla="*/ 2883363 h 5100012"/>
              <a:gd name="connsiteX127" fmla="*/ 568195 w 1169612"/>
              <a:gd name="connsiteY127" fmla="*/ 3060924 h 5100012"/>
              <a:gd name="connsiteX128" fmla="*/ 458222 w 1169612"/>
              <a:gd name="connsiteY128" fmla="*/ 3149131 h 5100012"/>
              <a:gd name="connsiteX129" fmla="*/ 434166 w 1169612"/>
              <a:gd name="connsiteY129" fmla="*/ 3168606 h 5100012"/>
              <a:gd name="connsiteX130" fmla="*/ 89354 w 1169612"/>
              <a:gd name="connsiteY130" fmla="*/ 2511058 h 5100012"/>
              <a:gd name="connsiteX131" fmla="*/ 468532 w 1169612"/>
              <a:gd name="connsiteY131" fmla="*/ 1988684 h 5100012"/>
              <a:gd name="connsiteX132" fmla="*/ 547575 w 1169612"/>
              <a:gd name="connsiteY132" fmla="*/ 2052835 h 5100012"/>
              <a:gd name="connsiteX133" fmla="*/ 603708 w 1169612"/>
              <a:gd name="connsiteY133" fmla="*/ 2097512 h 5100012"/>
              <a:gd name="connsiteX134" fmla="*/ 398654 w 1169612"/>
              <a:gd name="connsiteY134" fmla="*/ 2269346 h 5100012"/>
              <a:gd name="connsiteX135" fmla="*/ 841983 w 1169612"/>
              <a:gd name="connsiteY135" fmla="*/ 2269346 h 5100012"/>
              <a:gd name="connsiteX136" fmla="*/ 663276 w 1169612"/>
              <a:gd name="connsiteY136" fmla="*/ 2098658 h 5100012"/>
              <a:gd name="connsiteX137" fmla="*/ 649530 w 1169612"/>
              <a:gd name="connsiteY137" fmla="*/ 2087202 h 5100012"/>
              <a:gd name="connsiteX138" fmla="*/ 634638 w 1169612"/>
              <a:gd name="connsiteY138" fmla="*/ 2075746 h 5100012"/>
              <a:gd name="connsiteX139" fmla="*/ 575069 w 1169612"/>
              <a:gd name="connsiteY139" fmla="*/ 2027633 h 5100012"/>
              <a:gd name="connsiteX140" fmla="*/ 499462 w 1169612"/>
              <a:gd name="connsiteY140" fmla="*/ 1966919 h 5100012"/>
              <a:gd name="connsiteX141" fmla="*/ 485715 w 1169612"/>
              <a:gd name="connsiteY141" fmla="*/ 1955463 h 5100012"/>
              <a:gd name="connsiteX142" fmla="*/ 471969 w 1169612"/>
              <a:gd name="connsiteY142" fmla="*/ 1944007 h 5100012"/>
              <a:gd name="connsiteX143" fmla="*/ 114555 w 1169612"/>
              <a:gd name="connsiteY143" fmla="*/ 1333427 h 5100012"/>
              <a:gd name="connsiteX144" fmla="*/ 471969 w 1169612"/>
              <a:gd name="connsiteY144" fmla="*/ 702226 h 5100012"/>
              <a:gd name="connsiteX145" fmla="*/ 483424 w 1169612"/>
              <a:gd name="connsiteY145" fmla="*/ 688479 h 5100012"/>
              <a:gd name="connsiteX146" fmla="*/ 494880 w 1169612"/>
              <a:gd name="connsiteY146" fmla="*/ 674732 h 5100012"/>
              <a:gd name="connsiteX147" fmla="*/ 517791 w 1169612"/>
              <a:gd name="connsiteY147" fmla="*/ 649530 h 5100012"/>
              <a:gd name="connsiteX148" fmla="*/ 607144 w 1169612"/>
              <a:gd name="connsiteY148" fmla="*/ 547576 h 5100012"/>
              <a:gd name="connsiteX149" fmla="*/ 618600 w 1169612"/>
              <a:gd name="connsiteY149" fmla="*/ 533829 h 5100012"/>
              <a:gd name="connsiteX150" fmla="*/ 630055 w 1169612"/>
              <a:gd name="connsiteY150" fmla="*/ 520082 h 5100012"/>
              <a:gd name="connsiteX151" fmla="*/ 829382 w 1169612"/>
              <a:gd name="connsiteY151" fmla="*/ 261187 h 5100012"/>
              <a:gd name="connsiteX152" fmla="*/ 445671 w 1169612"/>
              <a:gd name="connsiteY152" fmla="*/ 630301 h 5100012"/>
              <a:gd name="connsiteX153" fmla="*/ 565571 w 1169612"/>
              <a:gd name="connsiteY153" fmla="*/ 510401 h 5100012"/>
              <a:gd name="connsiteX154" fmla="*/ 578506 w 1169612"/>
              <a:gd name="connsiteY154" fmla="*/ 522373 h 5100012"/>
              <a:gd name="connsiteX155" fmla="*/ 485715 w 1169612"/>
              <a:gd name="connsiteY155" fmla="*/ 628910 h 5100012"/>
              <a:gd name="connsiteX156" fmla="*/ 467386 w 1169612"/>
              <a:gd name="connsiteY156" fmla="*/ 650675 h 5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169612" h="5100012">
                <a:moveTo>
                  <a:pt x="324707" y="4587477"/>
                </a:moveTo>
                <a:lnTo>
                  <a:pt x="420418" y="4502032"/>
                </a:lnTo>
                <a:cubicBezTo>
                  <a:pt x="451349" y="4528379"/>
                  <a:pt x="483424" y="4554727"/>
                  <a:pt x="516645" y="4581075"/>
                </a:cubicBezTo>
                <a:cubicBezTo>
                  <a:pt x="528101" y="4591385"/>
                  <a:pt x="540702" y="4600550"/>
                  <a:pt x="552157" y="4610860"/>
                </a:cubicBezTo>
                <a:lnTo>
                  <a:pt x="444014" y="4706784"/>
                </a:lnTo>
                <a:close/>
                <a:moveTo>
                  <a:pt x="187871" y="3893742"/>
                </a:moveTo>
                <a:cubicBezTo>
                  <a:pt x="194744" y="3925818"/>
                  <a:pt x="207346" y="3957894"/>
                  <a:pt x="224529" y="3989969"/>
                </a:cubicBezTo>
                <a:cubicBezTo>
                  <a:pt x="238275" y="4016317"/>
                  <a:pt x="256604" y="4043810"/>
                  <a:pt x="276079" y="4070158"/>
                </a:cubicBezTo>
                <a:cubicBezTo>
                  <a:pt x="280661" y="4077031"/>
                  <a:pt x="286389" y="4083904"/>
                  <a:pt x="292116" y="4090778"/>
                </a:cubicBezTo>
                <a:lnTo>
                  <a:pt x="853439" y="4090778"/>
                </a:lnTo>
                <a:cubicBezTo>
                  <a:pt x="858021" y="4083904"/>
                  <a:pt x="863749" y="4077031"/>
                  <a:pt x="868331" y="4070158"/>
                </a:cubicBezTo>
                <a:cubicBezTo>
                  <a:pt x="887806" y="4043810"/>
                  <a:pt x="903843" y="4017462"/>
                  <a:pt x="916444" y="3989969"/>
                </a:cubicBezTo>
                <a:cubicBezTo>
                  <a:pt x="931337" y="3957894"/>
                  <a:pt x="942792" y="3925818"/>
                  <a:pt x="949666" y="3893742"/>
                </a:cubicBezTo>
                <a:close/>
                <a:moveTo>
                  <a:pt x="264623" y="3611936"/>
                </a:moveTo>
                <a:cubicBezTo>
                  <a:pt x="248586" y="3633702"/>
                  <a:pt x="233694" y="3656613"/>
                  <a:pt x="221092" y="3679523"/>
                </a:cubicBezTo>
                <a:cubicBezTo>
                  <a:pt x="200472" y="3716182"/>
                  <a:pt x="187871" y="3755130"/>
                  <a:pt x="182143" y="3794079"/>
                </a:cubicBezTo>
                <a:cubicBezTo>
                  <a:pt x="182143" y="3798662"/>
                  <a:pt x="180998" y="3803243"/>
                  <a:pt x="180998" y="3807826"/>
                </a:cubicBezTo>
                <a:lnTo>
                  <a:pt x="950811" y="3807826"/>
                </a:lnTo>
                <a:cubicBezTo>
                  <a:pt x="949666" y="3803243"/>
                  <a:pt x="949666" y="3798662"/>
                  <a:pt x="948519" y="3794079"/>
                </a:cubicBezTo>
                <a:cubicBezTo>
                  <a:pt x="940501" y="3756276"/>
                  <a:pt x="925609" y="3717327"/>
                  <a:pt x="904989" y="3679523"/>
                </a:cubicBezTo>
                <a:cubicBezTo>
                  <a:pt x="892387" y="3656613"/>
                  <a:pt x="877495" y="3634847"/>
                  <a:pt x="861458" y="3611936"/>
                </a:cubicBezTo>
                <a:close/>
                <a:moveTo>
                  <a:pt x="295554" y="1395287"/>
                </a:moveTo>
                <a:cubicBezTo>
                  <a:pt x="300135" y="1430799"/>
                  <a:pt x="308154" y="1465166"/>
                  <a:pt x="320755" y="1498387"/>
                </a:cubicBezTo>
                <a:cubicBezTo>
                  <a:pt x="331066" y="1525880"/>
                  <a:pt x="344812" y="1553373"/>
                  <a:pt x="359704" y="1578575"/>
                </a:cubicBezTo>
                <a:cubicBezTo>
                  <a:pt x="360850" y="1579721"/>
                  <a:pt x="360850" y="1579721"/>
                  <a:pt x="361995" y="1580867"/>
                </a:cubicBezTo>
                <a:lnTo>
                  <a:pt x="898115" y="1580867"/>
                </a:lnTo>
                <a:cubicBezTo>
                  <a:pt x="898115" y="1579721"/>
                  <a:pt x="899261" y="1579721"/>
                  <a:pt x="899261" y="1578575"/>
                </a:cubicBezTo>
                <a:cubicBezTo>
                  <a:pt x="914153" y="1553374"/>
                  <a:pt x="927899" y="1525880"/>
                  <a:pt x="938210" y="1498387"/>
                </a:cubicBezTo>
                <a:cubicBezTo>
                  <a:pt x="950811" y="1466311"/>
                  <a:pt x="959975" y="1430799"/>
                  <a:pt x="964558" y="1395287"/>
                </a:cubicBezTo>
                <a:close/>
                <a:moveTo>
                  <a:pt x="360850" y="1127227"/>
                </a:moveTo>
                <a:cubicBezTo>
                  <a:pt x="351686" y="1144410"/>
                  <a:pt x="342521" y="1160448"/>
                  <a:pt x="334502" y="1176486"/>
                </a:cubicBezTo>
                <a:cubicBezTo>
                  <a:pt x="315028" y="1215434"/>
                  <a:pt x="301281" y="1254383"/>
                  <a:pt x="295554" y="1291041"/>
                </a:cubicBezTo>
                <a:cubicBezTo>
                  <a:pt x="294408" y="1299060"/>
                  <a:pt x="293262" y="1307079"/>
                  <a:pt x="292116" y="1313952"/>
                </a:cubicBezTo>
                <a:lnTo>
                  <a:pt x="967994" y="1313952"/>
                </a:lnTo>
                <a:cubicBezTo>
                  <a:pt x="967994" y="1305934"/>
                  <a:pt x="966849" y="1299060"/>
                  <a:pt x="965703" y="1291041"/>
                </a:cubicBezTo>
                <a:cubicBezTo>
                  <a:pt x="959975" y="1253238"/>
                  <a:pt x="947374" y="1214289"/>
                  <a:pt x="930191" y="1176486"/>
                </a:cubicBezTo>
                <a:cubicBezTo>
                  <a:pt x="923318" y="1159302"/>
                  <a:pt x="914153" y="1143264"/>
                  <a:pt x="904989" y="1127227"/>
                </a:cubicBezTo>
                <a:close/>
                <a:moveTo>
                  <a:pt x="842523" y="233449"/>
                </a:moveTo>
                <a:lnTo>
                  <a:pt x="1075972" y="0"/>
                </a:lnTo>
                <a:lnTo>
                  <a:pt x="1087132" y="0"/>
                </a:lnTo>
                <a:cubicBezTo>
                  <a:pt x="1080259" y="107683"/>
                  <a:pt x="1049328" y="222238"/>
                  <a:pt x="981741" y="347104"/>
                </a:cubicBezTo>
                <a:cubicBezTo>
                  <a:pt x="922172" y="453640"/>
                  <a:pt x="833964" y="548722"/>
                  <a:pt x="751484" y="643802"/>
                </a:cubicBezTo>
                <a:cubicBezTo>
                  <a:pt x="748047" y="648384"/>
                  <a:pt x="743466" y="652967"/>
                  <a:pt x="740028" y="657549"/>
                </a:cubicBezTo>
                <a:cubicBezTo>
                  <a:pt x="736592" y="662131"/>
                  <a:pt x="732010" y="666714"/>
                  <a:pt x="728573" y="671296"/>
                </a:cubicBezTo>
                <a:cubicBezTo>
                  <a:pt x="704516" y="698789"/>
                  <a:pt x="680460" y="726283"/>
                  <a:pt x="656403" y="753775"/>
                </a:cubicBezTo>
                <a:cubicBezTo>
                  <a:pt x="642656" y="768668"/>
                  <a:pt x="628910" y="783560"/>
                  <a:pt x="616308" y="798452"/>
                </a:cubicBezTo>
                <a:cubicBezTo>
                  <a:pt x="612872" y="803035"/>
                  <a:pt x="608290" y="807616"/>
                  <a:pt x="604853" y="812199"/>
                </a:cubicBezTo>
                <a:cubicBezTo>
                  <a:pt x="601416" y="816781"/>
                  <a:pt x="596834" y="821363"/>
                  <a:pt x="593398" y="825946"/>
                </a:cubicBezTo>
                <a:cubicBezTo>
                  <a:pt x="525810" y="902698"/>
                  <a:pt x="463950" y="978304"/>
                  <a:pt x="412400" y="1050475"/>
                </a:cubicBezTo>
                <a:lnTo>
                  <a:pt x="852293" y="1050475"/>
                </a:lnTo>
                <a:cubicBezTo>
                  <a:pt x="795015" y="974868"/>
                  <a:pt x="722846" y="900407"/>
                  <a:pt x="644947" y="823655"/>
                </a:cubicBezTo>
                <a:cubicBezTo>
                  <a:pt x="659840" y="807616"/>
                  <a:pt x="673586" y="790434"/>
                  <a:pt x="688479" y="774396"/>
                </a:cubicBezTo>
                <a:cubicBezTo>
                  <a:pt x="711390" y="748048"/>
                  <a:pt x="734301" y="721700"/>
                  <a:pt x="757212" y="695352"/>
                </a:cubicBezTo>
                <a:cubicBezTo>
                  <a:pt x="966849" y="898115"/>
                  <a:pt x="1148992" y="1097442"/>
                  <a:pt x="1148992" y="1338008"/>
                </a:cubicBezTo>
                <a:cubicBezTo>
                  <a:pt x="1148992" y="1602632"/>
                  <a:pt x="985178" y="1790503"/>
                  <a:pt x="797306" y="1949735"/>
                </a:cubicBezTo>
                <a:cubicBezTo>
                  <a:pt x="770959" y="1927970"/>
                  <a:pt x="745756" y="1907350"/>
                  <a:pt x="719408" y="1886730"/>
                </a:cubicBezTo>
                <a:cubicBezTo>
                  <a:pt x="701080" y="1871838"/>
                  <a:pt x="681606" y="1856946"/>
                  <a:pt x="663276" y="1842053"/>
                </a:cubicBezTo>
                <a:cubicBezTo>
                  <a:pt x="729719" y="1785921"/>
                  <a:pt x="792724" y="1726352"/>
                  <a:pt x="843128" y="1663347"/>
                </a:cubicBezTo>
                <a:lnTo>
                  <a:pt x="420419" y="1663347"/>
                </a:lnTo>
                <a:cubicBezTo>
                  <a:pt x="473114" y="1726352"/>
                  <a:pt x="538411" y="1784775"/>
                  <a:pt x="607144" y="1842053"/>
                </a:cubicBezTo>
                <a:cubicBezTo>
                  <a:pt x="611727" y="1845490"/>
                  <a:pt x="616308" y="1850072"/>
                  <a:pt x="620891" y="1853508"/>
                </a:cubicBezTo>
                <a:cubicBezTo>
                  <a:pt x="625474" y="1856946"/>
                  <a:pt x="630055" y="1861527"/>
                  <a:pt x="634638" y="1864964"/>
                </a:cubicBezTo>
                <a:cubicBezTo>
                  <a:pt x="654112" y="1879856"/>
                  <a:pt x="673586" y="1895894"/>
                  <a:pt x="693061" y="1911932"/>
                </a:cubicBezTo>
                <a:cubicBezTo>
                  <a:pt x="718263" y="1932552"/>
                  <a:pt x="743466" y="1952026"/>
                  <a:pt x="768667" y="1972646"/>
                </a:cubicBezTo>
                <a:cubicBezTo>
                  <a:pt x="773250" y="1976083"/>
                  <a:pt x="777832" y="1980665"/>
                  <a:pt x="782414" y="1984102"/>
                </a:cubicBezTo>
                <a:cubicBezTo>
                  <a:pt x="786996" y="1987539"/>
                  <a:pt x="791579" y="1992120"/>
                  <a:pt x="796161" y="1995558"/>
                </a:cubicBezTo>
                <a:cubicBezTo>
                  <a:pt x="931337" y="2108967"/>
                  <a:pt x="1055056" y="2232687"/>
                  <a:pt x="1106606" y="2395356"/>
                </a:cubicBezTo>
                <a:lnTo>
                  <a:pt x="916444" y="2395356"/>
                </a:lnTo>
                <a:cubicBezTo>
                  <a:pt x="910716" y="2381610"/>
                  <a:pt x="903843" y="2367863"/>
                  <a:pt x="895824" y="2354116"/>
                </a:cubicBezTo>
                <a:lnTo>
                  <a:pt x="327629" y="2354116"/>
                </a:lnTo>
                <a:cubicBezTo>
                  <a:pt x="317319" y="2370154"/>
                  <a:pt x="307008" y="2385046"/>
                  <a:pt x="298990" y="2401084"/>
                </a:cubicBezTo>
                <a:cubicBezTo>
                  <a:pt x="280661" y="2437742"/>
                  <a:pt x="269206" y="2475545"/>
                  <a:pt x="269206" y="2515639"/>
                </a:cubicBezTo>
                <a:cubicBezTo>
                  <a:pt x="269206" y="2523658"/>
                  <a:pt x="270351" y="2532823"/>
                  <a:pt x="270351" y="2540842"/>
                </a:cubicBezTo>
                <a:lnTo>
                  <a:pt x="655258" y="2540842"/>
                </a:lnTo>
                <a:lnTo>
                  <a:pt x="655258" y="2621031"/>
                </a:lnTo>
                <a:lnTo>
                  <a:pt x="280661" y="2621031"/>
                </a:lnTo>
                <a:cubicBezTo>
                  <a:pt x="287534" y="2650815"/>
                  <a:pt x="297844" y="2680599"/>
                  <a:pt x="309300" y="2710384"/>
                </a:cubicBezTo>
                <a:cubicBezTo>
                  <a:pt x="319610" y="2737877"/>
                  <a:pt x="333356" y="2764225"/>
                  <a:pt x="348249" y="2790573"/>
                </a:cubicBezTo>
                <a:cubicBezTo>
                  <a:pt x="351686" y="2795155"/>
                  <a:pt x="355122" y="2800883"/>
                  <a:pt x="358559" y="2806611"/>
                </a:cubicBezTo>
                <a:lnTo>
                  <a:pt x="870622" y="2806611"/>
                </a:lnTo>
                <a:cubicBezTo>
                  <a:pt x="874058" y="2802028"/>
                  <a:pt x="877495" y="2796300"/>
                  <a:pt x="880932" y="2790573"/>
                </a:cubicBezTo>
                <a:cubicBezTo>
                  <a:pt x="886659" y="2780263"/>
                  <a:pt x="892387" y="2771098"/>
                  <a:pt x="898115" y="2760788"/>
                </a:cubicBezTo>
                <a:lnTo>
                  <a:pt x="1092859" y="2760788"/>
                </a:lnTo>
                <a:cubicBezTo>
                  <a:pt x="1027563" y="2923457"/>
                  <a:pt x="890096" y="3060924"/>
                  <a:pt x="743466" y="3184644"/>
                </a:cubicBezTo>
                <a:cubicBezTo>
                  <a:pt x="738883" y="3188080"/>
                  <a:pt x="734301" y="3192663"/>
                  <a:pt x="729719" y="3196099"/>
                </a:cubicBezTo>
                <a:cubicBezTo>
                  <a:pt x="725136" y="3199536"/>
                  <a:pt x="720554" y="3204118"/>
                  <a:pt x="715972" y="3207555"/>
                </a:cubicBezTo>
                <a:cubicBezTo>
                  <a:pt x="678169" y="3238485"/>
                  <a:pt x="640366" y="3268269"/>
                  <a:pt x="603708" y="3298054"/>
                </a:cubicBezTo>
                <a:cubicBezTo>
                  <a:pt x="595689" y="3303782"/>
                  <a:pt x="588815" y="3309510"/>
                  <a:pt x="581942" y="3315237"/>
                </a:cubicBezTo>
                <a:cubicBezTo>
                  <a:pt x="576214" y="3318674"/>
                  <a:pt x="571632" y="3323256"/>
                  <a:pt x="567050" y="3326692"/>
                </a:cubicBezTo>
                <a:cubicBezTo>
                  <a:pt x="562467" y="3331275"/>
                  <a:pt x="557886" y="3334711"/>
                  <a:pt x="552158" y="3337003"/>
                </a:cubicBezTo>
                <a:cubicBezTo>
                  <a:pt x="474260" y="3401154"/>
                  <a:pt x="399799" y="3463014"/>
                  <a:pt x="337939" y="3526019"/>
                </a:cubicBezTo>
                <a:lnTo>
                  <a:pt x="793870" y="3526019"/>
                </a:lnTo>
                <a:cubicBezTo>
                  <a:pt x="740028" y="3464159"/>
                  <a:pt x="675878" y="3402299"/>
                  <a:pt x="609435" y="3339294"/>
                </a:cubicBezTo>
                <a:cubicBezTo>
                  <a:pt x="616308" y="3334711"/>
                  <a:pt x="623182" y="3328983"/>
                  <a:pt x="630055" y="3323256"/>
                </a:cubicBezTo>
                <a:cubicBezTo>
                  <a:pt x="666713" y="3293471"/>
                  <a:pt x="704516" y="3262542"/>
                  <a:pt x="742320" y="3231611"/>
                </a:cubicBezTo>
                <a:cubicBezTo>
                  <a:pt x="946228" y="3426356"/>
                  <a:pt x="1132954" y="3611936"/>
                  <a:pt x="1132954" y="3841047"/>
                </a:cubicBezTo>
                <a:cubicBezTo>
                  <a:pt x="1132954" y="4072449"/>
                  <a:pt x="948519" y="4267193"/>
                  <a:pt x="738883" y="4450482"/>
                </a:cubicBezTo>
                <a:cubicBezTo>
                  <a:pt x="722846" y="4436735"/>
                  <a:pt x="706807" y="4424134"/>
                  <a:pt x="690770" y="4410387"/>
                </a:cubicBezTo>
                <a:cubicBezTo>
                  <a:pt x="663276" y="4387477"/>
                  <a:pt x="634638" y="4364566"/>
                  <a:pt x="607144" y="4341654"/>
                </a:cubicBezTo>
                <a:cubicBezTo>
                  <a:pt x="670150" y="4286667"/>
                  <a:pt x="729719" y="4230535"/>
                  <a:pt x="782414" y="4174403"/>
                </a:cubicBezTo>
                <a:lnTo>
                  <a:pt x="367723" y="4174403"/>
                </a:lnTo>
                <a:cubicBezTo>
                  <a:pt x="422710" y="4230535"/>
                  <a:pt x="485715" y="4286667"/>
                  <a:pt x="551012" y="4341654"/>
                </a:cubicBezTo>
                <a:cubicBezTo>
                  <a:pt x="555594" y="4345091"/>
                  <a:pt x="560176" y="4349673"/>
                  <a:pt x="564759" y="4353110"/>
                </a:cubicBezTo>
                <a:cubicBezTo>
                  <a:pt x="569341" y="4356547"/>
                  <a:pt x="573923" y="4361129"/>
                  <a:pt x="578506" y="4364566"/>
                </a:cubicBezTo>
                <a:cubicBezTo>
                  <a:pt x="605999" y="4388622"/>
                  <a:pt x="634638" y="4412679"/>
                  <a:pt x="663276" y="4435590"/>
                </a:cubicBezTo>
                <a:cubicBezTo>
                  <a:pt x="679314" y="4448191"/>
                  <a:pt x="694206" y="4461938"/>
                  <a:pt x="710244" y="4474539"/>
                </a:cubicBezTo>
                <a:cubicBezTo>
                  <a:pt x="714826" y="4477975"/>
                  <a:pt x="719408" y="4482558"/>
                  <a:pt x="723991" y="4485994"/>
                </a:cubicBezTo>
                <a:cubicBezTo>
                  <a:pt x="728573" y="4489431"/>
                  <a:pt x="733155" y="4494013"/>
                  <a:pt x="737738" y="4497450"/>
                </a:cubicBezTo>
                <a:cubicBezTo>
                  <a:pt x="961121" y="4684175"/>
                  <a:pt x="1169612" y="4877774"/>
                  <a:pt x="1169612" y="5100012"/>
                </a:cubicBezTo>
                <a:lnTo>
                  <a:pt x="989759" y="5100012"/>
                </a:lnTo>
                <a:cubicBezTo>
                  <a:pt x="989759" y="4941925"/>
                  <a:pt x="804179" y="4773529"/>
                  <a:pt x="605999" y="4608568"/>
                </a:cubicBezTo>
                <a:cubicBezTo>
                  <a:pt x="601416" y="4605132"/>
                  <a:pt x="596834" y="4600550"/>
                  <a:pt x="592252" y="4597113"/>
                </a:cubicBezTo>
                <a:cubicBezTo>
                  <a:pt x="587670" y="4593676"/>
                  <a:pt x="583087" y="4589094"/>
                  <a:pt x="578506" y="4585658"/>
                </a:cubicBezTo>
                <a:cubicBezTo>
                  <a:pt x="565904" y="4575347"/>
                  <a:pt x="553303" y="4565038"/>
                  <a:pt x="540702" y="4554727"/>
                </a:cubicBezTo>
                <a:cubicBezTo>
                  <a:pt x="509772" y="4529526"/>
                  <a:pt x="477696" y="4503178"/>
                  <a:pt x="446767" y="4476830"/>
                </a:cubicBezTo>
                <a:cubicBezTo>
                  <a:pt x="442184" y="4473393"/>
                  <a:pt x="437602" y="4468811"/>
                  <a:pt x="433020" y="4465374"/>
                </a:cubicBezTo>
                <a:cubicBezTo>
                  <a:pt x="428438" y="4461938"/>
                  <a:pt x="423855" y="4457355"/>
                  <a:pt x="419274" y="4453919"/>
                </a:cubicBezTo>
                <a:cubicBezTo>
                  <a:pt x="197035" y="4264902"/>
                  <a:pt x="0" y="4066721"/>
                  <a:pt x="0" y="3830736"/>
                </a:cubicBezTo>
                <a:cubicBezTo>
                  <a:pt x="0" y="3585588"/>
                  <a:pt x="210782" y="3397717"/>
                  <a:pt x="433020" y="3216719"/>
                </a:cubicBezTo>
                <a:cubicBezTo>
                  <a:pt x="437602" y="3213283"/>
                  <a:pt x="442184" y="3208701"/>
                  <a:pt x="446767" y="3205264"/>
                </a:cubicBezTo>
                <a:cubicBezTo>
                  <a:pt x="451349" y="3201827"/>
                  <a:pt x="455931" y="3197245"/>
                  <a:pt x="460513" y="3193808"/>
                </a:cubicBezTo>
                <a:cubicBezTo>
                  <a:pt x="468532" y="3186935"/>
                  <a:pt x="476551" y="3181207"/>
                  <a:pt x="484570" y="3174334"/>
                </a:cubicBezTo>
                <a:cubicBezTo>
                  <a:pt x="521227" y="3145695"/>
                  <a:pt x="559031" y="3115910"/>
                  <a:pt x="594543" y="3086126"/>
                </a:cubicBezTo>
                <a:cubicBezTo>
                  <a:pt x="599126" y="3082690"/>
                  <a:pt x="603707" y="3078107"/>
                  <a:pt x="608290" y="3074670"/>
                </a:cubicBezTo>
                <a:cubicBezTo>
                  <a:pt x="612872" y="3071234"/>
                  <a:pt x="617454" y="3066651"/>
                  <a:pt x="622036" y="3063215"/>
                </a:cubicBezTo>
                <a:cubicBezTo>
                  <a:pt x="690770" y="3004791"/>
                  <a:pt x="756067" y="2945223"/>
                  <a:pt x="809907" y="2883363"/>
                </a:cubicBezTo>
                <a:lnTo>
                  <a:pt x="413546" y="2883363"/>
                </a:lnTo>
                <a:cubicBezTo>
                  <a:pt x="458222" y="2944077"/>
                  <a:pt x="512063" y="3003646"/>
                  <a:pt x="568195" y="3060924"/>
                </a:cubicBezTo>
                <a:cubicBezTo>
                  <a:pt x="531538" y="3090708"/>
                  <a:pt x="494880" y="3119347"/>
                  <a:pt x="458222" y="3149131"/>
                </a:cubicBezTo>
                <a:cubicBezTo>
                  <a:pt x="450203" y="3156005"/>
                  <a:pt x="442184" y="3161733"/>
                  <a:pt x="434166" y="3168606"/>
                </a:cubicBezTo>
                <a:cubicBezTo>
                  <a:pt x="252022" y="2983026"/>
                  <a:pt x="89354" y="2772244"/>
                  <a:pt x="89354" y="2511058"/>
                </a:cubicBezTo>
                <a:cubicBezTo>
                  <a:pt x="89354" y="2295692"/>
                  <a:pt x="268060" y="2144479"/>
                  <a:pt x="468532" y="1988684"/>
                </a:cubicBezTo>
                <a:cubicBezTo>
                  <a:pt x="494880" y="2010450"/>
                  <a:pt x="521228" y="2032215"/>
                  <a:pt x="547575" y="2052835"/>
                </a:cubicBezTo>
                <a:cubicBezTo>
                  <a:pt x="567050" y="2067727"/>
                  <a:pt x="585379" y="2082619"/>
                  <a:pt x="603708" y="2097512"/>
                </a:cubicBezTo>
                <a:cubicBezTo>
                  <a:pt x="526955" y="2157081"/>
                  <a:pt x="455931" y="2213213"/>
                  <a:pt x="398654" y="2269346"/>
                </a:cubicBezTo>
                <a:lnTo>
                  <a:pt x="841983" y="2269346"/>
                </a:lnTo>
                <a:cubicBezTo>
                  <a:pt x="792724" y="2210922"/>
                  <a:pt x="730864" y="2154790"/>
                  <a:pt x="663276" y="2098658"/>
                </a:cubicBezTo>
                <a:cubicBezTo>
                  <a:pt x="658694" y="2095220"/>
                  <a:pt x="654112" y="2090639"/>
                  <a:pt x="649530" y="2087202"/>
                </a:cubicBezTo>
                <a:cubicBezTo>
                  <a:pt x="643802" y="2083765"/>
                  <a:pt x="639220" y="2079183"/>
                  <a:pt x="634638" y="2075746"/>
                </a:cubicBezTo>
                <a:cubicBezTo>
                  <a:pt x="615163" y="2059708"/>
                  <a:pt x="595689" y="2043671"/>
                  <a:pt x="575069" y="2027633"/>
                </a:cubicBezTo>
                <a:cubicBezTo>
                  <a:pt x="549867" y="2008159"/>
                  <a:pt x="524664" y="1987539"/>
                  <a:pt x="499462" y="1966919"/>
                </a:cubicBezTo>
                <a:cubicBezTo>
                  <a:pt x="494880" y="1963482"/>
                  <a:pt x="490298" y="1958900"/>
                  <a:pt x="485715" y="1955463"/>
                </a:cubicBezTo>
                <a:cubicBezTo>
                  <a:pt x="481133" y="1952026"/>
                  <a:pt x="476551" y="1947444"/>
                  <a:pt x="471969" y="1944007"/>
                </a:cubicBezTo>
                <a:cubicBezTo>
                  <a:pt x="288680" y="1790503"/>
                  <a:pt x="114555" y="1608360"/>
                  <a:pt x="114555" y="1333427"/>
                </a:cubicBezTo>
                <a:cubicBezTo>
                  <a:pt x="114555" y="1126082"/>
                  <a:pt x="282952" y="919881"/>
                  <a:pt x="471969" y="702226"/>
                </a:cubicBezTo>
                <a:cubicBezTo>
                  <a:pt x="475406" y="697643"/>
                  <a:pt x="478842" y="693062"/>
                  <a:pt x="483424" y="688479"/>
                </a:cubicBezTo>
                <a:cubicBezTo>
                  <a:pt x="486861" y="683897"/>
                  <a:pt x="490298" y="679315"/>
                  <a:pt x="494880" y="674732"/>
                </a:cubicBezTo>
                <a:cubicBezTo>
                  <a:pt x="502899" y="666714"/>
                  <a:pt x="509772" y="658695"/>
                  <a:pt x="517791" y="649530"/>
                </a:cubicBezTo>
                <a:cubicBezTo>
                  <a:pt x="547575" y="616309"/>
                  <a:pt x="577360" y="581942"/>
                  <a:pt x="607144" y="547576"/>
                </a:cubicBezTo>
                <a:cubicBezTo>
                  <a:pt x="610581" y="542994"/>
                  <a:pt x="615163" y="538411"/>
                  <a:pt x="618600" y="533829"/>
                </a:cubicBezTo>
                <a:cubicBezTo>
                  <a:pt x="622036" y="529247"/>
                  <a:pt x="626619" y="524664"/>
                  <a:pt x="630055" y="520082"/>
                </a:cubicBezTo>
                <a:cubicBezTo>
                  <a:pt x="702226" y="435311"/>
                  <a:pt x="772104" y="349395"/>
                  <a:pt x="829382" y="261187"/>
                </a:cubicBezTo>
                <a:close/>
                <a:moveTo>
                  <a:pt x="445671" y="630301"/>
                </a:moveTo>
                <a:lnTo>
                  <a:pt x="565571" y="510401"/>
                </a:lnTo>
                <a:lnTo>
                  <a:pt x="578506" y="522373"/>
                </a:lnTo>
                <a:cubicBezTo>
                  <a:pt x="547575" y="557885"/>
                  <a:pt x="516646" y="593398"/>
                  <a:pt x="485715" y="628910"/>
                </a:cubicBezTo>
                <a:cubicBezTo>
                  <a:pt x="479988" y="635783"/>
                  <a:pt x="473114" y="643802"/>
                  <a:pt x="467386" y="650675"/>
                </a:cubicBezTo>
                <a:close/>
              </a:path>
            </a:pathLst>
          </a:custGeom>
          <a:solidFill>
            <a:schemeClr val="accent2">
              <a:alpha val="24000"/>
            </a:schemeClr>
          </a:solidFill>
          <a:ln w="15387"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4511F6DB-9A36-400C-8FF0-D5DE61D5908E}"/>
              </a:ext>
            </a:extLst>
          </p:cNvPr>
          <p:cNvSpPr/>
          <p:nvPr userDrawn="1"/>
        </p:nvSpPr>
        <p:spPr>
          <a:xfrm rot="2613694">
            <a:off x="6204536" y="1338587"/>
            <a:ext cx="1719555" cy="1405706"/>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8405EAC-939C-4C4A-A652-22978EC323B2}"/>
              </a:ext>
            </a:extLst>
          </p:cNvPr>
          <p:cNvSpPr/>
          <p:nvPr userDrawn="1"/>
        </p:nvSpPr>
        <p:spPr>
          <a:xfrm rot="5400000">
            <a:off x="10559005" y="1597448"/>
            <a:ext cx="1161448" cy="949463"/>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F3D761A-CEA6-4A9C-BC05-657BD6ED734C}"/>
              </a:ext>
            </a:extLst>
          </p:cNvPr>
          <p:cNvSpPr/>
          <p:nvPr userDrawn="1"/>
        </p:nvSpPr>
        <p:spPr>
          <a:xfrm rot="8257828">
            <a:off x="273193" y="259357"/>
            <a:ext cx="749314" cy="612551"/>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C1260B8-53BA-47D3-87D6-323C933B255E}"/>
              </a:ext>
            </a:extLst>
          </p:cNvPr>
          <p:cNvPicPr>
            <a:picLocks noChangeAspect="1"/>
          </p:cNvPicPr>
          <p:nvPr userDrawn="1"/>
        </p:nvPicPr>
        <p:blipFill>
          <a:blip r:embed="rId2"/>
          <a:stretch>
            <a:fillRect/>
          </a:stretch>
        </p:blipFill>
        <p:spPr>
          <a:xfrm>
            <a:off x="5187617" y="2316383"/>
            <a:ext cx="1816765" cy="222523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Images and Contents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5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E69FBFC8-EC0E-4E14-905F-2E4D84D4D4BA}"/>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8">
            <a:extLst>
              <a:ext uri="{FF2B5EF4-FFF2-40B4-BE49-F238E27FC236}">
                <a16:creationId xmlns:a16="http://schemas.microsoft.com/office/drawing/2014/main" id="{AAF3D6DC-4A0E-4BCA-9639-615F1AC5895F}"/>
              </a:ext>
            </a:extLst>
          </p:cNvPr>
          <p:cNvSpPr>
            <a:spLocks noGrp="1"/>
          </p:cNvSpPr>
          <p:nvPr>
            <p:ph type="pic" sz="quarter" idx="10" hasCustomPrompt="1"/>
          </p:nvPr>
        </p:nvSpPr>
        <p:spPr>
          <a:xfrm>
            <a:off x="635726" y="642257"/>
            <a:ext cx="10920548" cy="5573486"/>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2527285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31" r:id="rId3"/>
    <p:sldLayoutId id="2147483740" r:id="rId4"/>
    <p:sldLayoutId id="2147483736" r:id="rId5"/>
    <p:sldLayoutId id="2147483738" r:id="rId6"/>
    <p:sldLayoutId id="2147483737" r:id="rId7"/>
    <p:sldLayoutId id="2147483753" r:id="rId8"/>
    <p:sldLayoutId id="2147483739" r:id="rId9"/>
    <p:sldLayoutId id="2147483741" r:id="rId10"/>
    <p:sldLayoutId id="2147483745" r:id="rId11"/>
    <p:sldLayoutId id="2147483754" r:id="rId12"/>
    <p:sldLayoutId id="2147483751" r:id="rId13"/>
    <p:sldLayoutId id="2147483732"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Rectangle: Top Corners Rounded 246">
            <a:extLst>
              <a:ext uri="{FF2B5EF4-FFF2-40B4-BE49-F238E27FC236}">
                <a16:creationId xmlns:a16="http://schemas.microsoft.com/office/drawing/2014/main" id="{2573B5BF-096F-4A66-B0B5-F31C42151791}"/>
              </a:ext>
            </a:extLst>
          </p:cNvPr>
          <p:cNvSpPr/>
          <p:nvPr/>
        </p:nvSpPr>
        <p:spPr>
          <a:xfrm rot="5400000">
            <a:off x="7402183" y="-531694"/>
            <a:ext cx="1646881" cy="7932457"/>
          </a:xfrm>
          <a:prstGeom prst="round2SameRect">
            <a:avLst>
              <a:gd name="adj1" fmla="val 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48A2979-A456-4286-B8FC-8FF4C0C58EFD}"/>
              </a:ext>
            </a:extLst>
          </p:cNvPr>
          <p:cNvSpPr txBox="1"/>
          <p:nvPr/>
        </p:nvSpPr>
        <p:spPr>
          <a:xfrm>
            <a:off x="5208337" y="2833525"/>
            <a:ext cx="6983663" cy="830997"/>
          </a:xfrm>
          <a:prstGeom prst="rect">
            <a:avLst/>
          </a:prstGeom>
          <a:noFill/>
        </p:spPr>
        <p:txBody>
          <a:bodyPr wrap="square" rtlCol="0" anchor="ctr">
            <a:spAutoFit/>
          </a:bodyPr>
          <a:lstStyle/>
          <a:p>
            <a:r>
              <a:rPr lang="en-US" altLang="ko-KR" sz="4800" dirty="0">
                <a:solidFill>
                  <a:schemeClr val="bg1"/>
                </a:solidFill>
                <a:cs typeface="Arial" pitchFamily="34" charset="0"/>
              </a:rPr>
              <a:t>Bioinformatics</a:t>
            </a:r>
            <a:endParaRPr lang="ko-KR" altLang="en-US" sz="48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208273" y="3538573"/>
            <a:ext cx="6983579" cy="379656"/>
          </a:xfrm>
          <a:prstGeom prst="rect">
            <a:avLst/>
          </a:prstGeom>
          <a:noFill/>
        </p:spPr>
        <p:txBody>
          <a:bodyPr wrap="square" rtlCol="0" anchor="ctr">
            <a:spAutoFit/>
          </a:bodyPr>
          <a:lstStyle/>
          <a:p>
            <a:r>
              <a:rPr lang="en-US" altLang="ko-KR" sz="1867" dirty="0">
                <a:solidFill>
                  <a:schemeClr val="bg1"/>
                </a:solidFill>
                <a:cs typeface="Arial" pitchFamily="34" charset="0"/>
              </a:rPr>
              <a:t>COMSATS University Islamabad, Sahiwal Campus</a:t>
            </a:r>
            <a:endParaRPr lang="ko-KR" altLang="en-US" sz="1867" dirty="0">
              <a:solidFill>
                <a:schemeClr val="bg1"/>
              </a:solidFill>
              <a:cs typeface="Arial" pitchFamily="34" charset="0"/>
            </a:endParaRPr>
          </a:p>
        </p:txBody>
      </p:sp>
      <p:grpSp>
        <p:nvGrpSpPr>
          <p:cNvPr id="236" name="Group 235">
            <a:extLst>
              <a:ext uri="{FF2B5EF4-FFF2-40B4-BE49-F238E27FC236}">
                <a16:creationId xmlns:a16="http://schemas.microsoft.com/office/drawing/2014/main" id="{C2BB8104-3530-4C06-BCFE-83494F3D2F7E}"/>
              </a:ext>
            </a:extLst>
          </p:cNvPr>
          <p:cNvGrpSpPr/>
          <p:nvPr/>
        </p:nvGrpSpPr>
        <p:grpSpPr>
          <a:xfrm rot="7523209">
            <a:off x="5711085" y="1465946"/>
            <a:ext cx="769829" cy="815241"/>
            <a:chOff x="4121211" y="1005238"/>
            <a:chExt cx="1696343" cy="1796411"/>
          </a:xfrm>
          <a:solidFill>
            <a:schemeClr val="accent2"/>
          </a:solidFill>
        </p:grpSpPr>
        <p:sp>
          <p:nvSpPr>
            <p:cNvPr id="237" name="Rectangle 236">
              <a:extLst>
                <a:ext uri="{FF2B5EF4-FFF2-40B4-BE49-F238E27FC236}">
                  <a16:creationId xmlns:a16="http://schemas.microsoft.com/office/drawing/2014/main" id="{3551FEA2-AE32-4ADC-A559-2DEC1FA8D1BC}"/>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Rectangle 237">
              <a:extLst>
                <a:ext uri="{FF2B5EF4-FFF2-40B4-BE49-F238E27FC236}">
                  <a16:creationId xmlns:a16="http://schemas.microsoft.com/office/drawing/2014/main" id="{B79412D0-1765-42E4-A9C8-E9C1D7AF3F36}"/>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Freeform: Shape 238">
              <a:extLst>
                <a:ext uri="{FF2B5EF4-FFF2-40B4-BE49-F238E27FC236}">
                  <a16:creationId xmlns:a16="http://schemas.microsoft.com/office/drawing/2014/main" id="{61D1CCAE-095A-408C-99CE-9A45BFEC0064}"/>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2FCAB7B8-5492-43CA-8D58-F7C3BC731C0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1" name="Rectangle 240">
              <a:extLst>
                <a:ext uri="{FF2B5EF4-FFF2-40B4-BE49-F238E27FC236}">
                  <a16:creationId xmlns:a16="http://schemas.microsoft.com/office/drawing/2014/main" id="{A9A080DE-98B8-47D7-966E-2794E5245C4F}"/>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Freeform: Shape 241">
              <a:extLst>
                <a:ext uri="{FF2B5EF4-FFF2-40B4-BE49-F238E27FC236}">
                  <a16:creationId xmlns:a16="http://schemas.microsoft.com/office/drawing/2014/main" id="{71ED0273-4623-4B75-A8AE-249606E896AF}"/>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BC745DE2-CCDD-4A4B-BE13-72BBF1D8EBA0}"/>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301" name="Group 300">
            <a:extLst>
              <a:ext uri="{FF2B5EF4-FFF2-40B4-BE49-F238E27FC236}">
                <a16:creationId xmlns:a16="http://schemas.microsoft.com/office/drawing/2014/main" id="{B85A96ED-2CA9-490F-ABC6-96360ACCF017}"/>
              </a:ext>
            </a:extLst>
          </p:cNvPr>
          <p:cNvGrpSpPr/>
          <p:nvPr/>
        </p:nvGrpSpPr>
        <p:grpSpPr>
          <a:xfrm>
            <a:off x="1005149" y="1226175"/>
            <a:ext cx="4202976" cy="5037168"/>
            <a:chOff x="1005149" y="1226175"/>
            <a:chExt cx="4202976" cy="5037168"/>
          </a:xfrm>
        </p:grpSpPr>
        <p:grpSp>
          <p:nvGrpSpPr>
            <p:cNvPr id="6" name="Group 5">
              <a:extLst>
                <a:ext uri="{FF2B5EF4-FFF2-40B4-BE49-F238E27FC236}">
                  <a16:creationId xmlns:a16="http://schemas.microsoft.com/office/drawing/2014/main" id="{8ED5B865-0674-4DF5-A9D5-5EE33A5323FF}"/>
                </a:ext>
              </a:extLst>
            </p:cNvPr>
            <p:cNvGrpSpPr/>
            <p:nvPr/>
          </p:nvGrpSpPr>
          <p:grpSpPr>
            <a:xfrm>
              <a:off x="2193664" y="2470136"/>
              <a:ext cx="1710429" cy="1738057"/>
              <a:chOff x="4288042" y="2256809"/>
              <a:chExt cx="2952665" cy="3000359"/>
            </a:xfrm>
            <a:solidFill>
              <a:schemeClr val="accent2"/>
            </a:solidFill>
          </p:grpSpPr>
          <p:sp>
            <p:nvSpPr>
              <p:cNvPr id="7" name="Freeform: Shape 6">
                <a:extLst>
                  <a:ext uri="{FF2B5EF4-FFF2-40B4-BE49-F238E27FC236}">
                    <a16:creationId xmlns:a16="http://schemas.microsoft.com/office/drawing/2014/main" id="{C2C7CFFB-4D44-4F90-8F37-307E0C162BCB}"/>
                  </a:ext>
                </a:extLst>
              </p:cNvPr>
              <p:cNvSpPr/>
              <p:nvPr/>
            </p:nvSpPr>
            <p:spPr>
              <a:xfrm>
                <a:off x="4392101" y="2382547"/>
                <a:ext cx="1560880" cy="1777670"/>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4ADAC6C0-8C1B-485D-9D2C-3692EC31DF32}"/>
                  </a:ext>
                </a:extLst>
              </p:cNvPr>
              <p:cNvSpPr/>
              <p:nvPr/>
            </p:nvSpPr>
            <p:spPr>
              <a:xfrm>
                <a:off x="4868287" y="2290747"/>
                <a:ext cx="607009" cy="607009"/>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grpFill/>
              <a:ln w="43323"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02D97C58-F5CD-4C07-ACE5-7278540B54E2}"/>
                  </a:ext>
                </a:extLst>
              </p:cNvPr>
              <p:cNvSpPr/>
              <p:nvPr/>
            </p:nvSpPr>
            <p:spPr>
              <a:xfrm>
                <a:off x="5445695" y="3297396"/>
                <a:ext cx="607009" cy="607009"/>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grpFill/>
              <a:ln w="43323"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D9718C1B-F9B9-4825-ACD8-60632F90FCD4}"/>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9FB9EDD-08EB-4138-9CFC-F35679CCEFC9}"/>
                  </a:ext>
                </a:extLst>
              </p:cNvPr>
              <p:cNvSpPr/>
              <p:nvPr/>
            </p:nvSpPr>
            <p:spPr>
              <a:xfrm>
                <a:off x="4288042" y="3301732"/>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96EC2FD3-930E-4580-B5C3-37B50E0345F6}"/>
                  </a:ext>
                </a:extLst>
              </p:cNvPr>
              <p:cNvSpPr/>
              <p:nvPr/>
            </p:nvSpPr>
            <p:spPr>
              <a:xfrm>
                <a:off x="4288042"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E5788733-AA04-47CB-A221-3A63786B991B}"/>
                  </a:ext>
                </a:extLst>
              </p:cNvPr>
              <p:cNvSpPr/>
              <p:nvPr/>
            </p:nvSpPr>
            <p:spPr>
              <a:xfrm>
                <a:off x="5554090" y="2382547"/>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10449 w 1560880"/>
                  <a:gd name="connsiteY5" fmla="*/ 1444304 h 1734311"/>
                  <a:gd name="connsiteX6" fmla="*/ 789601 w 1560880"/>
                  <a:gd name="connsiteY6" fmla="*/ 1622071 h 1734311"/>
                  <a:gd name="connsiteX7" fmla="*/ 468754 w 1560880"/>
                  <a:gd name="connsiteY7" fmla="*/ 1435632 h 1734311"/>
                  <a:gd name="connsiteX8" fmla="*/ 147906 w 1560880"/>
                  <a:gd name="connsiteY8" fmla="*/ 1249194 h 1734311"/>
                  <a:gd name="connsiteX9" fmla="*/ 147906 w 1560880"/>
                  <a:gd name="connsiteY9" fmla="*/ 880653 h 1734311"/>
                  <a:gd name="connsiteX10" fmla="*/ 147906 w 1560880"/>
                  <a:gd name="connsiteY10" fmla="*/ 512112 h 1734311"/>
                  <a:gd name="connsiteX11" fmla="*/ 468754 w 1560880"/>
                  <a:gd name="connsiteY11" fmla="*/ 325673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10449" y="1444304"/>
                    </a:lnTo>
                    <a:lnTo>
                      <a:pt x="789601" y="1622071"/>
                    </a:lnTo>
                    <a:lnTo>
                      <a:pt x="468754" y="1435632"/>
                    </a:lnTo>
                    <a:lnTo>
                      <a:pt x="147906" y="1249194"/>
                    </a:lnTo>
                    <a:lnTo>
                      <a:pt x="147906" y="880653"/>
                    </a:lnTo>
                    <a:lnTo>
                      <a:pt x="147906" y="512112"/>
                    </a:lnTo>
                    <a:lnTo>
                      <a:pt x="468754" y="325673"/>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4124ADEC-0B66-48CA-BA21-2DA77E6108BF}"/>
                  </a:ext>
                </a:extLst>
              </p:cNvPr>
              <p:cNvSpPr/>
              <p:nvPr/>
            </p:nvSpPr>
            <p:spPr>
              <a:xfrm>
                <a:off x="6057040" y="225680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B134031B-288E-40C4-9F1A-D9A9D52CAE95}"/>
                  </a:ext>
                </a:extLst>
              </p:cNvPr>
              <p:cNvSpPr/>
              <p:nvPr/>
            </p:nvSpPr>
            <p:spPr>
              <a:xfrm>
                <a:off x="6612019" y="262101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1C3A804A-B945-4041-992C-BEC47E746A4F}"/>
                  </a:ext>
                </a:extLst>
              </p:cNvPr>
              <p:cNvSpPr/>
              <p:nvPr/>
            </p:nvSpPr>
            <p:spPr>
              <a:xfrm>
                <a:off x="6633698" y="326271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1614" y="486097"/>
                      <a:pt x="317001" y="486097"/>
                    </a:cubicBezTo>
                    <a:close/>
                  </a:path>
                </a:pathLst>
              </a:custGeom>
              <a:grpFill/>
              <a:ln w="43323"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8D442069-CA1B-407A-B677-835913C09748}"/>
                  </a:ext>
                </a:extLst>
              </p:cNvPr>
              <p:cNvSpPr/>
              <p:nvPr/>
            </p:nvSpPr>
            <p:spPr>
              <a:xfrm>
                <a:off x="5606119" y="3297396"/>
                <a:ext cx="433578" cy="607009"/>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grpFill/>
              <a:ln w="43323"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346D758D-7472-4928-A975-D98C50EEA8C1}"/>
                  </a:ext>
                </a:extLst>
              </p:cNvPr>
              <p:cNvSpPr/>
              <p:nvPr/>
            </p:nvSpPr>
            <p:spPr>
              <a:xfrm>
                <a:off x="5437023" y="261234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FE82409E-C831-4160-AD18-9EB9F832AD03}"/>
                  </a:ext>
                </a:extLst>
              </p:cNvPr>
              <p:cNvSpPr/>
              <p:nvPr/>
            </p:nvSpPr>
            <p:spPr>
              <a:xfrm>
                <a:off x="4973095" y="3392783"/>
                <a:ext cx="1560880" cy="1734312"/>
              </a:xfrm>
              <a:custGeom>
                <a:avLst/>
                <a:gdLst>
                  <a:gd name="connsiteX0" fmla="*/ 789601 w 1560880"/>
                  <a:gd name="connsiteY0" fmla="*/ 147906 h 1734311"/>
                  <a:gd name="connsiteX1" fmla="*/ 1110449 w 1560880"/>
                  <a:gd name="connsiteY1" fmla="*/ 334345 h 1734311"/>
                  <a:gd name="connsiteX2" fmla="*/ 1431297 w 1560880"/>
                  <a:gd name="connsiteY2" fmla="*/ 520783 h 1734311"/>
                  <a:gd name="connsiteX3" fmla="*/ 1431297 w 1560880"/>
                  <a:gd name="connsiteY3" fmla="*/ 889324 h 1734311"/>
                  <a:gd name="connsiteX4" fmla="*/ 1431297 w 1560880"/>
                  <a:gd name="connsiteY4" fmla="*/ 1257866 h 1734311"/>
                  <a:gd name="connsiteX5" fmla="*/ 1106113 w 1560880"/>
                  <a:gd name="connsiteY5" fmla="*/ 1439968 h 1734311"/>
                  <a:gd name="connsiteX6" fmla="*/ 785266 w 1560880"/>
                  <a:gd name="connsiteY6" fmla="*/ 1626407 h 1734311"/>
                  <a:gd name="connsiteX7" fmla="*/ 468754 w 1560880"/>
                  <a:gd name="connsiteY7" fmla="*/ 1439968 h 1734311"/>
                  <a:gd name="connsiteX8" fmla="*/ 147906 w 1560880"/>
                  <a:gd name="connsiteY8" fmla="*/ 1253530 h 1734311"/>
                  <a:gd name="connsiteX9" fmla="*/ 147906 w 1560880"/>
                  <a:gd name="connsiteY9" fmla="*/ 884989 h 1734311"/>
                  <a:gd name="connsiteX10" fmla="*/ 147906 w 1560880"/>
                  <a:gd name="connsiteY10" fmla="*/ 516447 h 1734311"/>
                  <a:gd name="connsiteX11" fmla="*/ 468754 w 1560880"/>
                  <a:gd name="connsiteY11" fmla="*/ 330009 h 1734311"/>
                  <a:gd name="connsiteX12" fmla="*/ 789601 w 1560880"/>
                  <a:gd name="connsiteY12" fmla="*/ 147906 h 1734311"/>
                  <a:gd name="connsiteX13" fmla="*/ 789601 w 1560880"/>
                  <a:gd name="connsiteY13" fmla="*/ 147906 h 1734311"/>
                  <a:gd name="connsiteX14" fmla="*/ 789601 w 1560880"/>
                  <a:gd name="connsiteY14" fmla="*/ 277979 h 1734311"/>
                  <a:gd name="connsiteX15" fmla="*/ 264972 w 1560880"/>
                  <a:gd name="connsiteY15" fmla="*/ 581484 h 1734311"/>
                  <a:gd name="connsiteX16" fmla="*/ 264972 w 1560880"/>
                  <a:gd name="connsiteY16" fmla="*/ 1188493 h 1734311"/>
                  <a:gd name="connsiteX17" fmla="*/ 789601 w 1560880"/>
                  <a:gd name="connsiteY17" fmla="*/ 1491998 h 1734311"/>
                  <a:gd name="connsiteX18" fmla="*/ 1314231 w 1560880"/>
                  <a:gd name="connsiteY18" fmla="*/ 1188493 h 1734311"/>
                  <a:gd name="connsiteX19" fmla="*/ 1314231 w 1560880"/>
                  <a:gd name="connsiteY19" fmla="*/ 581484 h 1734311"/>
                  <a:gd name="connsiteX20" fmla="*/ 789601 w 1560880"/>
                  <a:gd name="connsiteY20" fmla="*/ 277979 h 1734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34311">
                    <a:moveTo>
                      <a:pt x="789601" y="147906"/>
                    </a:moveTo>
                    <a:lnTo>
                      <a:pt x="1110449" y="334345"/>
                    </a:lnTo>
                    <a:lnTo>
                      <a:pt x="1431297" y="520783"/>
                    </a:lnTo>
                    <a:lnTo>
                      <a:pt x="1431297" y="889324"/>
                    </a:lnTo>
                    <a:lnTo>
                      <a:pt x="1431297" y="1257866"/>
                    </a:lnTo>
                    <a:lnTo>
                      <a:pt x="1106113" y="1439968"/>
                    </a:lnTo>
                    <a:lnTo>
                      <a:pt x="785266" y="1626407"/>
                    </a:lnTo>
                    <a:lnTo>
                      <a:pt x="468754" y="1439968"/>
                    </a:lnTo>
                    <a:lnTo>
                      <a:pt x="147906" y="1253530"/>
                    </a:lnTo>
                    <a:lnTo>
                      <a:pt x="147906" y="884989"/>
                    </a:lnTo>
                    <a:lnTo>
                      <a:pt x="147906" y="516447"/>
                    </a:lnTo>
                    <a:lnTo>
                      <a:pt x="468754" y="330009"/>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grpFill/>
              <a:ln w="43323"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9C739FEB-8EC0-484C-9A38-44F5B32947BF}"/>
                  </a:ext>
                </a:extLst>
              </p:cNvPr>
              <p:cNvSpPr/>
              <p:nvPr/>
            </p:nvSpPr>
            <p:spPr>
              <a:xfrm>
                <a:off x="5450031" y="4650159"/>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315C419D-7DA6-4C70-910E-F6ABC0F89EA1}"/>
                  </a:ext>
                </a:extLst>
              </p:cNvPr>
              <p:cNvSpPr/>
              <p:nvPr/>
            </p:nvSpPr>
            <p:spPr>
              <a:xfrm>
                <a:off x="5437023" y="3280053"/>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6E39EE6-B05C-4595-8BDA-B75A83C2768D}"/>
                  </a:ext>
                </a:extLst>
              </p:cNvPr>
              <p:cNvSpPr/>
              <p:nvPr/>
            </p:nvSpPr>
            <p:spPr>
              <a:xfrm>
                <a:off x="6026689" y="3626915"/>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5950" y="486097"/>
                      <a:pt x="317001" y="486097"/>
                    </a:cubicBezTo>
                    <a:close/>
                  </a:path>
                </a:pathLst>
              </a:custGeom>
              <a:grpFill/>
              <a:ln w="43323"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F7B5EBA4-D3E5-473B-BCB4-52CC4073D221}"/>
                  </a:ext>
                </a:extLst>
              </p:cNvPr>
              <p:cNvSpPr/>
              <p:nvPr/>
            </p:nvSpPr>
            <p:spPr>
              <a:xfrm>
                <a:off x="6013682" y="4320640"/>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61F278AC-B57F-41D3-95A9-9E2A8FB0D4BE}"/>
                  </a:ext>
                </a:extLst>
              </p:cNvPr>
              <p:cNvSpPr/>
              <p:nvPr/>
            </p:nvSpPr>
            <p:spPr>
              <a:xfrm>
                <a:off x="4869036" y="4298961"/>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1614"/>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A74175AC-2668-47C9-81F9-CA93BB64BF0F}"/>
                  </a:ext>
                </a:extLst>
              </p:cNvPr>
              <p:cNvSpPr/>
              <p:nvPr/>
            </p:nvSpPr>
            <p:spPr>
              <a:xfrm>
                <a:off x="4860365" y="361390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grpFill/>
              <a:ln w="43323"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D64752A8-E927-4180-8469-529410C741E1}"/>
                </a:ext>
              </a:extLst>
            </p:cNvPr>
            <p:cNvGrpSpPr/>
            <p:nvPr/>
          </p:nvGrpSpPr>
          <p:grpSpPr>
            <a:xfrm rot="19653185">
              <a:off x="3603047" y="1621327"/>
              <a:ext cx="878032" cy="929827"/>
              <a:chOff x="4121211" y="1005238"/>
              <a:chExt cx="1696343" cy="1796411"/>
            </a:xfrm>
            <a:solidFill>
              <a:schemeClr val="accent2"/>
            </a:solidFill>
          </p:grpSpPr>
          <p:sp>
            <p:nvSpPr>
              <p:cNvPr id="27" name="Rectangle 26">
                <a:extLst>
                  <a:ext uri="{FF2B5EF4-FFF2-40B4-BE49-F238E27FC236}">
                    <a16:creationId xmlns:a16="http://schemas.microsoft.com/office/drawing/2014/main" id="{78CAFD7C-2658-4D7F-A9C8-6C26F79E3088}"/>
                  </a:ext>
                </a:extLst>
              </p:cNvPr>
              <p:cNvSpPr/>
              <p:nvPr/>
            </p:nvSpPr>
            <p:spPr>
              <a:xfrm rot="2613694">
                <a:off x="5367631" y="1259674"/>
                <a:ext cx="65631" cy="54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AAE1D37-329C-42D4-987D-F4BC9885DDA4}"/>
                  </a:ext>
                </a:extLst>
              </p:cNvPr>
              <p:cNvSpPr/>
              <p:nvPr/>
            </p:nvSpPr>
            <p:spPr>
              <a:xfrm>
                <a:off x="5132704" y="1776958"/>
                <a:ext cx="99918" cy="5215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D5E73F49-421A-4CDE-96F6-83F3854E66F5}"/>
                  </a:ext>
                </a:extLst>
              </p:cNvPr>
              <p:cNvSpPr/>
              <p:nvPr/>
            </p:nvSpPr>
            <p:spPr>
              <a:xfrm>
                <a:off x="4763010" y="1958882"/>
                <a:ext cx="842767" cy="84276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63F31F3-C515-4043-8C65-C796719ACCAB}"/>
                  </a:ext>
                </a:extLst>
              </p:cNvPr>
              <p:cNvSpPr/>
              <p:nvPr/>
            </p:nvSpPr>
            <p:spPr>
              <a:xfrm>
                <a:off x="5344107" y="1086848"/>
                <a:ext cx="473447" cy="47344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1" name="Rectangle 30">
                <a:extLst>
                  <a:ext uri="{FF2B5EF4-FFF2-40B4-BE49-F238E27FC236}">
                    <a16:creationId xmlns:a16="http://schemas.microsoft.com/office/drawing/2014/main" id="{FBCBCA99-DA6A-427E-B68B-502392C3EC63}"/>
                  </a:ext>
                </a:extLst>
              </p:cNvPr>
              <p:cNvSpPr/>
              <p:nvPr/>
            </p:nvSpPr>
            <p:spPr>
              <a:xfrm rot="18000269" flipH="1">
                <a:off x="4709115" y="1170501"/>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5A7FFF7-C8D3-4FE4-9AE3-5AD9B1D35CF8}"/>
                  </a:ext>
                </a:extLst>
              </p:cNvPr>
              <p:cNvSpPr/>
              <p:nvPr/>
            </p:nvSpPr>
            <p:spPr>
              <a:xfrm flipH="1">
                <a:off x="4121211" y="1005238"/>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31099D54-CEBD-4ECC-AE6E-A55D40DB62E2}"/>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57" name="Group 156">
              <a:extLst>
                <a:ext uri="{FF2B5EF4-FFF2-40B4-BE49-F238E27FC236}">
                  <a16:creationId xmlns:a16="http://schemas.microsoft.com/office/drawing/2014/main" id="{A93DFB35-5687-4649-AA38-F1753B516DF8}"/>
                </a:ext>
              </a:extLst>
            </p:cNvPr>
            <p:cNvGrpSpPr/>
            <p:nvPr/>
          </p:nvGrpSpPr>
          <p:grpSpPr>
            <a:xfrm rot="3638152">
              <a:off x="911272" y="2746735"/>
              <a:ext cx="1815715" cy="1627961"/>
              <a:chOff x="7643465" y="1330780"/>
              <a:chExt cx="2350271" cy="2107241"/>
            </a:xfrm>
          </p:grpSpPr>
          <p:grpSp>
            <p:nvGrpSpPr>
              <p:cNvPr id="158" name="Group 157">
                <a:extLst>
                  <a:ext uri="{FF2B5EF4-FFF2-40B4-BE49-F238E27FC236}">
                    <a16:creationId xmlns:a16="http://schemas.microsoft.com/office/drawing/2014/main" id="{9C21BCB9-8979-4278-A46B-27986D2ADF70}"/>
                  </a:ext>
                </a:extLst>
              </p:cNvPr>
              <p:cNvGrpSpPr/>
              <p:nvPr/>
            </p:nvGrpSpPr>
            <p:grpSpPr>
              <a:xfrm rot="14189974" flipH="1">
                <a:off x="7820788" y="2761873"/>
                <a:ext cx="449297" cy="803943"/>
                <a:chOff x="4860364" y="1440904"/>
                <a:chExt cx="607009" cy="1086144"/>
              </a:xfrm>
              <a:solidFill>
                <a:schemeClr val="accent2"/>
              </a:solidFill>
            </p:grpSpPr>
            <p:sp>
              <p:nvSpPr>
                <p:cNvPr id="175" name="Rectangle 174">
                  <a:extLst>
                    <a:ext uri="{FF2B5EF4-FFF2-40B4-BE49-F238E27FC236}">
                      <a16:creationId xmlns:a16="http://schemas.microsoft.com/office/drawing/2014/main" id="{78D46A7A-8360-499E-86A6-F8D7AF65467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reeform: Shape 175">
                  <a:extLst>
                    <a:ext uri="{FF2B5EF4-FFF2-40B4-BE49-F238E27FC236}">
                      <a16:creationId xmlns:a16="http://schemas.microsoft.com/office/drawing/2014/main" id="{C6B14454-3D6E-4274-A824-59CC2FDA593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59" name="Group 158">
                <a:extLst>
                  <a:ext uri="{FF2B5EF4-FFF2-40B4-BE49-F238E27FC236}">
                    <a16:creationId xmlns:a16="http://schemas.microsoft.com/office/drawing/2014/main" id="{E52BFDFD-EBF8-49F8-8B25-8088FB8CA7F3}"/>
                  </a:ext>
                </a:extLst>
              </p:cNvPr>
              <p:cNvGrpSpPr/>
              <p:nvPr/>
            </p:nvGrpSpPr>
            <p:grpSpPr>
              <a:xfrm>
                <a:off x="8590072" y="1330780"/>
                <a:ext cx="449297" cy="803943"/>
                <a:chOff x="4860364" y="1440904"/>
                <a:chExt cx="607009" cy="1086144"/>
              </a:xfrm>
              <a:solidFill>
                <a:schemeClr val="accent2"/>
              </a:solidFill>
            </p:grpSpPr>
            <p:sp>
              <p:nvSpPr>
                <p:cNvPr id="173" name="Rectangle 172">
                  <a:extLst>
                    <a:ext uri="{FF2B5EF4-FFF2-40B4-BE49-F238E27FC236}">
                      <a16:creationId xmlns:a16="http://schemas.microsoft.com/office/drawing/2014/main" id="{4703EFEE-81B2-4CEB-9920-7A49211EC34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Freeform: Shape 173">
                  <a:extLst>
                    <a:ext uri="{FF2B5EF4-FFF2-40B4-BE49-F238E27FC236}">
                      <a16:creationId xmlns:a16="http://schemas.microsoft.com/office/drawing/2014/main" id="{C4884DC0-1F10-46CD-A47D-A61C9F34A5FA}"/>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160" name="Freeform: Shape 159">
                <a:extLst>
                  <a:ext uri="{FF2B5EF4-FFF2-40B4-BE49-F238E27FC236}">
                    <a16:creationId xmlns:a16="http://schemas.microsoft.com/office/drawing/2014/main" id="{3BF7F295-27F7-4C7D-BF72-F2056DF57FD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7A7B3EE1-6695-41AB-9EF1-70A2E96D19CB}"/>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BDED3FF-8FA6-429A-AC97-B393BAEA6DE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FBA4F4D-CCE7-4B67-9BAC-F382CB02AFE3}"/>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7A4925D-E05B-435A-B2C1-3D5BBAB47C20}"/>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5CFF91C-DE9A-49C7-B0CA-4D92ED818F0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E4C223E-CED1-44DE-846D-DC0FF4BE5C35}"/>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1C87586-77AC-4B1D-9A64-6026281123A8}"/>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6071574-88E6-44E0-AB34-4BEC3B63D91C}"/>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861AC6C1-EC4D-4338-A180-E5B42D5E0DF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170" name="Group 169">
                <a:extLst>
                  <a:ext uri="{FF2B5EF4-FFF2-40B4-BE49-F238E27FC236}">
                    <a16:creationId xmlns:a16="http://schemas.microsoft.com/office/drawing/2014/main" id="{7451FA78-F2AB-4F1F-B782-C0C6DBB8C2A9}"/>
                  </a:ext>
                </a:extLst>
              </p:cNvPr>
              <p:cNvGrpSpPr/>
              <p:nvPr/>
            </p:nvGrpSpPr>
            <p:grpSpPr>
              <a:xfrm rot="7661305" flipH="1">
                <a:off x="9367116" y="2811401"/>
                <a:ext cx="449297" cy="803943"/>
                <a:chOff x="4860364" y="1440904"/>
                <a:chExt cx="607009" cy="1086144"/>
              </a:xfrm>
              <a:solidFill>
                <a:schemeClr val="accent2"/>
              </a:solidFill>
            </p:grpSpPr>
            <p:sp>
              <p:nvSpPr>
                <p:cNvPr id="171" name="Rectangle 170">
                  <a:extLst>
                    <a:ext uri="{FF2B5EF4-FFF2-40B4-BE49-F238E27FC236}">
                      <a16:creationId xmlns:a16="http://schemas.microsoft.com/office/drawing/2014/main" id="{8EAB1A13-B289-4DB3-9134-9266539918FE}"/>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Freeform: Shape 171">
                  <a:extLst>
                    <a:ext uri="{FF2B5EF4-FFF2-40B4-BE49-F238E27FC236}">
                      <a16:creationId xmlns:a16="http://schemas.microsoft.com/office/drawing/2014/main" id="{6384CD85-6048-4DF7-86A3-B49DF84D35A6}"/>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196" name="Group 195">
              <a:extLst>
                <a:ext uri="{FF2B5EF4-FFF2-40B4-BE49-F238E27FC236}">
                  <a16:creationId xmlns:a16="http://schemas.microsoft.com/office/drawing/2014/main" id="{7146D8B7-BEF2-4BB1-A47E-BE57A63400D0}"/>
                </a:ext>
              </a:extLst>
            </p:cNvPr>
            <p:cNvGrpSpPr/>
            <p:nvPr/>
          </p:nvGrpSpPr>
          <p:grpSpPr>
            <a:xfrm rot="10800000">
              <a:off x="1822888" y="1226175"/>
              <a:ext cx="1815715" cy="1627961"/>
              <a:chOff x="7643465" y="1330780"/>
              <a:chExt cx="2350271" cy="2107241"/>
            </a:xfrm>
          </p:grpSpPr>
          <p:grpSp>
            <p:nvGrpSpPr>
              <p:cNvPr id="197" name="Group 196">
                <a:extLst>
                  <a:ext uri="{FF2B5EF4-FFF2-40B4-BE49-F238E27FC236}">
                    <a16:creationId xmlns:a16="http://schemas.microsoft.com/office/drawing/2014/main" id="{65120756-24CF-44E7-BEE6-E74F279427A5}"/>
                  </a:ext>
                </a:extLst>
              </p:cNvPr>
              <p:cNvGrpSpPr/>
              <p:nvPr/>
            </p:nvGrpSpPr>
            <p:grpSpPr>
              <a:xfrm rot="14189974" flipH="1">
                <a:off x="7820788" y="2761873"/>
                <a:ext cx="449297" cy="803943"/>
                <a:chOff x="4860364" y="1440904"/>
                <a:chExt cx="607009" cy="1086144"/>
              </a:xfrm>
              <a:solidFill>
                <a:schemeClr val="accent2"/>
              </a:solidFill>
            </p:grpSpPr>
            <p:sp>
              <p:nvSpPr>
                <p:cNvPr id="214" name="Rectangle 213">
                  <a:extLst>
                    <a:ext uri="{FF2B5EF4-FFF2-40B4-BE49-F238E27FC236}">
                      <a16:creationId xmlns:a16="http://schemas.microsoft.com/office/drawing/2014/main" id="{0EACE0B1-04B6-4DD3-8210-FE3301B9D53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Freeform: Shape 214">
                  <a:extLst>
                    <a:ext uri="{FF2B5EF4-FFF2-40B4-BE49-F238E27FC236}">
                      <a16:creationId xmlns:a16="http://schemas.microsoft.com/office/drawing/2014/main" id="{B2FC14E9-CA28-4140-886E-AF921F01ED0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198" name="Group 197">
                <a:extLst>
                  <a:ext uri="{FF2B5EF4-FFF2-40B4-BE49-F238E27FC236}">
                    <a16:creationId xmlns:a16="http://schemas.microsoft.com/office/drawing/2014/main" id="{E19AAD93-0B90-444E-B8D6-7F358B86718E}"/>
                  </a:ext>
                </a:extLst>
              </p:cNvPr>
              <p:cNvGrpSpPr/>
              <p:nvPr/>
            </p:nvGrpSpPr>
            <p:grpSpPr>
              <a:xfrm>
                <a:off x="8590072" y="1330780"/>
                <a:ext cx="449297" cy="803943"/>
                <a:chOff x="4860364" y="1440904"/>
                <a:chExt cx="607009" cy="1086144"/>
              </a:xfrm>
              <a:solidFill>
                <a:schemeClr val="accent2"/>
              </a:solidFill>
            </p:grpSpPr>
            <p:sp>
              <p:nvSpPr>
                <p:cNvPr id="212" name="Rectangle 211">
                  <a:extLst>
                    <a:ext uri="{FF2B5EF4-FFF2-40B4-BE49-F238E27FC236}">
                      <a16:creationId xmlns:a16="http://schemas.microsoft.com/office/drawing/2014/main" id="{5E0F09B1-8A3C-433A-BFBA-48F2C2174BE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Freeform: Shape 212">
                  <a:extLst>
                    <a:ext uri="{FF2B5EF4-FFF2-40B4-BE49-F238E27FC236}">
                      <a16:creationId xmlns:a16="http://schemas.microsoft.com/office/drawing/2014/main" id="{59C877E5-4DA5-4608-9FC9-D676F7F4632F}"/>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199" name="Freeform: Shape 198">
                <a:extLst>
                  <a:ext uri="{FF2B5EF4-FFF2-40B4-BE49-F238E27FC236}">
                    <a16:creationId xmlns:a16="http://schemas.microsoft.com/office/drawing/2014/main" id="{CD56AC1C-415F-4E7F-B5BE-04594E8B5A77}"/>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4261A207-EADB-4333-AF7E-B6B916D1F89D}"/>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E33D489C-A52A-4C63-8E90-C4521689882F}"/>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70468316-3F6A-4529-BE27-D001924EA3F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1850B667-7FB9-4E48-AF20-9977D5904C2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A7BB8482-5B02-4696-B2C7-4E58DE11FC00}"/>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10B83C8C-8D85-4062-B523-77E8099C7CAC}"/>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4D2B6517-F68D-44E6-9EBD-711203EE9DC6}"/>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5A518C9F-0F8C-48A1-B6D4-B356DA756AB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2E94665C-D3F0-42F3-8FA9-F0C5975352EC}"/>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09" name="Group 208">
                <a:extLst>
                  <a:ext uri="{FF2B5EF4-FFF2-40B4-BE49-F238E27FC236}">
                    <a16:creationId xmlns:a16="http://schemas.microsoft.com/office/drawing/2014/main" id="{7F9D3CD0-26F8-4F69-847A-E26131CE6587}"/>
                  </a:ext>
                </a:extLst>
              </p:cNvPr>
              <p:cNvGrpSpPr/>
              <p:nvPr/>
            </p:nvGrpSpPr>
            <p:grpSpPr>
              <a:xfrm rot="7661305" flipH="1">
                <a:off x="9367116" y="2811401"/>
                <a:ext cx="449297" cy="803943"/>
                <a:chOff x="4860364" y="1440904"/>
                <a:chExt cx="607009" cy="1086144"/>
              </a:xfrm>
              <a:solidFill>
                <a:schemeClr val="accent2"/>
              </a:solidFill>
            </p:grpSpPr>
            <p:sp>
              <p:nvSpPr>
                <p:cNvPr id="210" name="Rectangle 209">
                  <a:extLst>
                    <a:ext uri="{FF2B5EF4-FFF2-40B4-BE49-F238E27FC236}">
                      <a16:creationId xmlns:a16="http://schemas.microsoft.com/office/drawing/2014/main" id="{9E7D4F80-7ACE-4C00-9B2D-D4A8B977DFB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Freeform: Shape 210">
                  <a:extLst>
                    <a:ext uri="{FF2B5EF4-FFF2-40B4-BE49-F238E27FC236}">
                      <a16:creationId xmlns:a16="http://schemas.microsoft.com/office/drawing/2014/main" id="{46D452A5-9B8E-4154-8C93-FC58B62877E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16" name="Group 215">
              <a:extLst>
                <a:ext uri="{FF2B5EF4-FFF2-40B4-BE49-F238E27FC236}">
                  <a16:creationId xmlns:a16="http://schemas.microsoft.com/office/drawing/2014/main" id="{646B83B2-5C12-4B4B-918D-E04093E24C87}"/>
                </a:ext>
              </a:extLst>
            </p:cNvPr>
            <p:cNvGrpSpPr/>
            <p:nvPr/>
          </p:nvGrpSpPr>
          <p:grpSpPr>
            <a:xfrm rot="10800000" flipV="1">
              <a:off x="2144331" y="3858068"/>
              <a:ext cx="1815715" cy="1627961"/>
              <a:chOff x="7643465" y="1330780"/>
              <a:chExt cx="2350271" cy="2107241"/>
            </a:xfrm>
          </p:grpSpPr>
          <p:grpSp>
            <p:nvGrpSpPr>
              <p:cNvPr id="217" name="Group 216">
                <a:extLst>
                  <a:ext uri="{FF2B5EF4-FFF2-40B4-BE49-F238E27FC236}">
                    <a16:creationId xmlns:a16="http://schemas.microsoft.com/office/drawing/2014/main" id="{FE3879A5-C7A2-47B3-9270-381AD7805C1F}"/>
                  </a:ext>
                </a:extLst>
              </p:cNvPr>
              <p:cNvGrpSpPr/>
              <p:nvPr/>
            </p:nvGrpSpPr>
            <p:grpSpPr>
              <a:xfrm rot="14189974" flipH="1">
                <a:off x="7820788" y="2761873"/>
                <a:ext cx="449297" cy="803943"/>
                <a:chOff x="4860364" y="1440904"/>
                <a:chExt cx="607009" cy="1086144"/>
              </a:xfrm>
              <a:solidFill>
                <a:schemeClr val="accent2"/>
              </a:solidFill>
            </p:grpSpPr>
            <p:sp>
              <p:nvSpPr>
                <p:cNvPr id="234" name="Rectangle 233">
                  <a:extLst>
                    <a:ext uri="{FF2B5EF4-FFF2-40B4-BE49-F238E27FC236}">
                      <a16:creationId xmlns:a16="http://schemas.microsoft.com/office/drawing/2014/main" id="{DF682B80-7179-49B6-9DCF-073A955F9536}"/>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Freeform: Shape 234">
                  <a:extLst>
                    <a:ext uri="{FF2B5EF4-FFF2-40B4-BE49-F238E27FC236}">
                      <a16:creationId xmlns:a16="http://schemas.microsoft.com/office/drawing/2014/main" id="{8B4FA6AA-D9F7-45D7-8345-402BCB2C32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18" name="Group 217">
                <a:extLst>
                  <a:ext uri="{FF2B5EF4-FFF2-40B4-BE49-F238E27FC236}">
                    <a16:creationId xmlns:a16="http://schemas.microsoft.com/office/drawing/2014/main" id="{96FB9221-B912-44B0-8024-C88CC43D891F}"/>
                  </a:ext>
                </a:extLst>
              </p:cNvPr>
              <p:cNvGrpSpPr/>
              <p:nvPr/>
            </p:nvGrpSpPr>
            <p:grpSpPr>
              <a:xfrm>
                <a:off x="8590072" y="1330780"/>
                <a:ext cx="449297" cy="803943"/>
                <a:chOff x="4860364" y="1440904"/>
                <a:chExt cx="607009" cy="1086144"/>
              </a:xfrm>
              <a:solidFill>
                <a:schemeClr val="accent2"/>
              </a:solidFill>
            </p:grpSpPr>
            <p:sp>
              <p:nvSpPr>
                <p:cNvPr id="232" name="Rectangle 231">
                  <a:extLst>
                    <a:ext uri="{FF2B5EF4-FFF2-40B4-BE49-F238E27FC236}">
                      <a16:creationId xmlns:a16="http://schemas.microsoft.com/office/drawing/2014/main" id="{4B82ABEB-E2A4-4DBF-8681-613ED83E03C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Freeform: Shape 232">
                  <a:extLst>
                    <a:ext uri="{FF2B5EF4-FFF2-40B4-BE49-F238E27FC236}">
                      <a16:creationId xmlns:a16="http://schemas.microsoft.com/office/drawing/2014/main" id="{4A76CF88-88C7-47AF-A92B-734EDB27DBF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19" name="Freeform: Shape 218">
                <a:extLst>
                  <a:ext uri="{FF2B5EF4-FFF2-40B4-BE49-F238E27FC236}">
                    <a16:creationId xmlns:a16="http://schemas.microsoft.com/office/drawing/2014/main" id="{0706FD65-696F-4B8C-BDB2-CBFC95FEBD2D}"/>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3583C68B-0DB3-4840-B3A5-EAA1AF0B80C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43DDAD7F-6AD2-4D69-9A88-E16CC08A37FC}"/>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54314214-2FD1-4404-ABD9-67196AE99E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7B8329FB-E31E-474B-9E73-0A1BD454C758}"/>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FC41A55B-4DDF-4BB9-92EE-FDB20593390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293BCCF3-3FB0-40D8-81B0-3DE69F80D8B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48B4E1DE-3733-4096-8BEF-D8E2648E2B59}"/>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D7F2C765-68CB-4F16-A71A-AD319AFC5F68}"/>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A438B556-6FD3-467A-B7C3-325D3DFC20FF}"/>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29" name="Group 228">
                <a:extLst>
                  <a:ext uri="{FF2B5EF4-FFF2-40B4-BE49-F238E27FC236}">
                    <a16:creationId xmlns:a16="http://schemas.microsoft.com/office/drawing/2014/main" id="{4F85162B-A061-45E7-8836-55CD784D7A79}"/>
                  </a:ext>
                </a:extLst>
              </p:cNvPr>
              <p:cNvGrpSpPr/>
              <p:nvPr/>
            </p:nvGrpSpPr>
            <p:grpSpPr>
              <a:xfrm rot="7661305" flipH="1">
                <a:off x="9367116" y="2811401"/>
                <a:ext cx="449297" cy="803943"/>
                <a:chOff x="4860364" y="1440904"/>
                <a:chExt cx="607009" cy="1086144"/>
              </a:xfrm>
              <a:solidFill>
                <a:schemeClr val="accent2"/>
              </a:solidFill>
            </p:grpSpPr>
            <p:sp>
              <p:nvSpPr>
                <p:cNvPr id="230" name="Rectangle 229">
                  <a:extLst>
                    <a:ext uri="{FF2B5EF4-FFF2-40B4-BE49-F238E27FC236}">
                      <a16:creationId xmlns:a16="http://schemas.microsoft.com/office/drawing/2014/main" id="{606169E1-10C9-4C82-A350-E0463B5A020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Freeform: Shape 230">
                  <a:extLst>
                    <a:ext uri="{FF2B5EF4-FFF2-40B4-BE49-F238E27FC236}">
                      <a16:creationId xmlns:a16="http://schemas.microsoft.com/office/drawing/2014/main" id="{E33F71F4-4E08-40FE-9270-A3062A01771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48" name="Group 247">
              <a:extLst>
                <a:ext uri="{FF2B5EF4-FFF2-40B4-BE49-F238E27FC236}">
                  <a16:creationId xmlns:a16="http://schemas.microsoft.com/office/drawing/2014/main" id="{C3F096DD-7825-434F-A4D1-385F9F1488A7}"/>
                </a:ext>
              </a:extLst>
            </p:cNvPr>
            <p:cNvGrpSpPr/>
            <p:nvPr/>
          </p:nvGrpSpPr>
          <p:grpSpPr>
            <a:xfrm rot="5400000" flipV="1">
              <a:off x="3486287" y="4541505"/>
              <a:ext cx="1815715" cy="1627961"/>
              <a:chOff x="7643465" y="1330780"/>
              <a:chExt cx="2350271" cy="2107241"/>
            </a:xfrm>
          </p:grpSpPr>
          <p:grpSp>
            <p:nvGrpSpPr>
              <p:cNvPr id="249" name="Group 248">
                <a:extLst>
                  <a:ext uri="{FF2B5EF4-FFF2-40B4-BE49-F238E27FC236}">
                    <a16:creationId xmlns:a16="http://schemas.microsoft.com/office/drawing/2014/main" id="{EE44208C-7F67-4936-93D5-FE37C681F801}"/>
                  </a:ext>
                </a:extLst>
              </p:cNvPr>
              <p:cNvGrpSpPr/>
              <p:nvPr/>
            </p:nvGrpSpPr>
            <p:grpSpPr>
              <a:xfrm rot="14189974" flipH="1">
                <a:off x="7820788" y="2761873"/>
                <a:ext cx="449297" cy="803943"/>
                <a:chOff x="4860364" y="1440904"/>
                <a:chExt cx="607009" cy="1086144"/>
              </a:xfrm>
              <a:solidFill>
                <a:schemeClr val="accent2"/>
              </a:solidFill>
            </p:grpSpPr>
            <p:sp>
              <p:nvSpPr>
                <p:cNvPr id="266" name="Rectangle 265">
                  <a:extLst>
                    <a:ext uri="{FF2B5EF4-FFF2-40B4-BE49-F238E27FC236}">
                      <a16:creationId xmlns:a16="http://schemas.microsoft.com/office/drawing/2014/main" id="{99D9F374-F220-4425-8161-6069960B4AE1}"/>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Freeform: Shape 266">
                  <a:extLst>
                    <a:ext uri="{FF2B5EF4-FFF2-40B4-BE49-F238E27FC236}">
                      <a16:creationId xmlns:a16="http://schemas.microsoft.com/office/drawing/2014/main" id="{C9D4D044-6C93-4D31-8630-95080C61622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50" name="Group 249">
                <a:extLst>
                  <a:ext uri="{FF2B5EF4-FFF2-40B4-BE49-F238E27FC236}">
                    <a16:creationId xmlns:a16="http://schemas.microsoft.com/office/drawing/2014/main" id="{F8EA9FF3-266D-419E-A430-8E0A602D56E9}"/>
                  </a:ext>
                </a:extLst>
              </p:cNvPr>
              <p:cNvGrpSpPr/>
              <p:nvPr/>
            </p:nvGrpSpPr>
            <p:grpSpPr>
              <a:xfrm>
                <a:off x="8590072" y="1330780"/>
                <a:ext cx="449297" cy="803943"/>
                <a:chOff x="4860364" y="1440904"/>
                <a:chExt cx="607009" cy="1086144"/>
              </a:xfrm>
              <a:solidFill>
                <a:schemeClr val="accent2"/>
              </a:solidFill>
            </p:grpSpPr>
            <p:sp>
              <p:nvSpPr>
                <p:cNvPr id="264" name="Rectangle 263">
                  <a:extLst>
                    <a:ext uri="{FF2B5EF4-FFF2-40B4-BE49-F238E27FC236}">
                      <a16:creationId xmlns:a16="http://schemas.microsoft.com/office/drawing/2014/main" id="{3E67EF11-02DD-4E76-A70F-FD12A56F785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Freeform: Shape 264">
                  <a:extLst>
                    <a:ext uri="{FF2B5EF4-FFF2-40B4-BE49-F238E27FC236}">
                      <a16:creationId xmlns:a16="http://schemas.microsoft.com/office/drawing/2014/main" id="{B1FAE0B2-0BA3-4A78-89F2-1AE0CB8B8EA1}"/>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51" name="Freeform: Shape 250">
                <a:extLst>
                  <a:ext uri="{FF2B5EF4-FFF2-40B4-BE49-F238E27FC236}">
                    <a16:creationId xmlns:a16="http://schemas.microsoft.com/office/drawing/2014/main" id="{4CF51128-B74F-4C4F-8706-DF7919A56A48}"/>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21BDFC87-1F68-4099-ACC5-7CB791D34036}"/>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F3116CFF-0FE6-4D97-9EEF-D084794DBBD5}"/>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4F6E80B0-F022-4075-89DA-35839E1B2764}"/>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5688BFF9-3E59-43C0-85F4-856A4B1A3DC4}"/>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81A3B172-E1FF-41EC-B762-9145BF36A301}"/>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362B118C-59A8-482D-95BE-A3224DA62040}"/>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240A2C3D-81A0-4DFA-B348-424EB3F6233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CF308D9A-6505-46F2-BC85-00C924B6151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2C31A250-F614-44F6-B808-D91D64AED38E}"/>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61" name="Group 260">
                <a:extLst>
                  <a:ext uri="{FF2B5EF4-FFF2-40B4-BE49-F238E27FC236}">
                    <a16:creationId xmlns:a16="http://schemas.microsoft.com/office/drawing/2014/main" id="{C92D00D8-8E8E-4C05-90A4-76A9E8A136BB}"/>
                  </a:ext>
                </a:extLst>
              </p:cNvPr>
              <p:cNvGrpSpPr/>
              <p:nvPr/>
            </p:nvGrpSpPr>
            <p:grpSpPr>
              <a:xfrm rot="7661305" flipH="1">
                <a:off x="9367116" y="2811401"/>
                <a:ext cx="449297" cy="803943"/>
                <a:chOff x="4860364" y="1440904"/>
                <a:chExt cx="607009" cy="1086144"/>
              </a:xfrm>
              <a:solidFill>
                <a:schemeClr val="accent2"/>
              </a:solidFill>
            </p:grpSpPr>
            <p:sp>
              <p:nvSpPr>
                <p:cNvPr id="262" name="Rectangle 261">
                  <a:extLst>
                    <a:ext uri="{FF2B5EF4-FFF2-40B4-BE49-F238E27FC236}">
                      <a16:creationId xmlns:a16="http://schemas.microsoft.com/office/drawing/2014/main" id="{73254FA2-A76E-4F75-B40A-1ADF31B9A2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Freeform: Shape 262">
                  <a:extLst>
                    <a:ext uri="{FF2B5EF4-FFF2-40B4-BE49-F238E27FC236}">
                      <a16:creationId xmlns:a16="http://schemas.microsoft.com/office/drawing/2014/main" id="{1BD635CA-ECB2-4062-B70C-69B49835A8E9}"/>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grpSp>
          <p:nvGrpSpPr>
            <p:cNvPr id="276" name="Group 275">
              <a:extLst>
                <a:ext uri="{FF2B5EF4-FFF2-40B4-BE49-F238E27FC236}">
                  <a16:creationId xmlns:a16="http://schemas.microsoft.com/office/drawing/2014/main" id="{9994E081-6D25-42BE-9DB7-953898268218}"/>
                </a:ext>
              </a:extLst>
            </p:cNvPr>
            <p:cNvGrpSpPr/>
            <p:nvPr/>
          </p:nvGrpSpPr>
          <p:grpSpPr>
            <a:xfrm>
              <a:off x="1257348" y="4876976"/>
              <a:ext cx="826550" cy="358906"/>
              <a:chOff x="7658774" y="5514706"/>
              <a:chExt cx="826550" cy="358906"/>
            </a:xfrm>
          </p:grpSpPr>
          <p:sp>
            <p:nvSpPr>
              <p:cNvPr id="273" name="Rectangle 272">
                <a:extLst>
                  <a:ext uri="{FF2B5EF4-FFF2-40B4-BE49-F238E27FC236}">
                    <a16:creationId xmlns:a16="http://schemas.microsoft.com/office/drawing/2014/main" id="{2AF5332A-F6AC-4D78-81C7-015493DD6CF3}"/>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Freeform: Shape 273">
                <a:extLst>
                  <a:ext uri="{FF2B5EF4-FFF2-40B4-BE49-F238E27FC236}">
                    <a16:creationId xmlns:a16="http://schemas.microsoft.com/office/drawing/2014/main" id="{4211C318-8ADC-425B-B7E9-52A7ADADECD0}"/>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D89F6BC-10DD-4661-ABD0-CA33FBAB6AEA}"/>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grpSp>
      </p:grpSp>
      <p:grpSp>
        <p:nvGrpSpPr>
          <p:cNvPr id="277" name="Group 276">
            <a:extLst>
              <a:ext uri="{FF2B5EF4-FFF2-40B4-BE49-F238E27FC236}">
                <a16:creationId xmlns:a16="http://schemas.microsoft.com/office/drawing/2014/main" id="{FCD49419-1FBA-4904-8511-898767175567}"/>
              </a:ext>
            </a:extLst>
          </p:cNvPr>
          <p:cNvGrpSpPr/>
          <p:nvPr/>
        </p:nvGrpSpPr>
        <p:grpSpPr>
          <a:xfrm rot="18886007">
            <a:off x="10704044" y="609266"/>
            <a:ext cx="826550" cy="358906"/>
            <a:chOff x="7658774" y="5514706"/>
            <a:chExt cx="826550" cy="358906"/>
          </a:xfrm>
        </p:grpSpPr>
        <p:sp>
          <p:nvSpPr>
            <p:cNvPr id="278" name="Rectangle 277">
              <a:extLst>
                <a:ext uri="{FF2B5EF4-FFF2-40B4-BE49-F238E27FC236}">
                  <a16:creationId xmlns:a16="http://schemas.microsoft.com/office/drawing/2014/main" id="{28D52B3F-D7AC-4719-8AA6-BAC791D68925}"/>
                </a:ext>
              </a:extLst>
            </p:cNvPr>
            <p:cNvSpPr/>
            <p:nvPr/>
          </p:nvSpPr>
          <p:spPr>
            <a:xfrm rot="16053454" flipH="1">
              <a:off x="8032513" y="5501122"/>
              <a:ext cx="60369" cy="423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Freeform: Shape 278">
              <a:extLst>
                <a:ext uri="{FF2B5EF4-FFF2-40B4-BE49-F238E27FC236}">
                  <a16:creationId xmlns:a16="http://schemas.microsoft.com/office/drawing/2014/main" id="{364C1050-19DF-4900-A6A1-2B16E38FDF74}"/>
                </a:ext>
              </a:extLst>
            </p:cNvPr>
            <p:cNvSpPr/>
            <p:nvPr/>
          </p:nvSpPr>
          <p:spPr>
            <a:xfrm rot="19653185" flipH="1">
              <a:off x="7658774" y="553102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EA928F47-830A-4304-89F7-A0548551A715}"/>
                </a:ext>
              </a:extLst>
            </p:cNvPr>
            <p:cNvSpPr/>
            <p:nvPr/>
          </p:nvSpPr>
          <p:spPr>
            <a:xfrm rot="19653185">
              <a:off x="8142737" y="5514706"/>
              <a:ext cx="342587" cy="342586"/>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grpSp>
      <p:grpSp>
        <p:nvGrpSpPr>
          <p:cNvPr id="281" name="Group 280">
            <a:extLst>
              <a:ext uri="{FF2B5EF4-FFF2-40B4-BE49-F238E27FC236}">
                <a16:creationId xmlns:a16="http://schemas.microsoft.com/office/drawing/2014/main" id="{40BAB07A-8DA2-4835-B4A5-DC9D9EA2B0E7}"/>
              </a:ext>
            </a:extLst>
          </p:cNvPr>
          <p:cNvGrpSpPr/>
          <p:nvPr/>
        </p:nvGrpSpPr>
        <p:grpSpPr>
          <a:xfrm rot="5400000" flipV="1">
            <a:off x="10368581" y="5508922"/>
            <a:ext cx="1274057" cy="1142313"/>
            <a:chOff x="7643465" y="1330780"/>
            <a:chExt cx="2350271" cy="2107241"/>
          </a:xfrm>
        </p:grpSpPr>
        <p:grpSp>
          <p:nvGrpSpPr>
            <p:cNvPr id="282" name="Group 281">
              <a:extLst>
                <a:ext uri="{FF2B5EF4-FFF2-40B4-BE49-F238E27FC236}">
                  <a16:creationId xmlns:a16="http://schemas.microsoft.com/office/drawing/2014/main" id="{AD139328-267D-4BD1-8727-D691163C4B8D}"/>
                </a:ext>
              </a:extLst>
            </p:cNvPr>
            <p:cNvGrpSpPr/>
            <p:nvPr/>
          </p:nvGrpSpPr>
          <p:grpSpPr>
            <a:xfrm rot="14189974" flipH="1">
              <a:off x="7820788" y="2761873"/>
              <a:ext cx="449297" cy="803943"/>
              <a:chOff x="4860364" y="1440904"/>
              <a:chExt cx="607009" cy="1086144"/>
            </a:xfrm>
            <a:solidFill>
              <a:schemeClr val="accent2"/>
            </a:solidFill>
          </p:grpSpPr>
          <p:sp>
            <p:nvSpPr>
              <p:cNvPr id="299" name="Rectangle 298">
                <a:extLst>
                  <a:ext uri="{FF2B5EF4-FFF2-40B4-BE49-F238E27FC236}">
                    <a16:creationId xmlns:a16="http://schemas.microsoft.com/office/drawing/2014/main" id="{EA955226-0EAF-48EB-A81A-5D6255E40A9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Freeform: Shape 299">
                <a:extLst>
                  <a:ext uri="{FF2B5EF4-FFF2-40B4-BE49-F238E27FC236}">
                    <a16:creationId xmlns:a16="http://schemas.microsoft.com/office/drawing/2014/main" id="{CE700F0F-337D-46D8-95C8-2C6C137C4F7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nvGrpSpPr>
            <p:cNvPr id="283" name="Group 282">
              <a:extLst>
                <a:ext uri="{FF2B5EF4-FFF2-40B4-BE49-F238E27FC236}">
                  <a16:creationId xmlns:a16="http://schemas.microsoft.com/office/drawing/2014/main" id="{5F5B6871-A72A-4B96-9435-E5F602D831BF}"/>
                </a:ext>
              </a:extLst>
            </p:cNvPr>
            <p:cNvGrpSpPr/>
            <p:nvPr/>
          </p:nvGrpSpPr>
          <p:grpSpPr>
            <a:xfrm>
              <a:off x="8590072" y="1330780"/>
              <a:ext cx="449297" cy="803943"/>
              <a:chOff x="4860364" y="1440904"/>
              <a:chExt cx="607009" cy="1086144"/>
            </a:xfrm>
            <a:solidFill>
              <a:schemeClr val="accent2"/>
            </a:solidFill>
          </p:grpSpPr>
          <p:sp>
            <p:nvSpPr>
              <p:cNvPr id="297" name="Rectangle 296">
                <a:extLst>
                  <a:ext uri="{FF2B5EF4-FFF2-40B4-BE49-F238E27FC236}">
                    <a16:creationId xmlns:a16="http://schemas.microsoft.com/office/drawing/2014/main" id="{C3D12746-E34B-4869-8B8F-A38D7DCCFC50}"/>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Freeform: Shape 297">
                <a:extLst>
                  <a:ext uri="{FF2B5EF4-FFF2-40B4-BE49-F238E27FC236}">
                    <a16:creationId xmlns:a16="http://schemas.microsoft.com/office/drawing/2014/main" id="{67AC616C-5DCB-42A1-92FB-C67522FC746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sp>
          <p:nvSpPr>
            <p:cNvPr id="284" name="Freeform: Shape 283">
              <a:extLst>
                <a:ext uri="{FF2B5EF4-FFF2-40B4-BE49-F238E27FC236}">
                  <a16:creationId xmlns:a16="http://schemas.microsoft.com/office/drawing/2014/main" id="{93920EFD-3B96-4BA7-A914-0534BAB0F12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997A904F-345D-426B-B70A-970D33DAFCD9}"/>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870A1FF1-6EA2-486D-8EA9-2AD93BB43C9B}"/>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CA8CBA7F-5596-474C-87AF-C042F11824B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39D2D0E2-189C-4353-9655-67943D717D95}"/>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48E77B67-5F25-48C2-986C-C525D123755D}"/>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406A0E4A-FAE5-4268-A75D-A440AD688CE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E65C2624-6606-43F5-BB5A-995C3A071E0E}"/>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53E28B02-F608-42B7-80FB-31F626DCAF97}"/>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9646BEA4-1CA6-4697-83AD-DEC1CC88A9E8}"/>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dirty="0"/>
            </a:p>
          </p:txBody>
        </p:sp>
        <p:grpSp>
          <p:nvGrpSpPr>
            <p:cNvPr id="294" name="Group 293">
              <a:extLst>
                <a:ext uri="{FF2B5EF4-FFF2-40B4-BE49-F238E27FC236}">
                  <a16:creationId xmlns:a16="http://schemas.microsoft.com/office/drawing/2014/main" id="{4AD3D0BF-C30A-4FBC-883E-40CD17A775AC}"/>
                </a:ext>
              </a:extLst>
            </p:cNvPr>
            <p:cNvGrpSpPr/>
            <p:nvPr/>
          </p:nvGrpSpPr>
          <p:grpSpPr>
            <a:xfrm rot="7661305" flipH="1">
              <a:off x="9367116" y="2811401"/>
              <a:ext cx="449297" cy="803943"/>
              <a:chOff x="4860364" y="1440904"/>
              <a:chExt cx="607009" cy="1086144"/>
            </a:xfrm>
            <a:solidFill>
              <a:schemeClr val="accent2"/>
            </a:solidFill>
          </p:grpSpPr>
          <p:sp>
            <p:nvSpPr>
              <p:cNvPr id="295" name="Rectangle 294">
                <a:extLst>
                  <a:ext uri="{FF2B5EF4-FFF2-40B4-BE49-F238E27FC236}">
                    <a16:creationId xmlns:a16="http://schemas.microsoft.com/office/drawing/2014/main" id="{6D97CB95-4784-408E-AACC-54999C1E3B3D}"/>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Freeform: Shape 295">
                <a:extLst>
                  <a:ext uri="{FF2B5EF4-FFF2-40B4-BE49-F238E27FC236}">
                    <a16:creationId xmlns:a16="http://schemas.microsoft.com/office/drawing/2014/main" id="{E1E6644C-39C6-44EB-A8C5-45B074E505C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00588271"/>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0">
            <a:extLst>
              <a:ext uri="{FF2B5EF4-FFF2-40B4-BE49-F238E27FC236}">
                <a16:creationId xmlns:a16="http://schemas.microsoft.com/office/drawing/2014/main" id="{7D129851-8755-4599-9F04-3F3F9B0109F9}"/>
              </a:ext>
            </a:extLst>
          </p:cNvPr>
          <p:cNvSpPr txBox="1">
            <a:spLocks/>
          </p:cNvSpPr>
          <p:nvPr/>
        </p:nvSpPr>
        <p:spPr>
          <a:xfrm>
            <a:off x="1105988" y="3429000"/>
            <a:ext cx="3622765" cy="226422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Modern </a:t>
            </a:r>
            <a:r>
              <a:rPr lang="en-US" altLang="ko-KR" sz="4400" b="1" dirty="0">
                <a:solidFill>
                  <a:schemeClr val="bg1"/>
                </a:solidFill>
                <a:latin typeface="+mj-lt"/>
                <a:cs typeface="Arial" pitchFamily="34" charset="0"/>
              </a:rPr>
              <a:t>Portfolio Presentation</a:t>
            </a:r>
          </a:p>
        </p:txBody>
      </p:sp>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2" name="Picture Placeholder 1">
            <a:extLst>
              <a:ext uri="{FF2B5EF4-FFF2-40B4-BE49-F238E27FC236}">
                <a16:creationId xmlns:a16="http://schemas.microsoft.com/office/drawing/2014/main" id="{67DF9ABB-5A73-4CCA-BEC5-99C04FB003FF}"/>
              </a:ext>
            </a:extLst>
          </p:cNvPr>
          <p:cNvPicPr>
            <a:picLocks noGrp="1" noChangeAspect="1"/>
          </p:cNvPicPr>
          <p:nvPr>
            <p:ph type="pic" sz="quarter" idx="10"/>
          </p:nvPr>
        </p:nvPicPr>
        <p:blipFill rotWithShape="1">
          <a:blip r:embed="rId2"/>
          <a:srcRect t="3292" b="4651"/>
          <a:stretch/>
        </p:blipFill>
        <p:spPr>
          <a:xfrm>
            <a:off x="635726" y="600528"/>
            <a:ext cx="10920548" cy="5656943"/>
          </a:xfrm>
          <a:prstGeom prst="rect">
            <a:avLst/>
          </a:prstGeom>
        </p:spPr>
      </p:pic>
      <p:sp>
        <p:nvSpPr>
          <p:cNvPr id="8" name="Rectangle 7">
            <a:extLst>
              <a:ext uri="{FF2B5EF4-FFF2-40B4-BE49-F238E27FC236}">
                <a16:creationId xmlns:a16="http://schemas.microsoft.com/office/drawing/2014/main" id="{5338F4BF-511E-415D-8A45-C8905686BFF5}"/>
              </a:ext>
            </a:extLst>
          </p:cNvPr>
          <p:cNvSpPr/>
          <p:nvPr/>
        </p:nvSpPr>
        <p:spPr>
          <a:xfrm>
            <a:off x="2641600" y="1305342"/>
            <a:ext cx="8572500" cy="2758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Oval 8">
            <a:extLst>
              <a:ext uri="{FF2B5EF4-FFF2-40B4-BE49-F238E27FC236}">
                <a16:creationId xmlns:a16="http://schemas.microsoft.com/office/drawing/2014/main" id="{A597E428-1295-4AF8-9870-3A5B6062C7A3}"/>
              </a:ext>
            </a:extLst>
          </p:cNvPr>
          <p:cNvSpPr/>
          <p:nvPr/>
        </p:nvSpPr>
        <p:spPr>
          <a:xfrm>
            <a:off x="2470150" y="1100346"/>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PK" dirty="0"/>
          </a:p>
        </p:txBody>
      </p:sp>
      <p:sp>
        <p:nvSpPr>
          <p:cNvPr id="11" name="Oval 10">
            <a:extLst>
              <a:ext uri="{FF2B5EF4-FFF2-40B4-BE49-F238E27FC236}">
                <a16:creationId xmlns:a16="http://schemas.microsoft.com/office/drawing/2014/main" id="{7411746D-B758-41A7-BBE7-532031A3F107}"/>
              </a:ext>
            </a:extLst>
          </p:cNvPr>
          <p:cNvSpPr/>
          <p:nvPr/>
        </p:nvSpPr>
        <p:spPr>
          <a:xfrm>
            <a:off x="2221650" y="3446862"/>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PK" dirty="0"/>
          </a:p>
        </p:txBody>
      </p:sp>
      <p:sp>
        <p:nvSpPr>
          <p:cNvPr id="13" name="Rectangle 12">
            <a:extLst>
              <a:ext uri="{FF2B5EF4-FFF2-40B4-BE49-F238E27FC236}">
                <a16:creationId xmlns:a16="http://schemas.microsoft.com/office/drawing/2014/main" id="{156A06A0-F21A-4396-A6BA-DEBCE3FCB136}"/>
              </a:ext>
            </a:extLst>
          </p:cNvPr>
          <p:cNvSpPr/>
          <p:nvPr/>
        </p:nvSpPr>
        <p:spPr>
          <a:xfrm>
            <a:off x="2463438" y="3643502"/>
            <a:ext cx="8699136" cy="4903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42726110"/>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EDFA3E82-9429-427D-8233-24605A9E0985}"/>
              </a:ext>
            </a:extLst>
          </p:cNvPr>
          <p:cNvPicPr>
            <a:picLocks noGrp="1" noChangeAspect="1"/>
          </p:cNvPicPr>
          <p:nvPr>
            <p:ph type="pic" sz="quarter" idx="10"/>
          </p:nvPr>
        </p:nvPicPr>
        <p:blipFill rotWithShape="1">
          <a:blip r:embed="rId2"/>
          <a:srcRect t="3292" b="192"/>
          <a:stretch/>
        </p:blipFill>
        <p:spPr>
          <a:xfrm>
            <a:off x="635726" y="463550"/>
            <a:ext cx="10920548" cy="5930900"/>
          </a:xfrm>
          <a:prstGeom prst="rect">
            <a:avLst/>
          </a:prstGeom>
        </p:spPr>
      </p:pic>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sp>
        <p:nvSpPr>
          <p:cNvPr id="13" name="Rectangle 12">
            <a:extLst>
              <a:ext uri="{FF2B5EF4-FFF2-40B4-BE49-F238E27FC236}">
                <a16:creationId xmlns:a16="http://schemas.microsoft.com/office/drawing/2014/main" id="{F29A590D-DF5F-43D9-89C6-30CF801771F1}"/>
              </a:ext>
            </a:extLst>
          </p:cNvPr>
          <p:cNvSpPr/>
          <p:nvPr/>
        </p:nvSpPr>
        <p:spPr>
          <a:xfrm>
            <a:off x="3530600" y="1618288"/>
            <a:ext cx="658777" cy="2758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5" name="Oval 14">
            <a:extLst>
              <a:ext uri="{FF2B5EF4-FFF2-40B4-BE49-F238E27FC236}">
                <a16:creationId xmlns:a16="http://schemas.microsoft.com/office/drawing/2014/main" id="{65F2FABA-1E91-4E75-9284-F029ECDD4BCE}"/>
              </a:ext>
            </a:extLst>
          </p:cNvPr>
          <p:cNvSpPr/>
          <p:nvPr/>
        </p:nvSpPr>
        <p:spPr>
          <a:xfrm>
            <a:off x="4081608" y="1413292"/>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PK" dirty="0"/>
          </a:p>
        </p:txBody>
      </p:sp>
    </p:spTree>
    <p:extLst>
      <p:ext uri="{BB962C8B-B14F-4D97-AF65-F5344CB8AC3E}">
        <p14:creationId xmlns:p14="http://schemas.microsoft.com/office/powerpoint/2010/main" val="1278231890"/>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7" name="Picture Placeholder 6">
            <a:extLst>
              <a:ext uri="{FF2B5EF4-FFF2-40B4-BE49-F238E27FC236}">
                <a16:creationId xmlns:a16="http://schemas.microsoft.com/office/drawing/2014/main" id="{1DC5BD08-24BC-42D2-9A9D-0ACA7E55DE40}"/>
              </a:ext>
            </a:extLst>
          </p:cNvPr>
          <p:cNvPicPr>
            <a:picLocks noGrp="1" noChangeAspect="1"/>
          </p:cNvPicPr>
          <p:nvPr>
            <p:ph type="pic" sz="quarter" idx="10"/>
          </p:nvPr>
        </p:nvPicPr>
        <p:blipFill rotWithShape="1">
          <a:blip r:embed="rId2"/>
          <a:srcRect t="3293" b="8047"/>
          <a:stretch/>
        </p:blipFill>
        <p:spPr>
          <a:xfrm>
            <a:off x="635726" y="558799"/>
            <a:ext cx="10920548" cy="5448301"/>
          </a:xfrm>
          <a:prstGeom prst="rect">
            <a:avLst/>
          </a:prstGeom>
        </p:spPr>
      </p:pic>
      <p:sp>
        <p:nvSpPr>
          <p:cNvPr id="8" name="Rectangle 7">
            <a:extLst>
              <a:ext uri="{FF2B5EF4-FFF2-40B4-BE49-F238E27FC236}">
                <a16:creationId xmlns:a16="http://schemas.microsoft.com/office/drawing/2014/main" id="{6E9968B5-4A0F-452B-8395-20309284E07A}"/>
              </a:ext>
            </a:extLst>
          </p:cNvPr>
          <p:cNvSpPr/>
          <p:nvPr/>
        </p:nvSpPr>
        <p:spPr>
          <a:xfrm>
            <a:off x="666750" y="1241425"/>
            <a:ext cx="3752850" cy="9366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Oval 8">
            <a:extLst>
              <a:ext uri="{FF2B5EF4-FFF2-40B4-BE49-F238E27FC236}">
                <a16:creationId xmlns:a16="http://schemas.microsoft.com/office/drawing/2014/main" id="{2E3528BB-BC62-4307-BCE3-9AC5FE0576E9}"/>
              </a:ext>
            </a:extLst>
          </p:cNvPr>
          <p:cNvSpPr/>
          <p:nvPr/>
        </p:nvSpPr>
        <p:spPr>
          <a:xfrm>
            <a:off x="4248150" y="2024271"/>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PK" dirty="0"/>
          </a:p>
        </p:txBody>
      </p:sp>
    </p:spTree>
    <p:extLst>
      <p:ext uri="{BB962C8B-B14F-4D97-AF65-F5344CB8AC3E}">
        <p14:creationId xmlns:p14="http://schemas.microsoft.com/office/powerpoint/2010/main" val="1860113017"/>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4" name="Picture Placeholder 3">
            <a:extLst>
              <a:ext uri="{FF2B5EF4-FFF2-40B4-BE49-F238E27FC236}">
                <a16:creationId xmlns:a16="http://schemas.microsoft.com/office/drawing/2014/main" id="{4DA6C2F8-5AA8-45BA-9091-02430F54D058}"/>
              </a:ext>
            </a:extLst>
          </p:cNvPr>
          <p:cNvPicPr>
            <a:picLocks noGrp="1" noChangeAspect="1"/>
          </p:cNvPicPr>
          <p:nvPr>
            <p:ph type="pic" sz="quarter" idx="10"/>
          </p:nvPr>
        </p:nvPicPr>
        <p:blipFill rotWithShape="1">
          <a:blip r:embed="rId2"/>
          <a:srcRect t="3355" b="4312"/>
          <a:stretch/>
        </p:blipFill>
        <p:spPr>
          <a:xfrm>
            <a:off x="635726" y="562708"/>
            <a:ext cx="10920548" cy="5673969"/>
          </a:xfrm>
          <a:prstGeom prst="rect">
            <a:avLst/>
          </a:prstGeom>
        </p:spPr>
      </p:pic>
      <p:sp>
        <p:nvSpPr>
          <p:cNvPr id="5" name="Rectangle 4">
            <a:extLst>
              <a:ext uri="{FF2B5EF4-FFF2-40B4-BE49-F238E27FC236}">
                <a16:creationId xmlns:a16="http://schemas.microsoft.com/office/drawing/2014/main" id="{3285B133-7E95-47E7-AAB1-4D4757800F84}"/>
              </a:ext>
            </a:extLst>
          </p:cNvPr>
          <p:cNvSpPr/>
          <p:nvPr/>
        </p:nvSpPr>
        <p:spPr>
          <a:xfrm>
            <a:off x="1946031" y="4255478"/>
            <a:ext cx="8194431" cy="16529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2" name="Oval 11">
            <a:extLst>
              <a:ext uri="{FF2B5EF4-FFF2-40B4-BE49-F238E27FC236}">
                <a16:creationId xmlns:a16="http://schemas.microsoft.com/office/drawing/2014/main" id="{26E33C78-AE4B-4D12-A5E2-5755AB1F683E}"/>
              </a:ext>
            </a:extLst>
          </p:cNvPr>
          <p:cNvSpPr/>
          <p:nvPr/>
        </p:nvSpPr>
        <p:spPr>
          <a:xfrm>
            <a:off x="5871796" y="5736982"/>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endParaRPr lang="en-PK" dirty="0"/>
          </a:p>
        </p:txBody>
      </p:sp>
    </p:spTree>
    <p:extLst>
      <p:ext uri="{BB962C8B-B14F-4D97-AF65-F5344CB8AC3E}">
        <p14:creationId xmlns:p14="http://schemas.microsoft.com/office/powerpoint/2010/main" val="3884598545"/>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7" name="Picture Placeholder 6">
            <a:extLst>
              <a:ext uri="{FF2B5EF4-FFF2-40B4-BE49-F238E27FC236}">
                <a16:creationId xmlns:a16="http://schemas.microsoft.com/office/drawing/2014/main" id="{5934B604-234F-49C0-84D5-B4E56E36CA2B}"/>
              </a:ext>
            </a:extLst>
          </p:cNvPr>
          <p:cNvPicPr>
            <a:picLocks noGrp="1" noChangeAspect="1"/>
          </p:cNvPicPr>
          <p:nvPr>
            <p:ph type="pic" sz="quarter" idx="10"/>
          </p:nvPr>
        </p:nvPicPr>
        <p:blipFill rotWithShape="1">
          <a:blip r:embed="rId2"/>
          <a:srcRect t="3355" b="2595"/>
          <a:stretch/>
        </p:blipFill>
        <p:spPr>
          <a:xfrm>
            <a:off x="635726" y="562708"/>
            <a:ext cx="10920548" cy="5779477"/>
          </a:xfrm>
          <a:prstGeom prst="rect">
            <a:avLst/>
          </a:prstGeom>
        </p:spPr>
      </p:pic>
    </p:spTree>
    <p:extLst>
      <p:ext uri="{BB962C8B-B14F-4D97-AF65-F5344CB8AC3E}">
        <p14:creationId xmlns:p14="http://schemas.microsoft.com/office/powerpoint/2010/main" val="2003279152"/>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0">
            <a:extLst>
              <a:ext uri="{FF2B5EF4-FFF2-40B4-BE49-F238E27FC236}">
                <a16:creationId xmlns:a16="http://schemas.microsoft.com/office/drawing/2014/main" id="{7D129851-8755-4599-9F04-3F3F9B0109F9}"/>
              </a:ext>
            </a:extLst>
          </p:cNvPr>
          <p:cNvSpPr txBox="1">
            <a:spLocks/>
          </p:cNvSpPr>
          <p:nvPr/>
        </p:nvSpPr>
        <p:spPr>
          <a:xfrm>
            <a:off x="1105988" y="3429000"/>
            <a:ext cx="3622765" cy="226422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bg1"/>
                </a:solidFill>
                <a:cs typeface="Arial" pitchFamily="34" charset="0"/>
              </a:rPr>
              <a:t>Modern </a:t>
            </a:r>
            <a:r>
              <a:rPr lang="en-US" altLang="ko-KR" sz="4400" b="1" dirty="0">
                <a:solidFill>
                  <a:schemeClr val="bg1"/>
                </a:solidFill>
                <a:latin typeface="+mj-lt"/>
                <a:cs typeface="Arial" pitchFamily="34" charset="0"/>
              </a:rPr>
              <a:t>Portfolio Presentation</a:t>
            </a:r>
          </a:p>
        </p:txBody>
      </p:sp>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2" name="Picture Placeholder 1">
            <a:extLst>
              <a:ext uri="{FF2B5EF4-FFF2-40B4-BE49-F238E27FC236}">
                <a16:creationId xmlns:a16="http://schemas.microsoft.com/office/drawing/2014/main" id="{67DF9ABB-5A73-4CCA-BEC5-99C04FB003FF}"/>
              </a:ext>
            </a:extLst>
          </p:cNvPr>
          <p:cNvPicPr>
            <a:picLocks noGrp="1" noChangeAspect="1"/>
          </p:cNvPicPr>
          <p:nvPr>
            <p:ph type="pic" sz="quarter" idx="10"/>
          </p:nvPr>
        </p:nvPicPr>
        <p:blipFill rotWithShape="1">
          <a:blip r:embed="rId2"/>
          <a:srcRect t="3292" b="4651"/>
          <a:stretch/>
        </p:blipFill>
        <p:spPr>
          <a:xfrm>
            <a:off x="635726" y="600528"/>
            <a:ext cx="10920548" cy="5656943"/>
          </a:xfrm>
          <a:prstGeom prst="rect">
            <a:avLst/>
          </a:prstGeom>
        </p:spPr>
      </p:pic>
      <p:sp>
        <p:nvSpPr>
          <p:cNvPr id="11" name="Oval 10">
            <a:extLst>
              <a:ext uri="{FF2B5EF4-FFF2-40B4-BE49-F238E27FC236}">
                <a16:creationId xmlns:a16="http://schemas.microsoft.com/office/drawing/2014/main" id="{7411746D-B758-41A7-BBE7-532031A3F107}"/>
              </a:ext>
            </a:extLst>
          </p:cNvPr>
          <p:cNvSpPr/>
          <p:nvPr/>
        </p:nvSpPr>
        <p:spPr>
          <a:xfrm>
            <a:off x="2075238" y="5042108"/>
            <a:ext cx="342900" cy="34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en-PK" dirty="0"/>
          </a:p>
        </p:txBody>
      </p:sp>
      <p:sp>
        <p:nvSpPr>
          <p:cNvPr id="13" name="Rectangle 12">
            <a:extLst>
              <a:ext uri="{FF2B5EF4-FFF2-40B4-BE49-F238E27FC236}">
                <a16:creationId xmlns:a16="http://schemas.microsoft.com/office/drawing/2014/main" id="{156A06A0-F21A-4396-A6BA-DEBCE3FCB136}"/>
              </a:ext>
            </a:extLst>
          </p:cNvPr>
          <p:cNvSpPr/>
          <p:nvPr/>
        </p:nvSpPr>
        <p:spPr>
          <a:xfrm>
            <a:off x="2451715" y="5074069"/>
            <a:ext cx="8699136" cy="342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608806822"/>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CB9BCF-22DA-47B3-9A44-CE4A445753CD}"/>
              </a:ext>
            </a:extLst>
          </p:cNvPr>
          <p:cNvSpPr txBox="1"/>
          <p:nvPr/>
        </p:nvSpPr>
        <p:spPr>
          <a:xfrm>
            <a:off x="8002624" y="1305342"/>
            <a:ext cx="3083388" cy="2123658"/>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r>
              <a:rPr lang="en-US" altLang="ko-KR" sz="1200" dirty="0">
                <a:solidFill>
                  <a:schemeClr val="bg1"/>
                </a:solidFill>
                <a:cs typeface="Arial" pitchFamily="34" charset="0"/>
              </a:rPr>
              <a:t>You can simply impress your audience and add a unique zing and appeal to your Presentations. Easy to change colors, photos and Text. </a:t>
            </a:r>
            <a:r>
              <a:rPr lang="en-US" altLang="ko-KR" sz="1200" dirty="0">
                <a:solidFill>
                  <a:schemeClr val="bg1"/>
                </a:solidFill>
                <a:ea typeface="HY견명조" pitchFamily="18" charset="-127"/>
                <a:cs typeface="Arial" pitchFamily="34" charset="0"/>
              </a:rPr>
              <a:t>Get a modern PowerPoint  Presentation that is beautifully designed. </a:t>
            </a:r>
            <a:endParaRPr lang="en-US" altLang="ko-KR" sz="1200" dirty="0">
              <a:solidFill>
                <a:schemeClr val="bg1"/>
              </a:solidFill>
              <a:cs typeface="Arial" pitchFamily="34" charset="0"/>
            </a:endParaRPr>
          </a:p>
        </p:txBody>
      </p:sp>
      <p:pic>
        <p:nvPicPr>
          <p:cNvPr id="4" name="Picture Placeholder 3">
            <a:extLst>
              <a:ext uri="{FF2B5EF4-FFF2-40B4-BE49-F238E27FC236}">
                <a16:creationId xmlns:a16="http://schemas.microsoft.com/office/drawing/2014/main" id="{3AC725FF-A972-4A36-826A-9C8805EC8710}"/>
              </a:ext>
            </a:extLst>
          </p:cNvPr>
          <p:cNvPicPr>
            <a:picLocks noGrp="1" noChangeAspect="1"/>
          </p:cNvPicPr>
          <p:nvPr>
            <p:ph type="pic" sz="quarter" idx="10"/>
          </p:nvPr>
        </p:nvPicPr>
        <p:blipFill rotWithShape="1">
          <a:blip r:embed="rId2"/>
          <a:srcRect t="3355" b="305"/>
          <a:stretch/>
        </p:blipFill>
        <p:spPr>
          <a:xfrm>
            <a:off x="635726" y="562708"/>
            <a:ext cx="10920548" cy="5920154"/>
          </a:xfrm>
          <a:prstGeom prst="rect">
            <a:avLst/>
          </a:prstGeom>
        </p:spPr>
      </p:pic>
    </p:spTree>
    <p:extLst>
      <p:ext uri="{BB962C8B-B14F-4D97-AF65-F5344CB8AC3E}">
        <p14:creationId xmlns:p14="http://schemas.microsoft.com/office/powerpoint/2010/main" val="3027245410"/>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b="1" dirty="0">
                <a:solidFill>
                  <a:srgbClr val="2395A6"/>
                </a:solidFill>
              </a:rPr>
              <a:t>Com</a:t>
            </a:r>
            <a:r>
              <a:rPr lang="en-US" b="1" dirty="0">
                <a:solidFill>
                  <a:srgbClr val="FE8B44"/>
                </a:solidFill>
              </a:rPr>
              <a:t>parison</a:t>
            </a:r>
          </a:p>
        </p:txBody>
      </p:sp>
      <p:sp>
        <p:nvSpPr>
          <p:cNvPr id="3" name="Rounded Rectangle 2">
            <a:extLst>
              <a:ext uri="{FF2B5EF4-FFF2-40B4-BE49-F238E27FC236}">
                <a16:creationId xmlns:a16="http://schemas.microsoft.com/office/drawing/2014/main" id="{B06C7D61-423C-4F36-A024-B921FE28D96C}"/>
              </a:ext>
            </a:extLst>
          </p:cNvPr>
          <p:cNvSpPr/>
          <p:nvPr/>
        </p:nvSpPr>
        <p:spPr>
          <a:xfrm>
            <a:off x="932508" y="1945988"/>
            <a:ext cx="10320950" cy="1856747"/>
          </a:xfrm>
          <a:prstGeom prst="roundRect">
            <a:avLst>
              <a:gd name="adj" fmla="val 7849"/>
            </a:avLst>
          </a:prstGeom>
          <a:solidFill>
            <a:schemeClr val="bg1">
              <a:alpha val="5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700" dirty="0">
                <a:solidFill>
                  <a:schemeClr val="tx1">
                    <a:lumMod val="75000"/>
                    <a:lumOff val="25000"/>
                  </a:schemeClr>
                </a:solidFill>
              </a:rPr>
              <a:t> </a:t>
            </a:r>
          </a:p>
        </p:txBody>
      </p:sp>
      <p:sp>
        <p:nvSpPr>
          <p:cNvPr id="10" name="Rounded Rectangle 9">
            <a:extLst>
              <a:ext uri="{FF2B5EF4-FFF2-40B4-BE49-F238E27FC236}">
                <a16:creationId xmlns:a16="http://schemas.microsoft.com/office/drawing/2014/main" id="{8BFE75DC-B5C1-46CB-96D6-0DEFBA84A2C4}"/>
              </a:ext>
            </a:extLst>
          </p:cNvPr>
          <p:cNvSpPr/>
          <p:nvPr/>
        </p:nvSpPr>
        <p:spPr>
          <a:xfrm>
            <a:off x="932508" y="4278312"/>
            <a:ext cx="10320950" cy="1856747"/>
          </a:xfrm>
          <a:prstGeom prst="roundRect">
            <a:avLst>
              <a:gd name="adj" fmla="val 7849"/>
            </a:avLst>
          </a:prstGeom>
          <a:solidFill>
            <a:schemeClr val="bg1">
              <a:alpha val="50000"/>
            </a:schemeClr>
          </a:solidFill>
          <a:ln w="38100">
            <a:solidFill>
              <a:srgbClr val="FE8B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7" name="Picture 16">
            <a:extLst>
              <a:ext uri="{FF2B5EF4-FFF2-40B4-BE49-F238E27FC236}">
                <a16:creationId xmlns:a16="http://schemas.microsoft.com/office/drawing/2014/main" id="{3B2BA1C3-78F8-4BBC-8D37-393C75422298}"/>
              </a:ext>
            </a:extLst>
          </p:cNvPr>
          <p:cNvPicPr>
            <a:picLocks noChangeAspect="1"/>
          </p:cNvPicPr>
          <p:nvPr/>
        </p:nvPicPr>
        <p:blipFill rotWithShape="1">
          <a:blip r:embed="rId2"/>
          <a:srcRect l="412" t="25427"/>
          <a:stretch/>
        </p:blipFill>
        <p:spPr>
          <a:xfrm>
            <a:off x="1645444" y="2194036"/>
            <a:ext cx="9408932" cy="1339228"/>
          </a:xfrm>
          <a:prstGeom prst="rect">
            <a:avLst/>
          </a:prstGeom>
        </p:spPr>
      </p:pic>
      <p:sp>
        <p:nvSpPr>
          <p:cNvPr id="5" name="Rounded Rectangle 4">
            <a:extLst>
              <a:ext uri="{FF2B5EF4-FFF2-40B4-BE49-F238E27FC236}">
                <a16:creationId xmlns:a16="http://schemas.microsoft.com/office/drawing/2014/main" id="{D820E4C9-C8FB-447C-B99F-B74954A69795}"/>
              </a:ext>
            </a:extLst>
          </p:cNvPr>
          <p:cNvSpPr/>
          <p:nvPr/>
        </p:nvSpPr>
        <p:spPr>
          <a:xfrm>
            <a:off x="1372085" y="1729964"/>
            <a:ext cx="3301857" cy="4640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TextBox 8">
            <a:extLst>
              <a:ext uri="{FF2B5EF4-FFF2-40B4-BE49-F238E27FC236}">
                <a16:creationId xmlns:a16="http://schemas.microsoft.com/office/drawing/2014/main" id="{8796B89A-E541-4FC8-8FC8-86FA2C49D551}"/>
              </a:ext>
            </a:extLst>
          </p:cNvPr>
          <p:cNvSpPr txBox="1"/>
          <p:nvPr/>
        </p:nvSpPr>
        <p:spPr>
          <a:xfrm>
            <a:off x="1908752" y="1777334"/>
            <a:ext cx="2228523" cy="369332"/>
          </a:xfrm>
          <a:prstGeom prst="rect">
            <a:avLst/>
          </a:prstGeom>
          <a:noFill/>
        </p:spPr>
        <p:txBody>
          <a:bodyPr wrap="square" rtlCol="0">
            <a:spAutoFit/>
          </a:bodyPr>
          <a:lstStyle/>
          <a:p>
            <a:r>
              <a:rPr lang="en-US" altLang="ko-KR" b="1" dirty="0">
                <a:solidFill>
                  <a:schemeClr val="bg1"/>
                </a:solidFill>
                <a:cs typeface="Arial" pitchFamily="34" charset="0"/>
              </a:rPr>
              <a:t>Protein A</a:t>
            </a:r>
            <a:endParaRPr lang="ko-KR" altLang="en-US" b="1" dirty="0">
              <a:solidFill>
                <a:schemeClr val="bg1"/>
              </a:solidFill>
              <a:cs typeface="Arial" pitchFamily="34" charset="0"/>
            </a:endParaRPr>
          </a:p>
        </p:txBody>
      </p:sp>
      <p:pic>
        <p:nvPicPr>
          <p:cNvPr id="18" name="Picture 17">
            <a:extLst>
              <a:ext uri="{FF2B5EF4-FFF2-40B4-BE49-F238E27FC236}">
                <a16:creationId xmlns:a16="http://schemas.microsoft.com/office/drawing/2014/main" id="{911BBA5E-2EB6-45CF-9100-C9EF9314F6D0}"/>
              </a:ext>
            </a:extLst>
          </p:cNvPr>
          <p:cNvPicPr>
            <a:picLocks noChangeAspect="1"/>
          </p:cNvPicPr>
          <p:nvPr/>
        </p:nvPicPr>
        <p:blipFill rotWithShape="1">
          <a:blip r:embed="rId3"/>
          <a:srcRect t="19249"/>
          <a:stretch/>
        </p:blipFill>
        <p:spPr>
          <a:xfrm>
            <a:off x="1606546" y="4526360"/>
            <a:ext cx="8690740" cy="1586131"/>
          </a:xfrm>
          <a:prstGeom prst="rect">
            <a:avLst/>
          </a:prstGeom>
        </p:spPr>
      </p:pic>
      <p:sp>
        <p:nvSpPr>
          <p:cNvPr id="12" name="Rounded Rectangle 11">
            <a:extLst>
              <a:ext uri="{FF2B5EF4-FFF2-40B4-BE49-F238E27FC236}">
                <a16:creationId xmlns:a16="http://schemas.microsoft.com/office/drawing/2014/main" id="{CF03DE42-BD13-4AF1-93E7-8427F715E23F}"/>
              </a:ext>
            </a:extLst>
          </p:cNvPr>
          <p:cNvSpPr/>
          <p:nvPr/>
        </p:nvSpPr>
        <p:spPr>
          <a:xfrm>
            <a:off x="1372085" y="4062288"/>
            <a:ext cx="3301857" cy="464075"/>
          </a:xfrm>
          <a:prstGeom prst="roundRect">
            <a:avLst>
              <a:gd name="adj" fmla="val 50000"/>
            </a:avLst>
          </a:prstGeom>
          <a:solidFill>
            <a:srgbClr val="FE8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15">
            <a:extLst>
              <a:ext uri="{FF2B5EF4-FFF2-40B4-BE49-F238E27FC236}">
                <a16:creationId xmlns:a16="http://schemas.microsoft.com/office/drawing/2014/main" id="{0B45CDA8-BF3D-4533-96AD-ADF1147F046F}"/>
              </a:ext>
            </a:extLst>
          </p:cNvPr>
          <p:cNvSpPr txBox="1"/>
          <p:nvPr/>
        </p:nvSpPr>
        <p:spPr>
          <a:xfrm>
            <a:off x="1908752" y="4109658"/>
            <a:ext cx="2228523" cy="369332"/>
          </a:xfrm>
          <a:prstGeom prst="rect">
            <a:avLst/>
          </a:prstGeom>
          <a:noFill/>
        </p:spPr>
        <p:txBody>
          <a:bodyPr wrap="square" rtlCol="0">
            <a:spAutoFit/>
          </a:bodyPr>
          <a:lstStyle/>
          <a:p>
            <a:r>
              <a:rPr lang="en-US" altLang="ko-KR" b="1" dirty="0">
                <a:solidFill>
                  <a:schemeClr val="bg1"/>
                </a:solidFill>
                <a:cs typeface="Arial" pitchFamily="34" charset="0"/>
              </a:rPr>
              <a:t>Protein B</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3081303714"/>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0" y="4806889"/>
            <a:ext cx="12192000" cy="995209"/>
          </a:xfrm>
          <a:prstGeom prst="rect">
            <a:avLst/>
          </a:prstGeom>
          <a:noFill/>
        </p:spPr>
        <p:txBody>
          <a:bodyPr wrap="square" rtlCol="0" anchor="ctr">
            <a:spAutoFit/>
          </a:bodyPr>
          <a:lstStyle/>
          <a:p>
            <a:pPr algn="ctr"/>
            <a:r>
              <a:rPr lang="en-US" altLang="ko-KR" sz="5867" dirty="0">
                <a:solidFill>
                  <a:srgbClr val="2395A6"/>
                </a:solidFill>
                <a:cs typeface="Arial" pitchFamily="34" charset="0"/>
              </a:rPr>
              <a:t>Thank </a:t>
            </a:r>
            <a:r>
              <a:rPr lang="en-US" altLang="ko-KR" sz="5867" dirty="0">
                <a:solidFill>
                  <a:srgbClr val="FE8B44"/>
                </a:solidFill>
                <a:cs typeface="Arial" pitchFamily="34" charset="0"/>
              </a:rPr>
              <a:t>You</a:t>
            </a:r>
            <a:endParaRPr lang="ko-KR" altLang="en-US" sz="5867" dirty="0">
              <a:solidFill>
                <a:srgbClr val="FE8B44"/>
              </a:solidFill>
              <a:cs typeface="Arial" pitchFamily="34" charset="0"/>
            </a:endParaRPr>
          </a:p>
        </p:txBody>
      </p:sp>
      <p:grpSp>
        <p:nvGrpSpPr>
          <p:cNvPr id="6" name="Group 5">
            <a:extLst>
              <a:ext uri="{FF2B5EF4-FFF2-40B4-BE49-F238E27FC236}">
                <a16:creationId xmlns:a16="http://schemas.microsoft.com/office/drawing/2014/main" id="{02996017-F34D-4FCC-B4D0-5353373B867F}"/>
              </a:ext>
            </a:extLst>
          </p:cNvPr>
          <p:cNvGrpSpPr/>
          <p:nvPr/>
        </p:nvGrpSpPr>
        <p:grpSpPr>
          <a:xfrm>
            <a:off x="5170233" y="629687"/>
            <a:ext cx="1851534" cy="3819486"/>
            <a:chOff x="4753971" y="164845"/>
            <a:chExt cx="2236706" cy="4614047"/>
          </a:xfrm>
        </p:grpSpPr>
        <p:grpSp>
          <p:nvGrpSpPr>
            <p:cNvPr id="7" name="Group 6">
              <a:extLst>
                <a:ext uri="{FF2B5EF4-FFF2-40B4-BE49-F238E27FC236}">
                  <a16:creationId xmlns:a16="http://schemas.microsoft.com/office/drawing/2014/main" id="{476D4137-E416-4395-A1A3-7FF482623713}"/>
                </a:ext>
              </a:extLst>
            </p:cNvPr>
            <p:cNvGrpSpPr/>
            <p:nvPr userDrawn="1"/>
          </p:nvGrpSpPr>
          <p:grpSpPr>
            <a:xfrm rot="2654637" flipH="1">
              <a:off x="5503451" y="164845"/>
              <a:ext cx="971855" cy="4614047"/>
              <a:chOff x="3228371" y="1912891"/>
              <a:chExt cx="981075" cy="4248150"/>
            </a:xfrm>
            <a:solidFill>
              <a:schemeClr val="accent2">
                <a:alpha val="66000"/>
              </a:schemeClr>
            </a:solidFill>
          </p:grpSpPr>
          <p:sp>
            <p:nvSpPr>
              <p:cNvPr id="10" name="Freeform: Shape 9">
                <a:extLst>
                  <a:ext uri="{FF2B5EF4-FFF2-40B4-BE49-F238E27FC236}">
                    <a16:creationId xmlns:a16="http://schemas.microsoft.com/office/drawing/2014/main" id="{8B64F4C6-47DE-4D4D-8110-C99190B41C34}"/>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851FA2F-82CD-4325-B172-738E61F10BA8}"/>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E9CDCB-BDD4-4CB0-A4D7-3435188C976D}"/>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sp>
          <p:nvSpPr>
            <p:cNvPr id="8" name="Oval 7">
              <a:extLst>
                <a:ext uri="{FF2B5EF4-FFF2-40B4-BE49-F238E27FC236}">
                  <a16:creationId xmlns:a16="http://schemas.microsoft.com/office/drawing/2014/main" id="{5953A101-27DF-49C9-9BFB-BC60025E8D31}"/>
                </a:ext>
              </a:extLst>
            </p:cNvPr>
            <p:cNvSpPr/>
            <p:nvPr userDrawn="1"/>
          </p:nvSpPr>
          <p:spPr>
            <a:xfrm>
              <a:off x="4753971" y="1422241"/>
              <a:ext cx="2236706" cy="2236707"/>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50FFA98-2BEB-4FEA-B100-16FDF0055723}"/>
                </a:ext>
              </a:extLst>
            </p:cNvPr>
            <p:cNvSpPr/>
            <p:nvPr/>
          </p:nvSpPr>
          <p:spPr>
            <a:xfrm rot="2654637" flipH="1">
              <a:off x="5586186" y="2143220"/>
              <a:ext cx="326647" cy="278481"/>
            </a:xfrm>
            <a:custGeom>
              <a:avLst/>
              <a:gdLst>
                <a:gd name="connsiteX0" fmla="*/ 312351 w 326647"/>
                <a:gd name="connsiteY0" fmla="*/ 1925 h 278481"/>
                <a:gd name="connsiteX1" fmla="*/ 160006 w 326647"/>
                <a:gd name="connsiteY1" fmla="*/ 0 h 278481"/>
                <a:gd name="connsiteX2" fmla="*/ 168367 w 326647"/>
                <a:gd name="connsiteY2" fmla="*/ 25774 h 278481"/>
                <a:gd name="connsiteX3" fmla="*/ 177567 w 326647"/>
                <a:gd name="connsiteY3" fmla="*/ 79053 h 278481"/>
                <a:gd name="connsiteX4" fmla="*/ 179454 w 326647"/>
                <a:gd name="connsiteY4" fmla="*/ 101812 h 278481"/>
                <a:gd name="connsiteX5" fmla="*/ 928 w 326647"/>
                <a:gd name="connsiteY5" fmla="*/ 101812 h 278481"/>
                <a:gd name="connsiteX6" fmla="*/ 0 w 326647"/>
                <a:gd name="connsiteY6" fmla="*/ 175265 h 278481"/>
                <a:gd name="connsiteX7" fmla="*/ 175680 w 326647"/>
                <a:gd name="connsiteY7" fmla="*/ 175265 h 278481"/>
                <a:gd name="connsiteX8" fmla="*/ 154921 w 326647"/>
                <a:gd name="connsiteY8" fmla="*/ 255959 h 278481"/>
                <a:gd name="connsiteX9" fmla="*/ 146164 w 326647"/>
                <a:gd name="connsiteY9" fmla="*/ 276534 h 278481"/>
                <a:gd name="connsiteX10" fmla="*/ 300272 w 326647"/>
                <a:gd name="connsiteY10" fmla="*/ 278481 h 278481"/>
                <a:gd name="connsiteX11" fmla="*/ 317919 w 326647"/>
                <a:gd name="connsiteY11" fmla="*/ 214707 h 278481"/>
                <a:gd name="connsiteX12" fmla="*/ 326647 w 326647"/>
                <a:gd name="connsiteY12" fmla="*/ 121469 h 278481"/>
                <a:gd name="connsiteX13" fmla="*/ 321221 w 326647"/>
                <a:gd name="connsiteY13" fmla="*/ 43749 h 27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647" h="278481">
                  <a:moveTo>
                    <a:pt x="312351" y="1925"/>
                  </a:moveTo>
                  <a:lnTo>
                    <a:pt x="160006" y="0"/>
                  </a:lnTo>
                  <a:lnTo>
                    <a:pt x="168367" y="25774"/>
                  </a:lnTo>
                  <a:cubicBezTo>
                    <a:pt x="172613" y="43103"/>
                    <a:pt x="175679" y="60948"/>
                    <a:pt x="177567" y="79053"/>
                  </a:cubicBezTo>
                  <a:cubicBezTo>
                    <a:pt x="178511" y="86295"/>
                    <a:pt x="178511" y="93536"/>
                    <a:pt x="179454" y="101812"/>
                  </a:cubicBezTo>
                  <a:lnTo>
                    <a:pt x="928" y="101812"/>
                  </a:lnTo>
                  <a:lnTo>
                    <a:pt x="0" y="175265"/>
                  </a:lnTo>
                  <a:lnTo>
                    <a:pt x="175680" y="175265"/>
                  </a:lnTo>
                  <a:cubicBezTo>
                    <a:pt x="171905" y="203197"/>
                    <a:pt x="164357" y="230095"/>
                    <a:pt x="154921" y="255959"/>
                  </a:cubicBezTo>
                  <a:lnTo>
                    <a:pt x="146164" y="276534"/>
                  </a:lnTo>
                  <a:lnTo>
                    <a:pt x="300272" y="278481"/>
                  </a:lnTo>
                  <a:lnTo>
                    <a:pt x="317919" y="214707"/>
                  </a:lnTo>
                  <a:cubicBezTo>
                    <a:pt x="323580" y="184576"/>
                    <a:pt x="326647" y="153540"/>
                    <a:pt x="326647" y="121469"/>
                  </a:cubicBezTo>
                  <a:cubicBezTo>
                    <a:pt x="326647" y="94571"/>
                    <a:pt x="324760" y="68708"/>
                    <a:pt x="321221" y="43749"/>
                  </a:cubicBezTo>
                  <a:close/>
                </a:path>
              </a:pathLst>
            </a:custGeom>
            <a:solidFill>
              <a:schemeClr val="accent5"/>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582224218"/>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b="1" dirty="0">
                <a:solidFill>
                  <a:srgbClr val="FE8B44"/>
                </a:solidFill>
              </a:rPr>
              <a:t>GROUP 10</a:t>
            </a:r>
          </a:p>
        </p:txBody>
      </p:sp>
      <p:grpSp>
        <p:nvGrpSpPr>
          <p:cNvPr id="3" name="Group 2">
            <a:extLst>
              <a:ext uri="{FF2B5EF4-FFF2-40B4-BE49-F238E27FC236}">
                <a16:creationId xmlns:a16="http://schemas.microsoft.com/office/drawing/2014/main" id="{04CA3B91-FB30-4B5C-8CC8-A69E4B7FE491}"/>
              </a:ext>
            </a:extLst>
          </p:cNvPr>
          <p:cNvGrpSpPr/>
          <p:nvPr/>
        </p:nvGrpSpPr>
        <p:grpSpPr>
          <a:xfrm>
            <a:off x="6091073" y="2057254"/>
            <a:ext cx="6104901" cy="3704733"/>
            <a:chOff x="4567071" y="1844824"/>
            <a:chExt cx="6113041" cy="3704733"/>
          </a:xfrm>
        </p:grpSpPr>
        <p:sp>
          <p:nvSpPr>
            <p:cNvPr id="4" name="Rectangle 4">
              <a:extLst>
                <a:ext uri="{FF2B5EF4-FFF2-40B4-BE49-F238E27FC236}">
                  <a16:creationId xmlns:a16="http://schemas.microsoft.com/office/drawing/2014/main" id="{62FECFC6-6205-4E2A-A483-8297960A9029}"/>
                </a:ext>
              </a:extLst>
            </p:cNvPr>
            <p:cNvSpPr/>
            <p:nvPr/>
          </p:nvSpPr>
          <p:spPr>
            <a:xfrm>
              <a:off x="4580881" y="3930857"/>
              <a:ext cx="1676901" cy="1618700"/>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97262"/>
                <a:gd name="connsiteX1" fmla="*/ 1676901 w 1676901"/>
                <a:gd name="connsiteY1" fmla="*/ 0 h 997262"/>
                <a:gd name="connsiteX2" fmla="*/ 1641390 w 1676901"/>
                <a:gd name="connsiteY2" fmla="*/ 997262 h 997262"/>
                <a:gd name="connsiteX3" fmla="*/ 0 w 1676901"/>
                <a:gd name="connsiteY3" fmla="*/ 171640 h 997262"/>
                <a:gd name="connsiteX4" fmla="*/ 8878 w 1676901"/>
                <a:gd name="connsiteY4" fmla="*/ 26632 h 997262"/>
                <a:gd name="connsiteX0" fmla="*/ 8878 w 1676901"/>
                <a:gd name="connsiteY0" fmla="*/ 26632 h 855219"/>
                <a:gd name="connsiteX1" fmla="*/ 1676901 w 1676901"/>
                <a:gd name="connsiteY1" fmla="*/ 0 h 855219"/>
                <a:gd name="connsiteX2" fmla="*/ 1650267 w 1676901"/>
                <a:gd name="connsiteY2" fmla="*/ 855219 h 855219"/>
                <a:gd name="connsiteX3" fmla="*/ 0 w 1676901"/>
                <a:gd name="connsiteY3" fmla="*/ 171640 h 855219"/>
                <a:gd name="connsiteX4" fmla="*/ 8878 w 1676901"/>
                <a:gd name="connsiteY4" fmla="*/ 26632 h 855219"/>
                <a:gd name="connsiteX0" fmla="*/ 8878 w 1676901"/>
                <a:gd name="connsiteY0" fmla="*/ 26632 h 935118"/>
                <a:gd name="connsiteX1" fmla="*/ 1676901 w 1676901"/>
                <a:gd name="connsiteY1" fmla="*/ 0 h 935118"/>
                <a:gd name="connsiteX2" fmla="*/ 1668023 w 1676901"/>
                <a:gd name="connsiteY2" fmla="*/ 935118 h 935118"/>
                <a:gd name="connsiteX3" fmla="*/ 0 w 1676901"/>
                <a:gd name="connsiteY3" fmla="*/ 171640 h 935118"/>
                <a:gd name="connsiteX4" fmla="*/ 8878 w 1676901"/>
                <a:gd name="connsiteY4" fmla="*/ 26632 h 935118"/>
                <a:gd name="connsiteX0" fmla="*/ 8878 w 1676901"/>
                <a:gd name="connsiteY0" fmla="*/ 26632 h 855219"/>
                <a:gd name="connsiteX1" fmla="*/ 1676901 w 1676901"/>
                <a:gd name="connsiteY1" fmla="*/ 0 h 855219"/>
                <a:gd name="connsiteX2" fmla="*/ 1659145 w 1676901"/>
                <a:gd name="connsiteY2" fmla="*/ 855219 h 855219"/>
                <a:gd name="connsiteX3" fmla="*/ 0 w 1676901"/>
                <a:gd name="connsiteY3" fmla="*/ 171640 h 855219"/>
                <a:gd name="connsiteX4" fmla="*/ 8878 w 1676901"/>
                <a:gd name="connsiteY4" fmla="*/ 26632 h 855219"/>
                <a:gd name="connsiteX0" fmla="*/ 8878 w 1676901"/>
                <a:gd name="connsiteY0" fmla="*/ 26632 h 864097"/>
                <a:gd name="connsiteX1" fmla="*/ 1676901 w 1676901"/>
                <a:gd name="connsiteY1" fmla="*/ 0 h 864097"/>
                <a:gd name="connsiteX2" fmla="*/ 1668023 w 1676901"/>
                <a:gd name="connsiteY2" fmla="*/ 864097 h 864097"/>
                <a:gd name="connsiteX3" fmla="*/ 0 w 1676901"/>
                <a:gd name="connsiteY3" fmla="*/ 171640 h 864097"/>
                <a:gd name="connsiteX4" fmla="*/ 8878 w 1676901"/>
                <a:gd name="connsiteY4" fmla="*/ 26632 h 864097"/>
                <a:gd name="connsiteX0" fmla="*/ 8878 w 1676901"/>
                <a:gd name="connsiteY0" fmla="*/ 26632 h 642156"/>
                <a:gd name="connsiteX1" fmla="*/ 1676901 w 1676901"/>
                <a:gd name="connsiteY1" fmla="*/ 0 h 642156"/>
                <a:gd name="connsiteX2" fmla="*/ 1659145 w 1676901"/>
                <a:gd name="connsiteY2" fmla="*/ 642156 h 642156"/>
                <a:gd name="connsiteX3" fmla="*/ 0 w 1676901"/>
                <a:gd name="connsiteY3" fmla="*/ 171640 h 642156"/>
                <a:gd name="connsiteX4" fmla="*/ 8878 w 1676901"/>
                <a:gd name="connsiteY4" fmla="*/ 26632 h 64215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43996"/>
                <a:gd name="connsiteX1" fmla="*/ 1676901 w 1676901"/>
                <a:gd name="connsiteY1" fmla="*/ 0 h 943996"/>
                <a:gd name="connsiteX2" fmla="*/ 1659145 w 1676901"/>
                <a:gd name="connsiteY2" fmla="*/ 943996 h 943996"/>
                <a:gd name="connsiteX3" fmla="*/ 0 w 1676901"/>
                <a:gd name="connsiteY3" fmla="*/ 171640 h 943996"/>
                <a:gd name="connsiteX4" fmla="*/ 8878 w 1676901"/>
                <a:gd name="connsiteY4" fmla="*/ 26632 h 943996"/>
                <a:gd name="connsiteX0" fmla="*/ 8878 w 1676901"/>
                <a:gd name="connsiteY0" fmla="*/ 26632 h 872975"/>
                <a:gd name="connsiteX1" fmla="*/ 1676901 w 1676901"/>
                <a:gd name="connsiteY1" fmla="*/ 0 h 872975"/>
                <a:gd name="connsiteX2" fmla="*/ 1668022 w 1676901"/>
                <a:gd name="connsiteY2" fmla="*/ 872975 h 872975"/>
                <a:gd name="connsiteX3" fmla="*/ 0 w 1676901"/>
                <a:gd name="connsiteY3" fmla="*/ 171640 h 872975"/>
                <a:gd name="connsiteX4" fmla="*/ 8878 w 1676901"/>
                <a:gd name="connsiteY4" fmla="*/ 26632 h 872975"/>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917365 h 1618700"/>
                <a:gd name="connsiteX4" fmla="*/ 0 w 1676901"/>
                <a:gd name="connsiteY4" fmla="*/ 0 h 1618700"/>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100620 h 1618700"/>
                <a:gd name="connsiteX4" fmla="*/ 0 w 1676901"/>
                <a:gd name="connsiteY4" fmla="*/ 0 h 1618700"/>
                <a:gd name="connsiteX0" fmla="*/ 0 w 1676901"/>
                <a:gd name="connsiteY0" fmla="*/ 0 h 1592067"/>
                <a:gd name="connsiteX1" fmla="*/ 1676901 w 1676901"/>
                <a:gd name="connsiteY1" fmla="*/ 745725 h 1592067"/>
                <a:gd name="connsiteX2" fmla="*/ 1659133 w 1676901"/>
                <a:gd name="connsiteY2" fmla="*/ 1592067 h 1592067"/>
                <a:gd name="connsiteX3" fmla="*/ 0 w 1676901"/>
                <a:gd name="connsiteY3" fmla="*/ 100620 h 1592067"/>
                <a:gd name="connsiteX4" fmla="*/ 0 w 1676901"/>
                <a:gd name="connsiteY4" fmla="*/ 0 h 1592067"/>
                <a:gd name="connsiteX0" fmla="*/ 0 w 1676901"/>
                <a:gd name="connsiteY0" fmla="*/ 0 h 1592067"/>
                <a:gd name="connsiteX1" fmla="*/ 1676901 w 1676901"/>
                <a:gd name="connsiteY1" fmla="*/ 745725 h 1592067"/>
                <a:gd name="connsiteX2" fmla="*/ 1668023 w 1676901"/>
                <a:gd name="connsiteY2" fmla="*/ 1592067 h 1592067"/>
                <a:gd name="connsiteX3" fmla="*/ 0 w 1676901"/>
                <a:gd name="connsiteY3" fmla="*/ 100620 h 1592067"/>
                <a:gd name="connsiteX4" fmla="*/ 0 w 1676901"/>
                <a:gd name="connsiteY4" fmla="*/ 0 h 1592067"/>
                <a:gd name="connsiteX0" fmla="*/ 0 w 1676901"/>
                <a:gd name="connsiteY0" fmla="*/ 0 h 1600945"/>
                <a:gd name="connsiteX1" fmla="*/ 1676901 w 1676901"/>
                <a:gd name="connsiteY1" fmla="*/ 745725 h 1600945"/>
                <a:gd name="connsiteX2" fmla="*/ 1668023 w 1676901"/>
                <a:gd name="connsiteY2" fmla="*/ 1600945 h 1600945"/>
                <a:gd name="connsiteX3" fmla="*/ 0 w 1676901"/>
                <a:gd name="connsiteY3" fmla="*/ 100620 h 1600945"/>
                <a:gd name="connsiteX4" fmla="*/ 0 w 1676901"/>
                <a:gd name="connsiteY4" fmla="*/ 0 h 1600945"/>
                <a:gd name="connsiteX0" fmla="*/ 0 w 1676901"/>
                <a:gd name="connsiteY0" fmla="*/ 0 h 1618700"/>
                <a:gd name="connsiteX1" fmla="*/ 1676901 w 1676901"/>
                <a:gd name="connsiteY1" fmla="*/ 745725 h 1618700"/>
                <a:gd name="connsiteX2" fmla="*/ 1668023 w 1676901"/>
                <a:gd name="connsiteY2" fmla="*/ 1618700 h 1618700"/>
                <a:gd name="connsiteX3" fmla="*/ 0 w 1676901"/>
                <a:gd name="connsiteY3" fmla="*/ 100620 h 1618700"/>
                <a:gd name="connsiteX4" fmla="*/ 0 w 1676901"/>
                <a:gd name="connsiteY4" fmla="*/ 0 h 161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1618700">
                  <a:moveTo>
                    <a:pt x="0" y="0"/>
                  </a:moveTo>
                  <a:lnTo>
                    <a:pt x="1676901" y="745725"/>
                  </a:lnTo>
                  <a:cubicBezTo>
                    <a:pt x="1676901" y="1030798"/>
                    <a:pt x="1668023" y="1333627"/>
                    <a:pt x="1668023" y="1618700"/>
                  </a:cubicBezTo>
                  <a:lnTo>
                    <a:pt x="0" y="100620"/>
                  </a:lnTo>
                  <a:lnTo>
                    <a:pt x="0" y="0"/>
                  </a:lnTo>
                  <a:close/>
                </a:path>
              </a:pathLst>
            </a:custGeom>
            <a:gradFill flip="none" rotWithShape="1">
              <a:gsLst>
                <a:gs pos="35000">
                  <a:schemeClr val="accent2">
                    <a:alpha val="0"/>
                  </a:schemeClr>
                </a:gs>
                <a:gs pos="80000">
                  <a:schemeClr val="accent2">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Rectangle 4">
              <a:extLst>
                <a:ext uri="{FF2B5EF4-FFF2-40B4-BE49-F238E27FC236}">
                  <a16:creationId xmlns:a16="http://schemas.microsoft.com/office/drawing/2014/main" id="{34848336-2BE9-4949-8D04-37CB2FE05E4B}"/>
                </a:ext>
              </a:extLst>
            </p:cNvPr>
            <p:cNvSpPr/>
            <p:nvPr/>
          </p:nvSpPr>
          <p:spPr>
            <a:xfrm>
              <a:off x="4572000" y="3731342"/>
              <a:ext cx="1676901" cy="864097"/>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864097">
                  <a:moveTo>
                    <a:pt x="8878" y="26632"/>
                  </a:moveTo>
                  <a:lnTo>
                    <a:pt x="1676901" y="0"/>
                  </a:lnTo>
                  <a:cubicBezTo>
                    <a:pt x="1676901" y="285073"/>
                    <a:pt x="1659145" y="579024"/>
                    <a:pt x="1659145" y="864097"/>
                  </a:cubicBezTo>
                  <a:lnTo>
                    <a:pt x="0" y="171640"/>
                  </a:lnTo>
                  <a:lnTo>
                    <a:pt x="8878" y="26632"/>
                  </a:lnTo>
                  <a:close/>
                </a:path>
              </a:pathLst>
            </a:custGeom>
            <a:gradFill flip="none" rotWithShape="1">
              <a:gsLst>
                <a:gs pos="50000">
                  <a:schemeClr val="accent2">
                    <a:alpha val="0"/>
                  </a:schemeClr>
                </a:gs>
                <a:gs pos="80000">
                  <a:schemeClr val="accent2">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 name="Rectangle 5">
              <a:extLst>
                <a:ext uri="{FF2B5EF4-FFF2-40B4-BE49-F238E27FC236}">
                  <a16:creationId xmlns:a16="http://schemas.microsoft.com/office/drawing/2014/main" id="{EEDB168D-6E81-4BD8-9D10-155CA15910EC}"/>
                </a:ext>
              </a:extLst>
            </p:cNvPr>
            <p:cNvSpPr/>
            <p:nvPr/>
          </p:nvSpPr>
          <p:spPr>
            <a:xfrm>
              <a:off x="6228184" y="1844824"/>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7" name="Rectangle 4">
              <a:extLst>
                <a:ext uri="{FF2B5EF4-FFF2-40B4-BE49-F238E27FC236}">
                  <a16:creationId xmlns:a16="http://schemas.microsoft.com/office/drawing/2014/main" id="{A0ED949F-5C5A-4AC7-9ED9-1821694B9B79}"/>
                </a:ext>
              </a:extLst>
            </p:cNvPr>
            <p:cNvSpPr/>
            <p:nvPr/>
          </p:nvSpPr>
          <p:spPr>
            <a:xfrm>
              <a:off x="4577918" y="1844826"/>
              <a:ext cx="1668022" cy="1822884"/>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68022"/>
                <a:gd name="connsiteY0" fmla="*/ 1713390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13390 h 1849518"/>
                <a:gd name="connsiteX0" fmla="*/ 0 w 1668022"/>
                <a:gd name="connsiteY0" fmla="*/ 1713390 h 1787374"/>
                <a:gd name="connsiteX1" fmla="*/ 1650267 w 1668022"/>
                <a:gd name="connsiteY1" fmla="*/ 0 h 1787374"/>
                <a:gd name="connsiteX2" fmla="*/ 1668022 w 1668022"/>
                <a:gd name="connsiteY2" fmla="*/ 855218 h 1787374"/>
                <a:gd name="connsiteX3" fmla="*/ 26633 w 1668022"/>
                <a:gd name="connsiteY3" fmla="*/ 1787374 h 1787374"/>
                <a:gd name="connsiteX4" fmla="*/ 0 w 1668022"/>
                <a:gd name="connsiteY4" fmla="*/ 1713390 h 1787374"/>
                <a:gd name="connsiteX0" fmla="*/ 0 w 1668022"/>
                <a:gd name="connsiteY0" fmla="*/ 1713390 h 1805129"/>
                <a:gd name="connsiteX1" fmla="*/ 1650267 w 1668022"/>
                <a:gd name="connsiteY1" fmla="*/ 0 h 1805129"/>
                <a:gd name="connsiteX2" fmla="*/ 1668022 w 1668022"/>
                <a:gd name="connsiteY2" fmla="*/ 855218 h 1805129"/>
                <a:gd name="connsiteX3" fmla="*/ 35511 w 1668022"/>
                <a:gd name="connsiteY3" fmla="*/ 1805129 h 1805129"/>
                <a:gd name="connsiteX4" fmla="*/ 0 w 1668022"/>
                <a:gd name="connsiteY4" fmla="*/ 1713390 h 1805129"/>
                <a:gd name="connsiteX0" fmla="*/ 0 w 1668022"/>
                <a:gd name="connsiteY0" fmla="*/ 1713390 h 1822885"/>
                <a:gd name="connsiteX1" fmla="*/ 1650267 w 1668022"/>
                <a:gd name="connsiteY1" fmla="*/ 0 h 1822885"/>
                <a:gd name="connsiteX2" fmla="*/ 1668022 w 1668022"/>
                <a:gd name="connsiteY2" fmla="*/ 855218 h 1822885"/>
                <a:gd name="connsiteX3" fmla="*/ 35511 w 1668022"/>
                <a:gd name="connsiteY3" fmla="*/ 1822885 h 1822885"/>
                <a:gd name="connsiteX4" fmla="*/ 0 w 1668022"/>
                <a:gd name="connsiteY4" fmla="*/ 1713390 h 1822885"/>
                <a:gd name="connsiteX0" fmla="*/ 0 w 1668022"/>
                <a:gd name="connsiteY0" fmla="*/ 1702959 h 1812454"/>
                <a:gd name="connsiteX1" fmla="*/ 1657230 w 1668022"/>
                <a:gd name="connsiteY1" fmla="*/ 0 h 1812454"/>
                <a:gd name="connsiteX2" fmla="*/ 1668022 w 1668022"/>
                <a:gd name="connsiteY2" fmla="*/ 844787 h 1812454"/>
                <a:gd name="connsiteX3" fmla="*/ 35511 w 1668022"/>
                <a:gd name="connsiteY3" fmla="*/ 1812454 h 1812454"/>
                <a:gd name="connsiteX4" fmla="*/ 0 w 1668022"/>
                <a:gd name="connsiteY4" fmla="*/ 1702959 h 1812454"/>
                <a:gd name="connsiteX0" fmla="*/ 0 w 1668022"/>
                <a:gd name="connsiteY0" fmla="*/ 1720343 h 1829838"/>
                <a:gd name="connsiteX1" fmla="*/ 1664192 w 1668022"/>
                <a:gd name="connsiteY1" fmla="*/ 0 h 1829838"/>
                <a:gd name="connsiteX2" fmla="*/ 1668022 w 1668022"/>
                <a:gd name="connsiteY2" fmla="*/ 862171 h 1829838"/>
                <a:gd name="connsiteX3" fmla="*/ 35511 w 1668022"/>
                <a:gd name="connsiteY3" fmla="*/ 1829838 h 1829838"/>
                <a:gd name="connsiteX4" fmla="*/ 0 w 1668022"/>
                <a:gd name="connsiteY4" fmla="*/ 1720343 h 1829838"/>
                <a:gd name="connsiteX0" fmla="*/ 0 w 1668022"/>
                <a:gd name="connsiteY0" fmla="*/ 1713389 h 1822884"/>
                <a:gd name="connsiteX1" fmla="*/ 1664192 w 1668022"/>
                <a:gd name="connsiteY1" fmla="*/ 0 h 1822884"/>
                <a:gd name="connsiteX2" fmla="*/ 1668022 w 1668022"/>
                <a:gd name="connsiteY2" fmla="*/ 855217 h 1822884"/>
                <a:gd name="connsiteX3" fmla="*/ 35511 w 1668022"/>
                <a:gd name="connsiteY3" fmla="*/ 1822884 h 1822884"/>
                <a:gd name="connsiteX4" fmla="*/ 0 w 1668022"/>
                <a:gd name="connsiteY4" fmla="*/ 1713389 h 1822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8022" h="1822884">
                  <a:moveTo>
                    <a:pt x="0" y="1713389"/>
                  </a:moveTo>
                  <a:lnTo>
                    <a:pt x="1664192" y="0"/>
                  </a:lnTo>
                  <a:cubicBezTo>
                    <a:pt x="1665469" y="287390"/>
                    <a:pt x="1666745" y="567827"/>
                    <a:pt x="1668022" y="855217"/>
                  </a:cubicBezTo>
                  <a:lnTo>
                    <a:pt x="35511" y="1822884"/>
                  </a:lnTo>
                  <a:lnTo>
                    <a:pt x="0" y="1713389"/>
                  </a:lnTo>
                  <a:close/>
                </a:path>
              </a:pathLst>
            </a:custGeom>
            <a:gradFill flip="none" rotWithShape="1">
              <a:gsLst>
                <a:gs pos="35000">
                  <a:schemeClr val="accent2">
                    <a:alpha val="0"/>
                  </a:schemeClr>
                </a:gs>
                <a:gs pos="80000">
                  <a:schemeClr val="accent2">
                    <a:alpha val="8500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 name="Rectangle 7">
              <a:extLst>
                <a:ext uri="{FF2B5EF4-FFF2-40B4-BE49-F238E27FC236}">
                  <a16:creationId xmlns:a16="http://schemas.microsoft.com/office/drawing/2014/main" id="{2846717B-0749-4FB1-8FD2-BA9C3AEA786A}"/>
                </a:ext>
              </a:extLst>
            </p:cNvPr>
            <p:cNvSpPr/>
            <p:nvPr/>
          </p:nvSpPr>
          <p:spPr>
            <a:xfrm>
              <a:off x="6228184" y="2787832"/>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 name="Rectangle 8">
              <a:extLst>
                <a:ext uri="{FF2B5EF4-FFF2-40B4-BE49-F238E27FC236}">
                  <a16:creationId xmlns:a16="http://schemas.microsoft.com/office/drawing/2014/main" id="{20E4604E-F2B1-47E6-A0BD-B3F29B931BEE}"/>
                </a:ext>
              </a:extLst>
            </p:cNvPr>
            <p:cNvSpPr/>
            <p:nvPr/>
          </p:nvSpPr>
          <p:spPr>
            <a:xfrm>
              <a:off x="6228184" y="3730840"/>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 name="Rectangle 9">
              <a:extLst>
                <a:ext uri="{FF2B5EF4-FFF2-40B4-BE49-F238E27FC236}">
                  <a16:creationId xmlns:a16="http://schemas.microsoft.com/office/drawing/2014/main" id="{44A29B1C-6602-4C8D-B596-6F8F95DECF04}"/>
                </a:ext>
              </a:extLst>
            </p:cNvPr>
            <p:cNvSpPr/>
            <p:nvPr/>
          </p:nvSpPr>
          <p:spPr>
            <a:xfrm>
              <a:off x="6228184" y="4673848"/>
              <a:ext cx="4451928" cy="8640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Rectangle 4">
              <a:extLst>
                <a:ext uri="{FF2B5EF4-FFF2-40B4-BE49-F238E27FC236}">
                  <a16:creationId xmlns:a16="http://schemas.microsoft.com/office/drawing/2014/main" id="{91CAFE70-A120-4719-BAFF-FD57CBAA2369}"/>
                </a:ext>
              </a:extLst>
            </p:cNvPr>
            <p:cNvSpPr/>
            <p:nvPr/>
          </p:nvSpPr>
          <p:spPr>
            <a:xfrm>
              <a:off x="4567071" y="2791036"/>
              <a:ext cx="1685778" cy="1002679"/>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778" h="1002679">
                  <a:moveTo>
                    <a:pt x="0" y="905521"/>
                  </a:moveTo>
                  <a:lnTo>
                    <a:pt x="1668023" y="0"/>
                  </a:lnTo>
                  <a:lnTo>
                    <a:pt x="1685778" y="855218"/>
                  </a:lnTo>
                  <a:lnTo>
                    <a:pt x="8878" y="908486"/>
                  </a:lnTo>
                  <a:cubicBezTo>
                    <a:pt x="8878" y="573106"/>
                    <a:pt x="0" y="1240901"/>
                    <a:pt x="0" y="905521"/>
                  </a:cubicBezTo>
                  <a:close/>
                </a:path>
              </a:pathLst>
            </a:custGeom>
            <a:gradFill flip="none" rotWithShape="1">
              <a:gsLst>
                <a:gs pos="50000">
                  <a:schemeClr val="accent2">
                    <a:alpha val="0"/>
                  </a:schemeClr>
                </a:gs>
                <a:gs pos="80000">
                  <a:schemeClr val="accent2">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2" name="Group 11">
            <a:extLst>
              <a:ext uri="{FF2B5EF4-FFF2-40B4-BE49-F238E27FC236}">
                <a16:creationId xmlns:a16="http://schemas.microsoft.com/office/drawing/2014/main" id="{D4740344-204E-4F7D-8405-2F72DBAAA731}"/>
              </a:ext>
            </a:extLst>
          </p:cNvPr>
          <p:cNvGrpSpPr/>
          <p:nvPr/>
        </p:nvGrpSpPr>
        <p:grpSpPr>
          <a:xfrm flipH="1">
            <a:off x="2020" y="2066674"/>
            <a:ext cx="6114323" cy="3702808"/>
            <a:chOff x="4474601" y="1837871"/>
            <a:chExt cx="6121796" cy="3702808"/>
          </a:xfrm>
        </p:grpSpPr>
        <p:sp>
          <p:nvSpPr>
            <p:cNvPr id="13" name="Rectangle 4">
              <a:extLst>
                <a:ext uri="{FF2B5EF4-FFF2-40B4-BE49-F238E27FC236}">
                  <a16:creationId xmlns:a16="http://schemas.microsoft.com/office/drawing/2014/main" id="{1CBBA2F4-D075-4E13-B053-D1E954E12AF8}"/>
                </a:ext>
              </a:extLst>
            </p:cNvPr>
            <p:cNvSpPr/>
            <p:nvPr/>
          </p:nvSpPr>
          <p:spPr>
            <a:xfrm>
              <a:off x="4488401" y="3921979"/>
              <a:ext cx="1676901" cy="1618700"/>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97262"/>
                <a:gd name="connsiteX1" fmla="*/ 1676901 w 1676901"/>
                <a:gd name="connsiteY1" fmla="*/ 0 h 997262"/>
                <a:gd name="connsiteX2" fmla="*/ 1641390 w 1676901"/>
                <a:gd name="connsiteY2" fmla="*/ 997262 h 997262"/>
                <a:gd name="connsiteX3" fmla="*/ 0 w 1676901"/>
                <a:gd name="connsiteY3" fmla="*/ 171640 h 997262"/>
                <a:gd name="connsiteX4" fmla="*/ 8878 w 1676901"/>
                <a:gd name="connsiteY4" fmla="*/ 26632 h 997262"/>
                <a:gd name="connsiteX0" fmla="*/ 8878 w 1676901"/>
                <a:gd name="connsiteY0" fmla="*/ 26632 h 855219"/>
                <a:gd name="connsiteX1" fmla="*/ 1676901 w 1676901"/>
                <a:gd name="connsiteY1" fmla="*/ 0 h 855219"/>
                <a:gd name="connsiteX2" fmla="*/ 1650267 w 1676901"/>
                <a:gd name="connsiteY2" fmla="*/ 855219 h 855219"/>
                <a:gd name="connsiteX3" fmla="*/ 0 w 1676901"/>
                <a:gd name="connsiteY3" fmla="*/ 171640 h 855219"/>
                <a:gd name="connsiteX4" fmla="*/ 8878 w 1676901"/>
                <a:gd name="connsiteY4" fmla="*/ 26632 h 855219"/>
                <a:gd name="connsiteX0" fmla="*/ 8878 w 1676901"/>
                <a:gd name="connsiteY0" fmla="*/ 26632 h 935118"/>
                <a:gd name="connsiteX1" fmla="*/ 1676901 w 1676901"/>
                <a:gd name="connsiteY1" fmla="*/ 0 h 935118"/>
                <a:gd name="connsiteX2" fmla="*/ 1668023 w 1676901"/>
                <a:gd name="connsiteY2" fmla="*/ 935118 h 935118"/>
                <a:gd name="connsiteX3" fmla="*/ 0 w 1676901"/>
                <a:gd name="connsiteY3" fmla="*/ 171640 h 935118"/>
                <a:gd name="connsiteX4" fmla="*/ 8878 w 1676901"/>
                <a:gd name="connsiteY4" fmla="*/ 26632 h 935118"/>
                <a:gd name="connsiteX0" fmla="*/ 8878 w 1676901"/>
                <a:gd name="connsiteY0" fmla="*/ 26632 h 855219"/>
                <a:gd name="connsiteX1" fmla="*/ 1676901 w 1676901"/>
                <a:gd name="connsiteY1" fmla="*/ 0 h 855219"/>
                <a:gd name="connsiteX2" fmla="*/ 1659145 w 1676901"/>
                <a:gd name="connsiteY2" fmla="*/ 855219 h 855219"/>
                <a:gd name="connsiteX3" fmla="*/ 0 w 1676901"/>
                <a:gd name="connsiteY3" fmla="*/ 171640 h 855219"/>
                <a:gd name="connsiteX4" fmla="*/ 8878 w 1676901"/>
                <a:gd name="connsiteY4" fmla="*/ 26632 h 855219"/>
                <a:gd name="connsiteX0" fmla="*/ 8878 w 1676901"/>
                <a:gd name="connsiteY0" fmla="*/ 26632 h 864097"/>
                <a:gd name="connsiteX1" fmla="*/ 1676901 w 1676901"/>
                <a:gd name="connsiteY1" fmla="*/ 0 h 864097"/>
                <a:gd name="connsiteX2" fmla="*/ 1668023 w 1676901"/>
                <a:gd name="connsiteY2" fmla="*/ 864097 h 864097"/>
                <a:gd name="connsiteX3" fmla="*/ 0 w 1676901"/>
                <a:gd name="connsiteY3" fmla="*/ 171640 h 864097"/>
                <a:gd name="connsiteX4" fmla="*/ 8878 w 1676901"/>
                <a:gd name="connsiteY4" fmla="*/ 26632 h 864097"/>
                <a:gd name="connsiteX0" fmla="*/ 8878 w 1676901"/>
                <a:gd name="connsiteY0" fmla="*/ 26632 h 642156"/>
                <a:gd name="connsiteX1" fmla="*/ 1676901 w 1676901"/>
                <a:gd name="connsiteY1" fmla="*/ 0 h 642156"/>
                <a:gd name="connsiteX2" fmla="*/ 1659145 w 1676901"/>
                <a:gd name="connsiteY2" fmla="*/ 642156 h 642156"/>
                <a:gd name="connsiteX3" fmla="*/ 0 w 1676901"/>
                <a:gd name="connsiteY3" fmla="*/ 171640 h 642156"/>
                <a:gd name="connsiteX4" fmla="*/ 8878 w 1676901"/>
                <a:gd name="connsiteY4" fmla="*/ 26632 h 64215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 name="connsiteX0" fmla="*/ 8878 w 1676901"/>
                <a:gd name="connsiteY0" fmla="*/ 26632 h 943996"/>
                <a:gd name="connsiteX1" fmla="*/ 1676901 w 1676901"/>
                <a:gd name="connsiteY1" fmla="*/ 0 h 943996"/>
                <a:gd name="connsiteX2" fmla="*/ 1659145 w 1676901"/>
                <a:gd name="connsiteY2" fmla="*/ 943996 h 943996"/>
                <a:gd name="connsiteX3" fmla="*/ 0 w 1676901"/>
                <a:gd name="connsiteY3" fmla="*/ 171640 h 943996"/>
                <a:gd name="connsiteX4" fmla="*/ 8878 w 1676901"/>
                <a:gd name="connsiteY4" fmla="*/ 26632 h 943996"/>
                <a:gd name="connsiteX0" fmla="*/ 8878 w 1676901"/>
                <a:gd name="connsiteY0" fmla="*/ 26632 h 872975"/>
                <a:gd name="connsiteX1" fmla="*/ 1676901 w 1676901"/>
                <a:gd name="connsiteY1" fmla="*/ 0 h 872975"/>
                <a:gd name="connsiteX2" fmla="*/ 1668022 w 1676901"/>
                <a:gd name="connsiteY2" fmla="*/ 872975 h 872975"/>
                <a:gd name="connsiteX3" fmla="*/ 0 w 1676901"/>
                <a:gd name="connsiteY3" fmla="*/ 171640 h 872975"/>
                <a:gd name="connsiteX4" fmla="*/ 8878 w 1676901"/>
                <a:gd name="connsiteY4" fmla="*/ 26632 h 872975"/>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917365 h 1618700"/>
                <a:gd name="connsiteX4" fmla="*/ 0 w 1676901"/>
                <a:gd name="connsiteY4" fmla="*/ 0 h 1618700"/>
                <a:gd name="connsiteX0" fmla="*/ 0 w 1676901"/>
                <a:gd name="connsiteY0" fmla="*/ 0 h 1618700"/>
                <a:gd name="connsiteX1" fmla="*/ 1676901 w 1676901"/>
                <a:gd name="connsiteY1" fmla="*/ 745725 h 1618700"/>
                <a:gd name="connsiteX2" fmla="*/ 1668022 w 1676901"/>
                <a:gd name="connsiteY2" fmla="*/ 1618700 h 1618700"/>
                <a:gd name="connsiteX3" fmla="*/ 0 w 1676901"/>
                <a:gd name="connsiteY3" fmla="*/ 100620 h 1618700"/>
                <a:gd name="connsiteX4" fmla="*/ 0 w 1676901"/>
                <a:gd name="connsiteY4" fmla="*/ 0 h 161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1618700">
                  <a:moveTo>
                    <a:pt x="0" y="0"/>
                  </a:moveTo>
                  <a:lnTo>
                    <a:pt x="1676901" y="745725"/>
                  </a:lnTo>
                  <a:cubicBezTo>
                    <a:pt x="1676901" y="1030798"/>
                    <a:pt x="1668022" y="1333627"/>
                    <a:pt x="1668022" y="1618700"/>
                  </a:cubicBezTo>
                  <a:lnTo>
                    <a:pt x="0" y="100620"/>
                  </a:lnTo>
                  <a:lnTo>
                    <a:pt x="0" y="0"/>
                  </a:lnTo>
                  <a:close/>
                </a:path>
              </a:pathLst>
            </a:custGeom>
            <a:gradFill flip="none" rotWithShape="1">
              <a:gsLst>
                <a:gs pos="35000">
                  <a:schemeClr val="accent3">
                    <a:alpha val="0"/>
                  </a:schemeClr>
                </a:gs>
                <a:gs pos="80000">
                  <a:schemeClr val="accent3">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4" name="Rectangle 4">
              <a:extLst>
                <a:ext uri="{FF2B5EF4-FFF2-40B4-BE49-F238E27FC236}">
                  <a16:creationId xmlns:a16="http://schemas.microsoft.com/office/drawing/2014/main" id="{D8BF0AE3-CDEB-4788-9481-2F13FE7F7608}"/>
                </a:ext>
              </a:extLst>
            </p:cNvPr>
            <p:cNvSpPr/>
            <p:nvPr/>
          </p:nvSpPr>
          <p:spPr>
            <a:xfrm>
              <a:off x="4479520" y="3731342"/>
              <a:ext cx="1676901" cy="864097"/>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76900"/>
                <a:gd name="connsiteY0" fmla="*/ 35509 h 908486"/>
                <a:gd name="connsiteX1" fmla="*/ 1659145 w 1676900"/>
                <a:gd name="connsiteY1" fmla="*/ 0 h 908486"/>
                <a:gd name="connsiteX2" fmla="*/ 1676900 w 1676900"/>
                <a:gd name="connsiteY2" fmla="*/ 855218 h 908486"/>
                <a:gd name="connsiteX3" fmla="*/ 0 w 1676900"/>
                <a:gd name="connsiteY3" fmla="*/ 908486 h 908486"/>
                <a:gd name="connsiteX4" fmla="*/ 0 w 1676900"/>
                <a:gd name="connsiteY4" fmla="*/ 35509 h 908486"/>
                <a:gd name="connsiteX0" fmla="*/ 0 w 1676900"/>
                <a:gd name="connsiteY0" fmla="*/ 35509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35509 h 855218"/>
                <a:gd name="connsiteX0" fmla="*/ 0 w 1676900"/>
                <a:gd name="connsiteY0" fmla="*/ 8876 h 855218"/>
                <a:gd name="connsiteX1" fmla="*/ 1659145 w 1676900"/>
                <a:gd name="connsiteY1" fmla="*/ 0 h 855218"/>
                <a:gd name="connsiteX2" fmla="*/ 1676900 w 1676900"/>
                <a:gd name="connsiteY2" fmla="*/ 855218 h 855218"/>
                <a:gd name="connsiteX3" fmla="*/ 26633 w 1676900"/>
                <a:gd name="connsiteY3" fmla="*/ 198272 h 855218"/>
                <a:gd name="connsiteX4" fmla="*/ 0 w 1676900"/>
                <a:gd name="connsiteY4" fmla="*/ 8876 h 855218"/>
                <a:gd name="connsiteX0" fmla="*/ 8878 w 1685778"/>
                <a:gd name="connsiteY0" fmla="*/ 8876 h 855218"/>
                <a:gd name="connsiteX1" fmla="*/ 1668023 w 1685778"/>
                <a:gd name="connsiteY1" fmla="*/ 0 h 855218"/>
                <a:gd name="connsiteX2" fmla="*/ 1685778 w 1685778"/>
                <a:gd name="connsiteY2" fmla="*/ 855218 h 855218"/>
                <a:gd name="connsiteX3" fmla="*/ 0 w 1685778"/>
                <a:gd name="connsiteY3" fmla="*/ 153884 h 855218"/>
                <a:gd name="connsiteX4" fmla="*/ 8878 w 1685778"/>
                <a:gd name="connsiteY4" fmla="*/ 8876 h 855218"/>
                <a:gd name="connsiteX0" fmla="*/ 8878 w 1685778"/>
                <a:gd name="connsiteY0" fmla="*/ 26632 h 872974"/>
                <a:gd name="connsiteX1" fmla="*/ 1676901 w 1685778"/>
                <a:gd name="connsiteY1" fmla="*/ 0 h 872974"/>
                <a:gd name="connsiteX2" fmla="*/ 1685778 w 1685778"/>
                <a:gd name="connsiteY2" fmla="*/ 872974 h 872974"/>
                <a:gd name="connsiteX3" fmla="*/ 0 w 1685778"/>
                <a:gd name="connsiteY3" fmla="*/ 171640 h 872974"/>
                <a:gd name="connsiteX4" fmla="*/ 8878 w 1685778"/>
                <a:gd name="connsiteY4" fmla="*/ 26632 h 872974"/>
                <a:gd name="connsiteX0" fmla="*/ 8878 w 1694655"/>
                <a:gd name="connsiteY0" fmla="*/ 26632 h 801953"/>
                <a:gd name="connsiteX1" fmla="*/ 1676901 w 1694655"/>
                <a:gd name="connsiteY1" fmla="*/ 0 h 801953"/>
                <a:gd name="connsiteX2" fmla="*/ 1694655 w 1694655"/>
                <a:gd name="connsiteY2" fmla="*/ 801953 h 801953"/>
                <a:gd name="connsiteX3" fmla="*/ 0 w 1694655"/>
                <a:gd name="connsiteY3" fmla="*/ 171640 h 801953"/>
                <a:gd name="connsiteX4" fmla="*/ 8878 w 1694655"/>
                <a:gd name="connsiteY4" fmla="*/ 26632 h 801953"/>
                <a:gd name="connsiteX0" fmla="*/ 8878 w 1721288"/>
                <a:gd name="connsiteY0" fmla="*/ 26632 h 872974"/>
                <a:gd name="connsiteX1" fmla="*/ 1676901 w 1721288"/>
                <a:gd name="connsiteY1" fmla="*/ 0 h 872974"/>
                <a:gd name="connsiteX2" fmla="*/ 1721288 w 1721288"/>
                <a:gd name="connsiteY2" fmla="*/ 872974 h 872974"/>
                <a:gd name="connsiteX3" fmla="*/ 0 w 1721288"/>
                <a:gd name="connsiteY3" fmla="*/ 171640 h 872974"/>
                <a:gd name="connsiteX4" fmla="*/ 8878 w 1721288"/>
                <a:gd name="connsiteY4" fmla="*/ 26632 h 872974"/>
                <a:gd name="connsiteX0" fmla="*/ 8878 w 1676901"/>
                <a:gd name="connsiteY0" fmla="*/ 26632 h 855219"/>
                <a:gd name="connsiteX1" fmla="*/ 1676901 w 1676901"/>
                <a:gd name="connsiteY1" fmla="*/ 0 h 855219"/>
                <a:gd name="connsiteX2" fmla="*/ 1676900 w 1676901"/>
                <a:gd name="connsiteY2" fmla="*/ 855219 h 855219"/>
                <a:gd name="connsiteX3" fmla="*/ 0 w 1676901"/>
                <a:gd name="connsiteY3" fmla="*/ 171640 h 855219"/>
                <a:gd name="connsiteX4" fmla="*/ 8878 w 1676901"/>
                <a:gd name="connsiteY4" fmla="*/ 26632 h 855219"/>
                <a:gd name="connsiteX0" fmla="*/ 8878 w 1676901"/>
                <a:gd name="connsiteY0" fmla="*/ 26632 h 943996"/>
                <a:gd name="connsiteX1" fmla="*/ 1676901 w 1676901"/>
                <a:gd name="connsiteY1" fmla="*/ 0 h 943996"/>
                <a:gd name="connsiteX2" fmla="*/ 1668023 w 1676901"/>
                <a:gd name="connsiteY2" fmla="*/ 943996 h 943996"/>
                <a:gd name="connsiteX3" fmla="*/ 0 w 1676901"/>
                <a:gd name="connsiteY3" fmla="*/ 171640 h 943996"/>
                <a:gd name="connsiteX4" fmla="*/ 8878 w 1676901"/>
                <a:gd name="connsiteY4" fmla="*/ 26632 h 943996"/>
                <a:gd name="connsiteX0" fmla="*/ 8878 w 1676901"/>
                <a:gd name="connsiteY0" fmla="*/ 26632 h 864097"/>
                <a:gd name="connsiteX1" fmla="*/ 1676901 w 1676901"/>
                <a:gd name="connsiteY1" fmla="*/ 0 h 864097"/>
                <a:gd name="connsiteX2" fmla="*/ 1659145 w 1676901"/>
                <a:gd name="connsiteY2" fmla="*/ 864097 h 864097"/>
                <a:gd name="connsiteX3" fmla="*/ 0 w 1676901"/>
                <a:gd name="connsiteY3" fmla="*/ 171640 h 864097"/>
                <a:gd name="connsiteX4" fmla="*/ 8878 w 1676901"/>
                <a:gd name="connsiteY4" fmla="*/ 26632 h 86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901" h="864097">
                  <a:moveTo>
                    <a:pt x="8878" y="26632"/>
                  </a:moveTo>
                  <a:lnTo>
                    <a:pt x="1676901" y="0"/>
                  </a:lnTo>
                  <a:cubicBezTo>
                    <a:pt x="1676901" y="285073"/>
                    <a:pt x="1659145" y="579024"/>
                    <a:pt x="1659145" y="864097"/>
                  </a:cubicBezTo>
                  <a:lnTo>
                    <a:pt x="0" y="171640"/>
                  </a:lnTo>
                  <a:lnTo>
                    <a:pt x="8878" y="26632"/>
                  </a:lnTo>
                  <a:close/>
                </a:path>
              </a:pathLst>
            </a:custGeom>
            <a:gradFill flip="none" rotWithShape="1">
              <a:gsLst>
                <a:gs pos="50000">
                  <a:schemeClr val="accent3">
                    <a:alpha val="0"/>
                  </a:schemeClr>
                </a:gs>
                <a:gs pos="80000">
                  <a:schemeClr val="accent3">
                    <a:alpha val="85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5" name="Rectangle 14">
              <a:extLst>
                <a:ext uri="{FF2B5EF4-FFF2-40B4-BE49-F238E27FC236}">
                  <a16:creationId xmlns:a16="http://schemas.microsoft.com/office/drawing/2014/main" id="{AF71FA47-956A-4CAF-A114-C299B703B636}"/>
                </a:ext>
              </a:extLst>
            </p:cNvPr>
            <p:cNvSpPr/>
            <p:nvPr/>
          </p:nvSpPr>
          <p:spPr>
            <a:xfrm rot="10800000">
              <a:off x="6144963" y="1844824"/>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6" name="Rectangle 4">
              <a:extLst>
                <a:ext uri="{FF2B5EF4-FFF2-40B4-BE49-F238E27FC236}">
                  <a16:creationId xmlns:a16="http://schemas.microsoft.com/office/drawing/2014/main" id="{A775C0AC-1774-4DCE-94E4-F229336FCDD0}"/>
                </a:ext>
              </a:extLst>
            </p:cNvPr>
            <p:cNvSpPr/>
            <p:nvPr/>
          </p:nvSpPr>
          <p:spPr>
            <a:xfrm>
              <a:off x="4485442" y="1837871"/>
              <a:ext cx="1670406" cy="1829838"/>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68022"/>
                <a:gd name="connsiteY0" fmla="*/ 1713390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13390 h 1849518"/>
                <a:gd name="connsiteX0" fmla="*/ 0 w 1668022"/>
                <a:gd name="connsiteY0" fmla="*/ 1713390 h 1787374"/>
                <a:gd name="connsiteX1" fmla="*/ 1650267 w 1668022"/>
                <a:gd name="connsiteY1" fmla="*/ 0 h 1787374"/>
                <a:gd name="connsiteX2" fmla="*/ 1668022 w 1668022"/>
                <a:gd name="connsiteY2" fmla="*/ 855218 h 1787374"/>
                <a:gd name="connsiteX3" fmla="*/ 26633 w 1668022"/>
                <a:gd name="connsiteY3" fmla="*/ 1787374 h 1787374"/>
                <a:gd name="connsiteX4" fmla="*/ 0 w 1668022"/>
                <a:gd name="connsiteY4" fmla="*/ 1713390 h 1787374"/>
                <a:gd name="connsiteX0" fmla="*/ 0 w 1668022"/>
                <a:gd name="connsiteY0" fmla="*/ 1713390 h 1805129"/>
                <a:gd name="connsiteX1" fmla="*/ 1650267 w 1668022"/>
                <a:gd name="connsiteY1" fmla="*/ 0 h 1805129"/>
                <a:gd name="connsiteX2" fmla="*/ 1668022 w 1668022"/>
                <a:gd name="connsiteY2" fmla="*/ 855218 h 1805129"/>
                <a:gd name="connsiteX3" fmla="*/ 35511 w 1668022"/>
                <a:gd name="connsiteY3" fmla="*/ 1805129 h 1805129"/>
                <a:gd name="connsiteX4" fmla="*/ 0 w 1668022"/>
                <a:gd name="connsiteY4" fmla="*/ 1713390 h 1805129"/>
                <a:gd name="connsiteX0" fmla="*/ 0 w 1668022"/>
                <a:gd name="connsiteY0" fmla="*/ 1713390 h 1822885"/>
                <a:gd name="connsiteX1" fmla="*/ 1650267 w 1668022"/>
                <a:gd name="connsiteY1" fmla="*/ 0 h 1822885"/>
                <a:gd name="connsiteX2" fmla="*/ 1668022 w 1668022"/>
                <a:gd name="connsiteY2" fmla="*/ 855218 h 1822885"/>
                <a:gd name="connsiteX3" fmla="*/ 35511 w 1668022"/>
                <a:gd name="connsiteY3" fmla="*/ 1822885 h 1822885"/>
                <a:gd name="connsiteX4" fmla="*/ 0 w 1668022"/>
                <a:gd name="connsiteY4" fmla="*/ 1713390 h 1822885"/>
                <a:gd name="connsiteX0" fmla="*/ 0 w 1668022"/>
                <a:gd name="connsiteY0" fmla="*/ 1720343 h 1829838"/>
                <a:gd name="connsiteX1" fmla="*/ 1660710 w 1668022"/>
                <a:gd name="connsiteY1" fmla="*/ 0 h 1829838"/>
                <a:gd name="connsiteX2" fmla="*/ 1668022 w 1668022"/>
                <a:gd name="connsiteY2" fmla="*/ 862171 h 1829838"/>
                <a:gd name="connsiteX3" fmla="*/ 35511 w 1668022"/>
                <a:gd name="connsiteY3" fmla="*/ 1829838 h 1829838"/>
                <a:gd name="connsiteX4" fmla="*/ 0 w 1668022"/>
                <a:gd name="connsiteY4" fmla="*/ 1720343 h 1829838"/>
                <a:gd name="connsiteX0" fmla="*/ 0 w 1670406"/>
                <a:gd name="connsiteY0" fmla="*/ 1720343 h 1829838"/>
                <a:gd name="connsiteX1" fmla="*/ 1669865 w 1670406"/>
                <a:gd name="connsiteY1" fmla="*/ 0 h 1829838"/>
                <a:gd name="connsiteX2" fmla="*/ 1668022 w 1670406"/>
                <a:gd name="connsiteY2" fmla="*/ 862171 h 1829838"/>
                <a:gd name="connsiteX3" fmla="*/ 35511 w 1670406"/>
                <a:gd name="connsiteY3" fmla="*/ 1829838 h 1829838"/>
                <a:gd name="connsiteX4" fmla="*/ 0 w 1670406"/>
                <a:gd name="connsiteY4" fmla="*/ 1720343 h 1829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0406" h="1829838">
                  <a:moveTo>
                    <a:pt x="0" y="1720343"/>
                  </a:moveTo>
                  <a:lnTo>
                    <a:pt x="1669865" y="0"/>
                  </a:lnTo>
                  <a:cubicBezTo>
                    <a:pt x="1672302" y="287390"/>
                    <a:pt x="1665585" y="574781"/>
                    <a:pt x="1668022" y="862171"/>
                  </a:cubicBezTo>
                  <a:lnTo>
                    <a:pt x="35511" y="1829838"/>
                  </a:lnTo>
                  <a:lnTo>
                    <a:pt x="0" y="1720343"/>
                  </a:lnTo>
                  <a:close/>
                </a:path>
              </a:pathLst>
            </a:custGeom>
            <a:gradFill flip="none" rotWithShape="1">
              <a:gsLst>
                <a:gs pos="35000">
                  <a:schemeClr val="accent3">
                    <a:alpha val="0"/>
                  </a:schemeClr>
                </a:gs>
                <a:gs pos="80000">
                  <a:schemeClr val="accent3">
                    <a:alpha val="8500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7" name="Rectangle 16">
              <a:extLst>
                <a:ext uri="{FF2B5EF4-FFF2-40B4-BE49-F238E27FC236}">
                  <a16:creationId xmlns:a16="http://schemas.microsoft.com/office/drawing/2014/main" id="{B17C6596-4449-45D0-A8DD-A3CCD8B40D09}"/>
                </a:ext>
              </a:extLst>
            </p:cNvPr>
            <p:cNvSpPr/>
            <p:nvPr/>
          </p:nvSpPr>
          <p:spPr>
            <a:xfrm rot="10800000">
              <a:off x="6144962" y="2787832"/>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Rectangle 17">
              <a:extLst>
                <a:ext uri="{FF2B5EF4-FFF2-40B4-BE49-F238E27FC236}">
                  <a16:creationId xmlns:a16="http://schemas.microsoft.com/office/drawing/2014/main" id="{082C74A4-76BE-4D74-9A9A-FF8D2A8F395A}"/>
                </a:ext>
              </a:extLst>
            </p:cNvPr>
            <p:cNvSpPr/>
            <p:nvPr/>
          </p:nvSpPr>
          <p:spPr>
            <a:xfrm rot="10800000">
              <a:off x="6135715" y="3730840"/>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9" name="Rectangle 18">
              <a:extLst>
                <a:ext uri="{FF2B5EF4-FFF2-40B4-BE49-F238E27FC236}">
                  <a16:creationId xmlns:a16="http://schemas.microsoft.com/office/drawing/2014/main" id="{E2A51602-A842-43F1-B385-F88135422369}"/>
                </a:ext>
              </a:extLst>
            </p:cNvPr>
            <p:cNvSpPr/>
            <p:nvPr/>
          </p:nvSpPr>
          <p:spPr>
            <a:xfrm rot="10800000">
              <a:off x="6135715" y="4673848"/>
              <a:ext cx="4451434" cy="86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0" name="Rectangle 4">
              <a:extLst>
                <a:ext uri="{FF2B5EF4-FFF2-40B4-BE49-F238E27FC236}">
                  <a16:creationId xmlns:a16="http://schemas.microsoft.com/office/drawing/2014/main" id="{E0098728-CB34-4D0A-8D9B-1942EB5BB9AB}"/>
                </a:ext>
              </a:extLst>
            </p:cNvPr>
            <p:cNvSpPr/>
            <p:nvPr/>
          </p:nvSpPr>
          <p:spPr>
            <a:xfrm>
              <a:off x="4474601" y="2791036"/>
              <a:ext cx="1685778" cy="1002679"/>
            </a:xfrm>
            <a:custGeom>
              <a:avLst/>
              <a:gdLst>
                <a:gd name="connsiteX0" fmla="*/ 0 w 1872208"/>
                <a:gd name="connsiteY0" fmla="*/ 0 h 864096"/>
                <a:gd name="connsiteX1" fmla="*/ 1872208 w 1872208"/>
                <a:gd name="connsiteY1" fmla="*/ 0 h 864096"/>
                <a:gd name="connsiteX2" fmla="*/ 1872208 w 1872208"/>
                <a:gd name="connsiteY2" fmla="*/ 864096 h 864096"/>
                <a:gd name="connsiteX3" fmla="*/ 0 w 1872208"/>
                <a:gd name="connsiteY3" fmla="*/ 864096 h 864096"/>
                <a:gd name="connsiteX4" fmla="*/ 0 w 1872208"/>
                <a:gd name="connsiteY4" fmla="*/ 0 h 864096"/>
                <a:gd name="connsiteX0" fmla="*/ 0 w 1872208"/>
                <a:gd name="connsiteY0" fmla="*/ 0 h 1849518"/>
                <a:gd name="connsiteX1" fmla="*/ 1872208 w 1872208"/>
                <a:gd name="connsiteY1" fmla="*/ 0 h 1849518"/>
                <a:gd name="connsiteX2" fmla="*/ 1872208 w 1872208"/>
                <a:gd name="connsiteY2" fmla="*/ 864096 h 1849518"/>
                <a:gd name="connsiteX3" fmla="*/ 230819 w 1872208"/>
                <a:gd name="connsiteY3" fmla="*/ 1849518 h 1849518"/>
                <a:gd name="connsiteX4" fmla="*/ 0 w 1872208"/>
                <a:gd name="connsiteY4" fmla="*/ 0 h 1849518"/>
                <a:gd name="connsiteX0" fmla="*/ 0 w 1650267"/>
                <a:gd name="connsiteY0" fmla="*/ 1784411 h 1849518"/>
                <a:gd name="connsiteX1" fmla="*/ 1650267 w 1650267"/>
                <a:gd name="connsiteY1" fmla="*/ 0 h 1849518"/>
                <a:gd name="connsiteX2" fmla="*/ 1650267 w 1650267"/>
                <a:gd name="connsiteY2" fmla="*/ 864096 h 1849518"/>
                <a:gd name="connsiteX3" fmla="*/ 8878 w 1650267"/>
                <a:gd name="connsiteY3" fmla="*/ 1849518 h 1849518"/>
                <a:gd name="connsiteX4" fmla="*/ 0 w 1650267"/>
                <a:gd name="connsiteY4" fmla="*/ 1784411 h 1849518"/>
                <a:gd name="connsiteX0" fmla="*/ 0 w 1668022"/>
                <a:gd name="connsiteY0" fmla="*/ 1784411 h 1849518"/>
                <a:gd name="connsiteX1" fmla="*/ 1650267 w 1668022"/>
                <a:gd name="connsiteY1" fmla="*/ 0 h 1849518"/>
                <a:gd name="connsiteX2" fmla="*/ 1668022 w 1668022"/>
                <a:gd name="connsiteY2" fmla="*/ 855218 h 1849518"/>
                <a:gd name="connsiteX3" fmla="*/ 8878 w 1668022"/>
                <a:gd name="connsiteY3" fmla="*/ 1849518 h 1849518"/>
                <a:gd name="connsiteX4" fmla="*/ 0 w 1668022"/>
                <a:gd name="connsiteY4" fmla="*/ 1784411 h 1849518"/>
                <a:gd name="connsiteX0" fmla="*/ 0 w 1659145"/>
                <a:gd name="connsiteY0" fmla="*/ 843378 h 1849518"/>
                <a:gd name="connsiteX1" fmla="*/ 1641390 w 1659145"/>
                <a:gd name="connsiteY1" fmla="*/ 0 h 1849518"/>
                <a:gd name="connsiteX2" fmla="*/ 1659145 w 1659145"/>
                <a:gd name="connsiteY2" fmla="*/ 855218 h 1849518"/>
                <a:gd name="connsiteX3" fmla="*/ 1 w 1659145"/>
                <a:gd name="connsiteY3" fmla="*/ 1849518 h 1849518"/>
                <a:gd name="connsiteX4" fmla="*/ 0 w 1659145"/>
                <a:gd name="connsiteY4" fmla="*/ 843378 h 1849518"/>
                <a:gd name="connsiteX0" fmla="*/ 0 w 1659145"/>
                <a:gd name="connsiteY0" fmla="*/ 843378 h 945987"/>
                <a:gd name="connsiteX1" fmla="*/ 1641390 w 1659145"/>
                <a:gd name="connsiteY1" fmla="*/ 0 h 945987"/>
                <a:gd name="connsiteX2" fmla="*/ 1659145 w 1659145"/>
                <a:gd name="connsiteY2" fmla="*/ 855218 h 945987"/>
                <a:gd name="connsiteX3" fmla="*/ 8878 w 1659145"/>
                <a:gd name="connsiteY3" fmla="*/ 890730 h 945987"/>
                <a:gd name="connsiteX4" fmla="*/ 0 w 1659145"/>
                <a:gd name="connsiteY4" fmla="*/ 843378 h 945987"/>
                <a:gd name="connsiteX0" fmla="*/ 17755 w 1676900"/>
                <a:gd name="connsiteY0" fmla="*/ 843378 h 948353"/>
                <a:gd name="connsiteX1" fmla="*/ 1659145 w 1676900"/>
                <a:gd name="connsiteY1" fmla="*/ 0 h 948353"/>
                <a:gd name="connsiteX2" fmla="*/ 1676900 w 1676900"/>
                <a:gd name="connsiteY2" fmla="*/ 855218 h 948353"/>
                <a:gd name="connsiteX3" fmla="*/ 0 w 1676900"/>
                <a:gd name="connsiteY3" fmla="*/ 908486 h 948353"/>
                <a:gd name="connsiteX4" fmla="*/ 17755 w 1676900"/>
                <a:gd name="connsiteY4" fmla="*/ 843378 h 948353"/>
                <a:gd name="connsiteX0" fmla="*/ 8878 w 1676900"/>
                <a:gd name="connsiteY0" fmla="*/ 923277 h 1018421"/>
                <a:gd name="connsiteX1" fmla="*/ 1659145 w 1676900"/>
                <a:gd name="connsiteY1" fmla="*/ 0 h 1018421"/>
                <a:gd name="connsiteX2" fmla="*/ 1676900 w 1676900"/>
                <a:gd name="connsiteY2" fmla="*/ 855218 h 1018421"/>
                <a:gd name="connsiteX3" fmla="*/ 0 w 1676900"/>
                <a:gd name="connsiteY3" fmla="*/ 908486 h 1018421"/>
                <a:gd name="connsiteX4" fmla="*/ 8878 w 1676900"/>
                <a:gd name="connsiteY4" fmla="*/ 923277 h 1018421"/>
                <a:gd name="connsiteX0" fmla="*/ 0 w 1685778"/>
                <a:gd name="connsiteY0" fmla="*/ 905521 h 1002679"/>
                <a:gd name="connsiteX1" fmla="*/ 1668023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 name="connsiteX0" fmla="*/ 0 w 1685778"/>
                <a:gd name="connsiteY0" fmla="*/ 905521 h 1002679"/>
                <a:gd name="connsiteX1" fmla="*/ 1678467 w 1685778"/>
                <a:gd name="connsiteY1" fmla="*/ 0 h 1002679"/>
                <a:gd name="connsiteX2" fmla="*/ 1685778 w 1685778"/>
                <a:gd name="connsiteY2" fmla="*/ 855218 h 1002679"/>
                <a:gd name="connsiteX3" fmla="*/ 8878 w 1685778"/>
                <a:gd name="connsiteY3" fmla="*/ 908486 h 1002679"/>
                <a:gd name="connsiteX4" fmla="*/ 0 w 1685778"/>
                <a:gd name="connsiteY4" fmla="*/ 905521 h 1002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778" h="1002679">
                  <a:moveTo>
                    <a:pt x="0" y="905521"/>
                  </a:moveTo>
                  <a:lnTo>
                    <a:pt x="1678467" y="0"/>
                  </a:lnTo>
                  <a:lnTo>
                    <a:pt x="1685778" y="855218"/>
                  </a:lnTo>
                  <a:lnTo>
                    <a:pt x="8878" y="908486"/>
                  </a:lnTo>
                  <a:cubicBezTo>
                    <a:pt x="8878" y="573106"/>
                    <a:pt x="0" y="1240901"/>
                    <a:pt x="0" y="905521"/>
                  </a:cubicBezTo>
                  <a:close/>
                </a:path>
              </a:pathLst>
            </a:custGeom>
            <a:gradFill flip="none" rotWithShape="1">
              <a:gsLst>
                <a:gs pos="50000">
                  <a:schemeClr val="accent3">
                    <a:alpha val="0"/>
                  </a:schemeClr>
                </a:gs>
                <a:gs pos="80000">
                  <a:schemeClr val="accent3">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21" name="Group 20">
            <a:extLst>
              <a:ext uri="{FF2B5EF4-FFF2-40B4-BE49-F238E27FC236}">
                <a16:creationId xmlns:a16="http://schemas.microsoft.com/office/drawing/2014/main" id="{6C6F72C2-C658-4852-8FF6-375BB21DBF69}"/>
              </a:ext>
            </a:extLst>
          </p:cNvPr>
          <p:cNvGrpSpPr/>
          <p:nvPr/>
        </p:nvGrpSpPr>
        <p:grpSpPr>
          <a:xfrm>
            <a:off x="7944259" y="2146922"/>
            <a:ext cx="3434935" cy="492845"/>
            <a:chOff x="6417575" y="2011204"/>
            <a:chExt cx="2232250" cy="471992"/>
          </a:xfrm>
        </p:grpSpPr>
        <p:sp>
          <p:nvSpPr>
            <p:cNvPr id="22" name="TextBox 21">
              <a:extLst>
                <a:ext uri="{FF2B5EF4-FFF2-40B4-BE49-F238E27FC236}">
                  <a16:creationId xmlns:a16="http://schemas.microsoft.com/office/drawing/2014/main" id="{F4CBB354-A388-49DF-A0D5-D49D8180D48C}"/>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FA17-BCS-090</a:t>
              </a:r>
              <a:endParaRPr lang="ko-KR" altLang="en-US" sz="1200" dirty="0">
                <a:solidFill>
                  <a:schemeClr val="bg1"/>
                </a:solidFill>
              </a:endParaRPr>
            </a:p>
          </p:txBody>
        </p:sp>
        <p:sp>
          <p:nvSpPr>
            <p:cNvPr id="23" name="TextBox 22">
              <a:extLst>
                <a:ext uri="{FF2B5EF4-FFF2-40B4-BE49-F238E27FC236}">
                  <a16:creationId xmlns:a16="http://schemas.microsoft.com/office/drawing/2014/main" id="{652E2A65-2811-4BF3-BA06-040AC2A98C24}"/>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Usama Sarwar</a:t>
              </a:r>
              <a:endParaRPr lang="ko-KR" altLang="en-US" sz="1200" b="1" dirty="0">
                <a:solidFill>
                  <a:schemeClr val="bg1"/>
                </a:solidFill>
              </a:endParaRPr>
            </a:p>
          </p:txBody>
        </p:sp>
      </p:grpSp>
      <p:grpSp>
        <p:nvGrpSpPr>
          <p:cNvPr id="24" name="Group 23">
            <a:extLst>
              <a:ext uri="{FF2B5EF4-FFF2-40B4-BE49-F238E27FC236}">
                <a16:creationId xmlns:a16="http://schemas.microsoft.com/office/drawing/2014/main" id="{418976A3-78AD-4F2A-A944-E61E98E5421B}"/>
              </a:ext>
            </a:extLst>
          </p:cNvPr>
          <p:cNvGrpSpPr/>
          <p:nvPr/>
        </p:nvGrpSpPr>
        <p:grpSpPr>
          <a:xfrm>
            <a:off x="7944260" y="3098072"/>
            <a:ext cx="3434935" cy="492845"/>
            <a:chOff x="6417575" y="2011204"/>
            <a:chExt cx="2232250" cy="471992"/>
          </a:xfrm>
        </p:grpSpPr>
        <p:sp>
          <p:nvSpPr>
            <p:cNvPr id="25" name="TextBox 24">
              <a:extLst>
                <a:ext uri="{FF2B5EF4-FFF2-40B4-BE49-F238E27FC236}">
                  <a16:creationId xmlns:a16="http://schemas.microsoft.com/office/drawing/2014/main" id="{82D49CC5-87B1-4053-B70E-9B863543E147}"/>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FA17-BCS-065</a:t>
              </a:r>
              <a:endParaRPr lang="ko-KR" altLang="en-US" sz="1200" dirty="0">
                <a:solidFill>
                  <a:schemeClr val="bg1"/>
                </a:solidFill>
              </a:endParaRPr>
            </a:p>
          </p:txBody>
        </p:sp>
        <p:sp>
          <p:nvSpPr>
            <p:cNvPr id="26" name="TextBox 25">
              <a:extLst>
                <a:ext uri="{FF2B5EF4-FFF2-40B4-BE49-F238E27FC236}">
                  <a16:creationId xmlns:a16="http://schemas.microsoft.com/office/drawing/2014/main" id="{F6BE7407-28F7-40BA-872E-0FD0314D5F0F}"/>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Umar Daraz</a:t>
              </a:r>
              <a:endParaRPr lang="ko-KR" altLang="en-US" sz="1200" b="1" dirty="0">
                <a:solidFill>
                  <a:schemeClr val="bg1"/>
                </a:solidFill>
              </a:endParaRPr>
            </a:p>
          </p:txBody>
        </p:sp>
      </p:grpSp>
      <p:grpSp>
        <p:nvGrpSpPr>
          <p:cNvPr id="27" name="Group 26">
            <a:extLst>
              <a:ext uri="{FF2B5EF4-FFF2-40B4-BE49-F238E27FC236}">
                <a16:creationId xmlns:a16="http://schemas.microsoft.com/office/drawing/2014/main" id="{6C8D17F0-389E-4C8A-90CC-427FE21A4D8C}"/>
              </a:ext>
            </a:extLst>
          </p:cNvPr>
          <p:cNvGrpSpPr/>
          <p:nvPr/>
        </p:nvGrpSpPr>
        <p:grpSpPr>
          <a:xfrm>
            <a:off x="7944261" y="4040347"/>
            <a:ext cx="3434935" cy="492845"/>
            <a:chOff x="6417575" y="2011204"/>
            <a:chExt cx="2232250" cy="471992"/>
          </a:xfrm>
        </p:grpSpPr>
        <p:sp>
          <p:nvSpPr>
            <p:cNvPr id="28" name="TextBox 27">
              <a:extLst>
                <a:ext uri="{FF2B5EF4-FFF2-40B4-BE49-F238E27FC236}">
                  <a16:creationId xmlns:a16="http://schemas.microsoft.com/office/drawing/2014/main" id="{21C22DCD-4ED7-441C-AAB6-B248696DF21F}"/>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FA17-BCS-070</a:t>
              </a:r>
              <a:endParaRPr lang="ko-KR" altLang="en-US" sz="1200" dirty="0">
                <a:solidFill>
                  <a:schemeClr val="bg1"/>
                </a:solidFill>
              </a:endParaRPr>
            </a:p>
          </p:txBody>
        </p:sp>
        <p:sp>
          <p:nvSpPr>
            <p:cNvPr id="29" name="TextBox 28">
              <a:extLst>
                <a:ext uri="{FF2B5EF4-FFF2-40B4-BE49-F238E27FC236}">
                  <a16:creationId xmlns:a16="http://schemas.microsoft.com/office/drawing/2014/main" id="{B3CA22B2-A914-4A7A-8998-656009ED95C9}"/>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Usman Naeem</a:t>
              </a:r>
              <a:endParaRPr lang="ko-KR" altLang="en-US" sz="1200" b="1" dirty="0">
                <a:solidFill>
                  <a:schemeClr val="bg1"/>
                </a:solidFill>
              </a:endParaRPr>
            </a:p>
          </p:txBody>
        </p:sp>
      </p:grpSp>
      <p:grpSp>
        <p:nvGrpSpPr>
          <p:cNvPr id="30" name="Group 29">
            <a:extLst>
              <a:ext uri="{FF2B5EF4-FFF2-40B4-BE49-F238E27FC236}">
                <a16:creationId xmlns:a16="http://schemas.microsoft.com/office/drawing/2014/main" id="{D4922D11-1DE9-4AC9-A310-83F2D9D25F14}"/>
              </a:ext>
            </a:extLst>
          </p:cNvPr>
          <p:cNvGrpSpPr/>
          <p:nvPr/>
        </p:nvGrpSpPr>
        <p:grpSpPr>
          <a:xfrm>
            <a:off x="7944262" y="4982616"/>
            <a:ext cx="3434935" cy="492845"/>
            <a:chOff x="6417575" y="2011204"/>
            <a:chExt cx="2232250" cy="471992"/>
          </a:xfrm>
        </p:grpSpPr>
        <p:sp>
          <p:nvSpPr>
            <p:cNvPr id="31" name="TextBox 30">
              <a:extLst>
                <a:ext uri="{FF2B5EF4-FFF2-40B4-BE49-F238E27FC236}">
                  <a16:creationId xmlns:a16="http://schemas.microsoft.com/office/drawing/2014/main" id="{1F374377-EFFC-4A18-A1A2-3CAEA4D1B61C}"/>
                </a:ext>
              </a:extLst>
            </p:cNvPr>
            <p:cNvSpPr txBox="1"/>
            <p:nvPr/>
          </p:nvSpPr>
          <p:spPr>
            <a:xfrm>
              <a:off x="6417576" y="2217917"/>
              <a:ext cx="2232249" cy="265279"/>
            </a:xfrm>
            <a:prstGeom prst="rect">
              <a:avLst/>
            </a:prstGeom>
            <a:noFill/>
          </p:spPr>
          <p:txBody>
            <a:bodyPr wrap="square" rtlCol="0">
              <a:spAutoFit/>
            </a:bodyPr>
            <a:lstStyle/>
            <a:p>
              <a:r>
                <a:rPr lang="en-US" altLang="ko-KR" sz="1200" dirty="0">
                  <a:solidFill>
                    <a:schemeClr val="bg1"/>
                  </a:solidFill>
                  <a:cs typeface="Arial" pitchFamily="34" charset="0"/>
                </a:rPr>
                <a:t>FA17-BCS-083</a:t>
              </a:r>
              <a:endParaRPr lang="ko-KR" altLang="en-US" sz="1200" dirty="0">
                <a:solidFill>
                  <a:schemeClr val="bg1"/>
                </a:solidFill>
              </a:endParaRPr>
            </a:p>
          </p:txBody>
        </p:sp>
        <p:sp>
          <p:nvSpPr>
            <p:cNvPr id="32" name="TextBox 31">
              <a:extLst>
                <a:ext uri="{FF2B5EF4-FFF2-40B4-BE49-F238E27FC236}">
                  <a16:creationId xmlns:a16="http://schemas.microsoft.com/office/drawing/2014/main" id="{75E5582C-9292-460D-A0CB-3580A04B6EDD}"/>
                </a:ext>
              </a:extLst>
            </p:cNvPr>
            <p:cNvSpPr txBox="1"/>
            <p:nvPr/>
          </p:nvSpPr>
          <p:spPr>
            <a:xfrm>
              <a:off x="6417575" y="2011204"/>
              <a:ext cx="2232249" cy="265279"/>
            </a:xfrm>
            <a:prstGeom prst="rect">
              <a:avLst/>
            </a:prstGeom>
            <a:noFill/>
          </p:spPr>
          <p:txBody>
            <a:bodyPr wrap="square" rtlCol="0">
              <a:spAutoFit/>
            </a:bodyPr>
            <a:lstStyle/>
            <a:p>
              <a:r>
                <a:rPr lang="en-US" altLang="ko-KR" sz="1200" b="1" dirty="0">
                  <a:solidFill>
                    <a:schemeClr val="bg1"/>
                  </a:solidFill>
                </a:rPr>
                <a:t>Muhammad Anas</a:t>
              </a:r>
              <a:endParaRPr lang="ko-KR" altLang="en-US" sz="1200" b="1" dirty="0">
                <a:solidFill>
                  <a:schemeClr val="bg1"/>
                </a:solidFill>
              </a:endParaRPr>
            </a:p>
          </p:txBody>
        </p:sp>
      </p:grpSp>
      <p:grpSp>
        <p:nvGrpSpPr>
          <p:cNvPr id="33" name="Group 32">
            <a:extLst>
              <a:ext uri="{FF2B5EF4-FFF2-40B4-BE49-F238E27FC236}">
                <a16:creationId xmlns:a16="http://schemas.microsoft.com/office/drawing/2014/main" id="{7F0DC13B-907A-4C44-B50A-8F3844B7AA5F}"/>
              </a:ext>
            </a:extLst>
          </p:cNvPr>
          <p:cNvGrpSpPr/>
          <p:nvPr/>
        </p:nvGrpSpPr>
        <p:grpSpPr>
          <a:xfrm>
            <a:off x="796352" y="2167534"/>
            <a:ext cx="3376706" cy="492845"/>
            <a:chOff x="6417575" y="2011204"/>
            <a:chExt cx="2232250" cy="471992"/>
          </a:xfrm>
        </p:grpSpPr>
        <p:sp>
          <p:nvSpPr>
            <p:cNvPr id="34" name="TextBox 33">
              <a:extLst>
                <a:ext uri="{FF2B5EF4-FFF2-40B4-BE49-F238E27FC236}">
                  <a16:creationId xmlns:a16="http://schemas.microsoft.com/office/drawing/2014/main" id="{2A6F509E-3C6E-4092-898A-B4F4157255CF}"/>
                </a:ext>
              </a:extLst>
            </p:cNvPr>
            <p:cNvSpPr txBox="1"/>
            <p:nvPr/>
          </p:nvSpPr>
          <p:spPr>
            <a:xfrm>
              <a:off x="6417576" y="2217917"/>
              <a:ext cx="2232249" cy="265279"/>
            </a:xfrm>
            <a:prstGeom prst="rect">
              <a:avLst/>
            </a:prstGeom>
            <a:noFill/>
          </p:spPr>
          <p:txBody>
            <a:bodyPr wrap="square" rtlCol="0">
              <a:spAutoFit/>
            </a:bodyPr>
            <a:lstStyle/>
            <a:p>
              <a:pPr algn="r"/>
              <a:r>
                <a:rPr lang="en-US" altLang="ko-KR" sz="1200" dirty="0">
                  <a:solidFill>
                    <a:srgbClr val="002060"/>
                  </a:solidFill>
                  <a:cs typeface="Arial" pitchFamily="34" charset="0"/>
                </a:rPr>
                <a:t>FA17-BCS-077</a:t>
              </a:r>
            </a:p>
          </p:txBody>
        </p:sp>
        <p:sp>
          <p:nvSpPr>
            <p:cNvPr id="35" name="TextBox 34">
              <a:extLst>
                <a:ext uri="{FF2B5EF4-FFF2-40B4-BE49-F238E27FC236}">
                  <a16:creationId xmlns:a16="http://schemas.microsoft.com/office/drawing/2014/main" id="{78B5D8A3-E7F3-4A9D-B7FF-2A40CFFDAFA5}"/>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rgbClr val="002060"/>
                  </a:solidFill>
                </a:rPr>
                <a:t>Awais Javed</a:t>
              </a:r>
              <a:endParaRPr lang="ko-KR" altLang="en-US" sz="1200" b="1" dirty="0">
                <a:solidFill>
                  <a:srgbClr val="002060"/>
                </a:solidFill>
              </a:endParaRPr>
            </a:p>
          </p:txBody>
        </p:sp>
      </p:grpSp>
      <p:grpSp>
        <p:nvGrpSpPr>
          <p:cNvPr id="36" name="Group 35">
            <a:extLst>
              <a:ext uri="{FF2B5EF4-FFF2-40B4-BE49-F238E27FC236}">
                <a16:creationId xmlns:a16="http://schemas.microsoft.com/office/drawing/2014/main" id="{504322D9-AF27-486E-94A8-CEDB73C1B6B3}"/>
              </a:ext>
            </a:extLst>
          </p:cNvPr>
          <p:cNvGrpSpPr/>
          <p:nvPr/>
        </p:nvGrpSpPr>
        <p:grpSpPr>
          <a:xfrm>
            <a:off x="801836" y="3115828"/>
            <a:ext cx="3376706" cy="492845"/>
            <a:chOff x="6417575" y="2011204"/>
            <a:chExt cx="2232250" cy="471992"/>
          </a:xfrm>
        </p:grpSpPr>
        <p:sp>
          <p:nvSpPr>
            <p:cNvPr id="37" name="TextBox 36">
              <a:extLst>
                <a:ext uri="{FF2B5EF4-FFF2-40B4-BE49-F238E27FC236}">
                  <a16:creationId xmlns:a16="http://schemas.microsoft.com/office/drawing/2014/main" id="{F447529D-74CB-4A93-8915-32D3B86FDED1}"/>
                </a:ext>
              </a:extLst>
            </p:cNvPr>
            <p:cNvSpPr txBox="1"/>
            <p:nvPr/>
          </p:nvSpPr>
          <p:spPr>
            <a:xfrm>
              <a:off x="6417576" y="2217917"/>
              <a:ext cx="2232249" cy="265279"/>
            </a:xfrm>
            <a:prstGeom prst="rect">
              <a:avLst/>
            </a:prstGeom>
            <a:noFill/>
          </p:spPr>
          <p:txBody>
            <a:bodyPr wrap="square" rtlCol="0">
              <a:spAutoFit/>
            </a:bodyPr>
            <a:lstStyle/>
            <a:p>
              <a:pPr algn="r"/>
              <a:r>
                <a:rPr lang="en-US" altLang="ko-KR" sz="1200" dirty="0">
                  <a:solidFill>
                    <a:srgbClr val="002060"/>
                  </a:solidFill>
                  <a:cs typeface="Arial" pitchFamily="34" charset="0"/>
                </a:rPr>
                <a:t>FA17-BCS-076</a:t>
              </a:r>
            </a:p>
          </p:txBody>
        </p:sp>
        <p:sp>
          <p:nvSpPr>
            <p:cNvPr id="38" name="TextBox 37">
              <a:extLst>
                <a:ext uri="{FF2B5EF4-FFF2-40B4-BE49-F238E27FC236}">
                  <a16:creationId xmlns:a16="http://schemas.microsoft.com/office/drawing/2014/main" id="{E43BAF79-2D75-4D22-9AEF-BB95C8680B9E}"/>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rgbClr val="002060"/>
                  </a:solidFill>
                </a:rPr>
                <a:t>Atta Ul Mustafa</a:t>
              </a:r>
              <a:endParaRPr lang="ko-KR" altLang="en-US" sz="1200" b="1" dirty="0">
                <a:solidFill>
                  <a:srgbClr val="002060"/>
                </a:solidFill>
              </a:endParaRPr>
            </a:p>
          </p:txBody>
        </p:sp>
      </p:grpSp>
      <p:grpSp>
        <p:nvGrpSpPr>
          <p:cNvPr id="39" name="Group 38">
            <a:extLst>
              <a:ext uri="{FF2B5EF4-FFF2-40B4-BE49-F238E27FC236}">
                <a16:creationId xmlns:a16="http://schemas.microsoft.com/office/drawing/2014/main" id="{A70580C2-5864-4F34-90C1-3AEF4CCBB1EA}"/>
              </a:ext>
            </a:extLst>
          </p:cNvPr>
          <p:cNvGrpSpPr/>
          <p:nvPr/>
        </p:nvGrpSpPr>
        <p:grpSpPr>
          <a:xfrm>
            <a:off x="807318" y="4055244"/>
            <a:ext cx="3376706" cy="492845"/>
            <a:chOff x="6417575" y="2011204"/>
            <a:chExt cx="2232250" cy="471992"/>
          </a:xfrm>
        </p:grpSpPr>
        <p:sp>
          <p:nvSpPr>
            <p:cNvPr id="40" name="TextBox 39">
              <a:extLst>
                <a:ext uri="{FF2B5EF4-FFF2-40B4-BE49-F238E27FC236}">
                  <a16:creationId xmlns:a16="http://schemas.microsoft.com/office/drawing/2014/main" id="{F4BE9C7A-CFB5-43C9-B40F-B2CBC36B5E0D}"/>
                </a:ext>
              </a:extLst>
            </p:cNvPr>
            <p:cNvSpPr txBox="1"/>
            <p:nvPr/>
          </p:nvSpPr>
          <p:spPr>
            <a:xfrm>
              <a:off x="6417576" y="2217917"/>
              <a:ext cx="2232249" cy="265279"/>
            </a:xfrm>
            <a:prstGeom prst="rect">
              <a:avLst/>
            </a:prstGeom>
            <a:noFill/>
          </p:spPr>
          <p:txBody>
            <a:bodyPr wrap="square" rtlCol="0">
              <a:spAutoFit/>
            </a:bodyPr>
            <a:lstStyle/>
            <a:p>
              <a:pPr algn="r"/>
              <a:r>
                <a:rPr lang="en-US" altLang="ko-KR" sz="1200" dirty="0">
                  <a:solidFill>
                    <a:srgbClr val="002060"/>
                  </a:solidFill>
                  <a:cs typeface="Arial" pitchFamily="34" charset="0"/>
                </a:rPr>
                <a:t>FA17-BCS-089</a:t>
              </a:r>
            </a:p>
          </p:txBody>
        </p:sp>
        <p:sp>
          <p:nvSpPr>
            <p:cNvPr id="41" name="TextBox 40">
              <a:extLst>
                <a:ext uri="{FF2B5EF4-FFF2-40B4-BE49-F238E27FC236}">
                  <a16:creationId xmlns:a16="http://schemas.microsoft.com/office/drawing/2014/main" id="{9D2285DD-BA56-43A9-92AA-8DBCB4FC811A}"/>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rgbClr val="002060"/>
                  </a:solidFill>
                </a:rPr>
                <a:t>Mustansar</a:t>
              </a:r>
              <a:endParaRPr lang="ko-KR" altLang="en-US" sz="1200" b="1" dirty="0">
                <a:solidFill>
                  <a:srgbClr val="002060"/>
                </a:solidFill>
              </a:endParaRPr>
            </a:p>
          </p:txBody>
        </p:sp>
      </p:grpSp>
      <p:grpSp>
        <p:nvGrpSpPr>
          <p:cNvPr id="42" name="Group 41">
            <a:extLst>
              <a:ext uri="{FF2B5EF4-FFF2-40B4-BE49-F238E27FC236}">
                <a16:creationId xmlns:a16="http://schemas.microsoft.com/office/drawing/2014/main" id="{0D2C2B58-9C5D-46F1-A91A-FC4802179631}"/>
              </a:ext>
            </a:extLst>
          </p:cNvPr>
          <p:cNvGrpSpPr/>
          <p:nvPr/>
        </p:nvGrpSpPr>
        <p:grpSpPr>
          <a:xfrm>
            <a:off x="812802" y="4994660"/>
            <a:ext cx="3376706" cy="492845"/>
            <a:chOff x="6417575" y="2011204"/>
            <a:chExt cx="2232250" cy="471992"/>
          </a:xfrm>
        </p:grpSpPr>
        <p:sp>
          <p:nvSpPr>
            <p:cNvPr id="43" name="TextBox 42">
              <a:extLst>
                <a:ext uri="{FF2B5EF4-FFF2-40B4-BE49-F238E27FC236}">
                  <a16:creationId xmlns:a16="http://schemas.microsoft.com/office/drawing/2014/main" id="{11961ADF-6ECE-4475-A09D-FD4A8DBEB83B}"/>
                </a:ext>
              </a:extLst>
            </p:cNvPr>
            <p:cNvSpPr txBox="1"/>
            <p:nvPr/>
          </p:nvSpPr>
          <p:spPr>
            <a:xfrm>
              <a:off x="6417576" y="2217917"/>
              <a:ext cx="2232249" cy="265279"/>
            </a:xfrm>
            <a:prstGeom prst="rect">
              <a:avLst/>
            </a:prstGeom>
            <a:noFill/>
          </p:spPr>
          <p:txBody>
            <a:bodyPr wrap="square" rtlCol="0">
              <a:spAutoFit/>
            </a:bodyPr>
            <a:lstStyle/>
            <a:p>
              <a:pPr algn="r"/>
              <a:r>
                <a:rPr lang="en-US" altLang="ko-KR" sz="1200" dirty="0">
                  <a:solidFill>
                    <a:srgbClr val="002060"/>
                  </a:solidFill>
                  <a:cs typeface="Arial" pitchFamily="34" charset="0"/>
                </a:rPr>
                <a:t>FA17-BCS-097</a:t>
              </a:r>
            </a:p>
          </p:txBody>
        </p:sp>
        <p:sp>
          <p:nvSpPr>
            <p:cNvPr id="44" name="TextBox 43">
              <a:extLst>
                <a:ext uri="{FF2B5EF4-FFF2-40B4-BE49-F238E27FC236}">
                  <a16:creationId xmlns:a16="http://schemas.microsoft.com/office/drawing/2014/main" id="{5C5F29B6-561B-44DC-9E9E-D548EC928904}"/>
                </a:ext>
              </a:extLst>
            </p:cNvPr>
            <p:cNvSpPr txBox="1"/>
            <p:nvPr/>
          </p:nvSpPr>
          <p:spPr>
            <a:xfrm>
              <a:off x="6417575" y="2011204"/>
              <a:ext cx="2232249" cy="265279"/>
            </a:xfrm>
            <a:prstGeom prst="rect">
              <a:avLst/>
            </a:prstGeom>
            <a:noFill/>
          </p:spPr>
          <p:txBody>
            <a:bodyPr wrap="square" rtlCol="0">
              <a:spAutoFit/>
            </a:bodyPr>
            <a:lstStyle/>
            <a:p>
              <a:pPr algn="r"/>
              <a:r>
                <a:rPr lang="en-US" altLang="ko-KR" sz="1200" b="1" dirty="0">
                  <a:solidFill>
                    <a:srgbClr val="002060"/>
                  </a:solidFill>
                </a:rPr>
                <a:t>Aehtsham Khan</a:t>
              </a:r>
              <a:endParaRPr lang="ko-KR" altLang="en-US" sz="1200" b="1" dirty="0">
                <a:solidFill>
                  <a:srgbClr val="002060"/>
                </a:solidFill>
              </a:endParaRPr>
            </a:p>
          </p:txBody>
        </p:sp>
      </p:grpSp>
      <p:grpSp>
        <p:nvGrpSpPr>
          <p:cNvPr id="45" name="Group 44">
            <a:extLst>
              <a:ext uri="{FF2B5EF4-FFF2-40B4-BE49-F238E27FC236}">
                <a16:creationId xmlns:a16="http://schemas.microsoft.com/office/drawing/2014/main" id="{B48FE2C4-950A-463E-82CE-E00F16D8FB94}"/>
              </a:ext>
            </a:extLst>
          </p:cNvPr>
          <p:cNvGrpSpPr/>
          <p:nvPr/>
        </p:nvGrpSpPr>
        <p:grpSpPr>
          <a:xfrm>
            <a:off x="4973772" y="2797798"/>
            <a:ext cx="2237674" cy="2237674"/>
            <a:chOff x="3467528" y="2657377"/>
            <a:chExt cx="2237674" cy="2237674"/>
          </a:xfrm>
        </p:grpSpPr>
        <p:grpSp>
          <p:nvGrpSpPr>
            <p:cNvPr id="46" name="Group 45">
              <a:extLst>
                <a:ext uri="{FF2B5EF4-FFF2-40B4-BE49-F238E27FC236}">
                  <a16:creationId xmlns:a16="http://schemas.microsoft.com/office/drawing/2014/main" id="{5DD5056A-8CBE-4D9E-8B2D-0889DA93DA1A}"/>
                </a:ext>
              </a:extLst>
            </p:cNvPr>
            <p:cNvGrpSpPr/>
            <p:nvPr/>
          </p:nvGrpSpPr>
          <p:grpSpPr>
            <a:xfrm>
              <a:off x="3467528" y="2657377"/>
              <a:ext cx="2237674" cy="2237674"/>
              <a:chOff x="3436380" y="2612003"/>
              <a:chExt cx="2237674" cy="2237674"/>
            </a:xfrm>
          </p:grpSpPr>
          <p:sp>
            <p:nvSpPr>
              <p:cNvPr id="48" name="Oval 47">
                <a:extLst>
                  <a:ext uri="{FF2B5EF4-FFF2-40B4-BE49-F238E27FC236}">
                    <a16:creationId xmlns:a16="http://schemas.microsoft.com/office/drawing/2014/main" id="{4F082F3C-A7E1-4E2D-917C-3676E3D14AA6}"/>
                  </a:ext>
                </a:extLst>
              </p:cNvPr>
              <p:cNvSpPr/>
              <p:nvPr/>
            </p:nvSpPr>
            <p:spPr>
              <a:xfrm>
                <a:off x="3436380" y="2612003"/>
                <a:ext cx="2237674" cy="2237674"/>
              </a:xfrm>
              <a:prstGeom prst="ellipse">
                <a:avLst/>
              </a:prstGeom>
              <a:solidFill>
                <a:schemeClr val="bg1">
                  <a:alpha val="57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49" name="Oval 48">
                <a:extLst>
                  <a:ext uri="{FF2B5EF4-FFF2-40B4-BE49-F238E27FC236}">
                    <a16:creationId xmlns:a16="http://schemas.microsoft.com/office/drawing/2014/main" id="{F9F5DEF4-C0BC-4A94-8E28-C1AD9371FA89}"/>
                  </a:ext>
                </a:extLst>
              </p:cNvPr>
              <p:cNvSpPr/>
              <p:nvPr/>
            </p:nvSpPr>
            <p:spPr>
              <a:xfrm>
                <a:off x="3914050" y="3089673"/>
                <a:ext cx="1282335" cy="1282335"/>
              </a:xfrm>
              <a:prstGeom prst="ellipse">
                <a:avLst/>
              </a:prstGeom>
              <a:solidFill>
                <a:srgbClr val="FE8B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sp>
          <p:nvSpPr>
            <p:cNvPr id="47" name="Oval 46">
              <a:extLst>
                <a:ext uri="{FF2B5EF4-FFF2-40B4-BE49-F238E27FC236}">
                  <a16:creationId xmlns:a16="http://schemas.microsoft.com/office/drawing/2014/main" id="{7B8B79D0-EFAE-4AAA-9BEA-63FD773139FC}"/>
                </a:ext>
              </a:extLst>
            </p:cNvPr>
            <p:cNvSpPr/>
            <p:nvPr/>
          </p:nvSpPr>
          <p:spPr>
            <a:xfrm>
              <a:off x="3695636" y="2885485"/>
              <a:ext cx="1781460" cy="1781460"/>
            </a:xfrm>
            <a:prstGeom prst="ellipse">
              <a:avLst/>
            </a:prstGeom>
            <a:noFill/>
            <a:ln w="1905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52" name="Group 51">
            <a:extLst>
              <a:ext uri="{FF2B5EF4-FFF2-40B4-BE49-F238E27FC236}">
                <a16:creationId xmlns:a16="http://schemas.microsoft.com/office/drawing/2014/main" id="{5B2E36F6-66BD-4FB0-AB34-040BBBDBCBC4}"/>
              </a:ext>
            </a:extLst>
          </p:cNvPr>
          <p:cNvGrpSpPr/>
          <p:nvPr/>
        </p:nvGrpSpPr>
        <p:grpSpPr>
          <a:xfrm>
            <a:off x="4960112" y="5230177"/>
            <a:ext cx="2251334" cy="483713"/>
            <a:chOff x="1579264" y="5496925"/>
            <a:chExt cx="2251334" cy="483713"/>
          </a:xfrm>
        </p:grpSpPr>
        <p:sp>
          <p:nvSpPr>
            <p:cNvPr id="53" name="TextBox 52">
              <a:extLst>
                <a:ext uri="{FF2B5EF4-FFF2-40B4-BE49-F238E27FC236}">
                  <a16:creationId xmlns:a16="http://schemas.microsoft.com/office/drawing/2014/main" id="{9909AC85-47D5-421D-8E94-C20D6CDB55F5}"/>
                </a:ext>
              </a:extLst>
            </p:cNvPr>
            <p:cNvSpPr txBox="1"/>
            <p:nvPr/>
          </p:nvSpPr>
          <p:spPr>
            <a:xfrm>
              <a:off x="1579265" y="5703639"/>
              <a:ext cx="2251333" cy="276999"/>
            </a:xfrm>
            <a:prstGeom prst="rect">
              <a:avLst/>
            </a:prstGeom>
            <a:noFill/>
          </p:spPr>
          <p:txBody>
            <a:bodyPr wrap="square" rtlCol="0">
              <a:spAutoFit/>
            </a:bodyPr>
            <a:lstStyle/>
            <a:p>
              <a:pPr algn="ctr"/>
              <a:r>
                <a:rPr lang="en-US" altLang="ko-KR" sz="1200" dirty="0">
                  <a:solidFill>
                    <a:schemeClr val="tx1">
                      <a:lumMod val="75000"/>
                      <a:lumOff val="25000"/>
                    </a:schemeClr>
                  </a:solidFill>
                </a:rPr>
                <a:t>Usama Sarwar</a:t>
              </a:r>
              <a:endParaRPr lang="ko-KR" altLang="en-US" sz="1200" dirty="0">
                <a:solidFill>
                  <a:schemeClr val="tx1">
                    <a:lumMod val="75000"/>
                    <a:lumOff val="25000"/>
                  </a:schemeClr>
                </a:solidFill>
              </a:endParaRPr>
            </a:p>
          </p:txBody>
        </p:sp>
        <p:sp>
          <p:nvSpPr>
            <p:cNvPr id="54" name="TextBox 53">
              <a:extLst>
                <a:ext uri="{FF2B5EF4-FFF2-40B4-BE49-F238E27FC236}">
                  <a16:creationId xmlns:a16="http://schemas.microsoft.com/office/drawing/2014/main" id="{AD1B9037-3941-4788-901E-CB7102E0AD32}"/>
                </a:ext>
              </a:extLst>
            </p:cNvPr>
            <p:cNvSpPr txBox="1"/>
            <p:nvPr/>
          </p:nvSpPr>
          <p:spPr>
            <a:xfrm>
              <a:off x="1579264" y="5496925"/>
              <a:ext cx="2251333" cy="276999"/>
            </a:xfrm>
            <a:prstGeom prst="rect">
              <a:avLst/>
            </a:prstGeom>
            <a:noFill/>
          </p:spPr>
          <p:txBody>
            <a:bodyPr wrap="square" rtlCol="0">
              <a:spAutoFit/>
            </a:bodyPr>
            <a:lstStyle/>
            <a:p>
              <a:pPr algn="ctr"/>
              <a:r>
                <a:rPr lang="en-US" altLang="ko-KR" sz="1200" b="1" dirty="0">
                  <a:solidFill>
                    <a:schemeClr val="tx1">
                      <a:lumMod val="75000"/>
                      <a:lumOff val="25000"/>
                    </a:schemeClr>
                  </a:solidFill>
                </a:rPr>
                <a:t>Group Leader</a:t>
              </a:r>
              <a:endParaRPr lang="ko-KR" altLang="en-US" sz="1200" b="1" dirty="0">
                <a:solidFill>
                  <a:schemeClr val="tx1">
                    <a:lumMod val="75000"/>
                    <a:lumOff val="25000"/>
                  </a:schemeClr>
                </a:solidFill>
              </a:endParaRPr>
            </a:p>
          </p:txBody>
        </p:sp>
      </p:grpSp>
      <p:sp>
        <p:nvSpPr>
          <p:cNvPr id="56" name="TextBox 55">
            <a:extLst>
              <a:ext uri="{FF2B5EF4-FFF2-40B4-BE49-F238E27FC236}">
                <a16:creationId xmlns:a16="http://schemas.microsoft.com/office/drawing/2014/main" id="{04FBC1CB-8411-46D5-9B23-06A3E3E7A9C1}"/>
              </a:ext>
            </a:extLst>
          </p:cNvPr>
          <p:cNvSpPr txBox="1"/>
          <p:nvPr/>
        </p:nvSpPr>
        <p:spPr>
          <a:xfrm>
            <a:off x="4967868" y="3717449"/>
            <a:ext cx="2251333" cy="400110"/>
          </a:xfrm>
          <a:prstGeom prst="rect">
            <a:avLst/>
          </a:prstGeom>
          <a:noFill/>
        </p:spPr>
        <p:txBody>
          <a:bodyPr wrap="square" rtlCol="0">
            <a:spAutoFit/>
          </a:bodyPr>
          <a:lstStyle/>
          <a:p>
            <a:pPr algn="ctr"/>
            <a:r>
              <a:rPr lang="en-US" altLang="ko-KR" sz="2000" dirty="0">
                <a:solidFill>
                  <a:schemeClr val="bg1"/>
                </a:solidFill>
              </a:rPr>
              <a:t>TEAM</a:t>
            </a:r>
            <a:endParaRPr lang="ko-KR" altLang="en-US" sz="2000" dirty="0">
              <a:solidFill>
                <a:schemeClr val="bg1"/>
              </a:solidFill>
            </a:endParaRPr>
          </a:p>
        </p:txBody>
      </p:sp>
    </p:spTree>
    <p:extLst>
      <p:ext uri="{BB962C8B-B14F-4D97-AF65-F5344CB8AC3E}">
        <p14:creationId xmlns:p14="http://schemas.microsoft.com/office/powerpoint/2010/main" val="669951123"/>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4536602" y="3912766"/>
            <a:ext cx="6964218" cy="1569660"/>
          </a:xfrm>
          <a:prstGeom prst="rect">
            <a:avLst/>
          </a:prstGeom>
          <a:noFill/>
        </p:spPr>
        <p:txBody>
          <a:bodyPr wrap="square" rtlCol="0" anchor="ctr">
            <a:spAutoFit/>
          </a:bodyPr>
          <a:lstStyle/>
          <a:p>
            <a:pPr algn="r"/>
            <a:r>
              <a:rPr lang="en-US" altLang="ko-KR" sz="4800" dirty="0">
                <a:solidFill>
                  <a:schemeClr val="bg1"/>
                </a:solidFill>
                <a:cs typeface="Arial" pitchFamily="34" charset="0"/>
              </a:rPr>
              <a:t>Klebsiella pneumoniae</a:t>
            </a:r>
          </a:p>
          <a:p>
            <a:pPr algn="r"/>
            <a:r>
              <a:rPr lang="en-US" altLang="ko-KR" sz="4800" dirty="0">
                <a:solidFill>
                  <a:schemeClr val="bg1"/>
                </a:solidFill>
                <a:cs typeface="Arial" pitchFamily="34" charset="0"/>
              </a:rPr>
              <a:t>CG43 plasmid pLVPK</a:t>
            </a:r>
            <a:endParaRPr lang="ko-KR" altLang="en-US" sz="48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4516603" y="5506216"/>
            <a:ext cx="6964133" cy="830997"/>
          </a:xfrm>
          <a:prstGeom prst="rect">
            <a:avLst/>
          </a:prstGeom>
          <a:noFill/>
        </p:spPr>
        <p:txBody>
          <a:bodyPr wrap="square" rtlCol="0" anchor="ctr">
            <a:spAutoFit/>
          </a:bodyPr>
          <a:lstStyle/>
          <a:p>
            <a:pPr algn="r"/>
            <a:r>
              <a:rPr lang="en-US" altLang="ko-KR" sz="2400" dirty="0">
                <a:solidFill>
                  <a:srgbClr val="002060"/>
                </a:solidFill>
                <a:cs typeface="Arial" pitchFamily="34" charset="0"/>
              </a:rPr>
              <a:t>Getting</a:t>
            </a:r>
            <a:r>
              <a:rPr lang="en-US" altLang="ko-KR" sz="2400" dirty="0">
                <a:solidFill>
                  <a:schemeClr val="bg1"/>
                </a:solidFill>
                <a:cs typeface="Arial" pitchFamily="34" charset="0"/>
              </a:rPr>
              <a:t> TWO Proteins Sequences</a:t>
            </a:r>
          </a:p>
          <a:p>
            <a:pPr algn="r"/>
            <a:r>
              <a:rPr lang="en-US" altLang="ko-KR" sz="2400" dirty="0">
                <a:solidFill>
                  <a:srgbClr val="002060"/>
                </a:solidFill>
                <a:cs typeface="Arial" pitchFamily="34" charset="0"/>
              </a:rPr>
              <a:t>Containing</a:t>
            </a:r>
            <a:r>
              <a:rPr lang="en-US" altLang="ko-KR" sz="2400" dirty="0">
                <a:solidFill>
                  <a:schemeClr val="bg1"/>
                </a:solidFill>
                <a:cs typeface="Arial" pitchFamily="34" charset="0"/>
              </a:rPr>
              <a:t> TWO different Domains</a:t>
            </a:r>
            <a:endParaRPr lang="ko-KR" altLang="en-US" sz="2400" dirty="0">
              <a:solidFill>
                <a:schemeClr val="bg1"/>
              </a:solidFill>
              <a:cs typeface="Arial" pitchFamily="34" charset="0"/>
            </a:endParaRPr>
          </a:p>
        </p:txBody>
      </p:sp>
      <p:sp>
        <p:nvSpPr>
          <p:cNvPr id="5" name="Freeform: Shape 4">
            <a:extLst>
              <a:ext uri="{FF2B5EF4-FFF2-40B4-BE49-F238E27FC236}">
                <a16:creationId xmlns:a16="http://schemas.microsoft.com/office/drawing/2014/main" id="{2D27DFF5-FA32-41A8-A04D-E0125D1B6938}"/>
              </a:ext>
            </a:extLst>
          </p:cNvPr>
          <p:cNvSpPr/>
          <p:nvPr/>
        </p:nvSpPr>
        <p:spPr>
          <a:xfrm>
            <a:off x="906029" y="5213732"/>
            <a:ext cx="1046784" cy="292484"/>
          </a:xfrm>
          <a:custGeom>
            <a:avLst/>
            <a:gdLst>
              <a:gd name="connsiteX0" fmla="*/ 67911 w 1046784"/>
              <a:gd name="connsiteY0" fmla="*/ 147959 h 292483"/>
              <a:gd name="connsiteX1" fmla="*/ 137183 w 1046784"/>
              <a:gd name="connsiteY1" fmla="*/ 255716 h 292483"/>
              <a:gd name="connsiteX2" fmla="*/ 158735 w 1046784"/>
              <a:gd name="connsiteY2" fmla="*/ 283425 h 292483"/>
              <a:gd name="connsiteX3" fmla="*/ 913035 w 1046784"/>
              <a:gd name="connsiteY3" fmla="*/ 283425 h 292483"/>
              <a:gd name="connsiteX4" fmla="*/ 933047 w 1046784"/>
              <a:gd name="connsiteY4" fmla="*/ 255716 h 292483"/>
              <a:gd name="connsiteX5" fmla="*/ 997702 w 1046784"/>
              <a:gd name="connsiteY5" fmla="*/ 147959 h 292483"/>
              <a:gd name="connsiteX6" fmla="*/ 1040804 w 1046784"/>
              <a:gd name="connsiteY6" fmla="*/ 18650 h 292483"/>
              <a:gd name="connsiteX7" fmla="*/ 18650 w 1046784"/>
              <a:gd name="connsiteY7" fmla="*/ 18650 h 292483"/>
              <a:gd name="connsiteX8" fmla="*/ 67911 w 1046784"/>
              <a:gd name="connsiteY8" fmla="*/ 147959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784" h="292483">
                <a:moveTo>
                  <a:pt x="67911" y="147959"/>
                </a:moveTo>
                <a:cubicBezTo>
                  <a:pt x="87923" y="183365"/>
                  <a:pt x="111014" y="220310"/>
                  <a:pt x="137183" y="255716"/>
                </a:cubicBezTo>
                <a:cubicBezTo>
                  <a:pt x="143341" y="264953"/>
                  <a:pt x="151038" y="274189"/>
                  <a:pt x="158735" y="283425"/>
                </a:cubicBezTo>
                <a:lnTo>
                  <a:pt x="913035" y="283425"/>
                </a:lnTo>
                <a:cubicBezTo>
                  <a:pt x="919193" y="274189"/>
                  <a:pt x="926890" y="264953"/>
                  <a:pt x="933047" y="255716"/>
                </a:cubicBezTo>
                <a:cubicBezTo>
                  <a:pt x="957678" y="220310"/>
                  <a:pt x="979229" y="183365"/>
                  <a:pt x="997702" y="147959"/>
                </a:cubicBezTo>
                <a:cubicBezTo>
                  <a:pt x="1017714" y="104856"/>
                  <a:pt x="1033108" y="61753"/>
                  <a:pt x="1040804" y="18650"/>
                </a:cubicBezTo>
                <a:lnTo>
                  <a:pt x="18650" y="18650"/>
                </a:lnTo>
                <a:cubicBezTo>
                  <a:pt x="29426" y="61753"/>
                  <a:pt x="46359" y="104856"/>
                  <a:pt x="67911" y="147959"/>
                </a:cubicBezTo>
                <a:close/>
              </a:path>
            </a:pathLst>
          </a:custGeom>
          <a:noFill/>
          <a:ln w="15387"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3E92FD7D-E97F-4C09-B986-EB9ED6429FC5}"/>
              </a:ext>
            </a:extLst>
          </p:cNvPr>
          <p:cNvSpPr/>
          <p:nvPr/>
        </p:nvSpPr>
        <p:spPr>
          <a:xfrm>
            <a:off x="1049192" y="1496108"/>
            <a:ext cx="939027" cy="277090"/>
          </a:xfrm>
          <a:custGeom>
            <a:avLst/>
            <a:gdLst>
              <a:gd name="connsiteX0" fmla="*/ 922272 w 939027"/>
              <a:gd name="connsiteY0" fmla="*/ 238783 h 277089"/>
              <a:gd name="connsiteX1" fmla="*/ 874550 w 939027"/>
              <a:gd name="connsiteY1" fmla="*/ 84844 h 277089"/>
              <a:gd name="connsiteX2" fmla="*/ 840684 w 939027"/>
              <a:gd name="connsiteY2" fmla="*/ 18650 h 277089"/>
              <a:gd name="connsiteX3" fmla="*/ 109474 w 939027"/>
              <a:gd name="connsiteY3" fmla="*/ 18650 h 277089"/>
              <a:gd name="connsiteX4" fmla="*/ 74068 w 939027"/>
              <a:gd name="connsiteY4" fmla="*/ 84844 h 277089"/>
              <a:gd name="connsiteX5" fmla="*/ 21729 w 939027"/>
              <a:gd name="connsiteY5" fmla="*/ 238783 h 277089"/>
              <a:gd name="connsiteX6" fmla="*/ 18650 w 939027"/>
              <a:gd name="connsiteY6" fmla="*/ 269571 h 277089"/>
              <a:gd name="connsiteX7" fmla="*/ 926890 w 939027"/>
              <a:gd name="connsiteY7" fmla="*/ 269571 h 277089"/>
              <a:gd name="connsiteX8" fmla="*/ 922272 w 939027"/>
              <a:gd name="connsiteY8" fmla="*/ 23878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027" h="277089">
                <a:moveTo>
                  <a:pt x="922272" y="238783"/>
                </a:moveTo>
                <a:cubicBezTo>
                  <a:pt x="914575" y="186444"/>
                  <a:pt x="899181" y="135644"/>
                  <a:pt x="874550" y="84844"/>
                </a:cubicBezTo>
                <a:cubicBezTo>
                  <a:pt x="863775" y="63293"/>
                  <a:pt x="852999" y="41741"/>
                  <a:pt x="840684" y="18650"/>
                </a:cubicBezTo>
                <a:lnTo>
                  <a:pt x="109474" y="18650"/>
                </a:lnTo>
                <a:cubicBezTo>
                  <a:pt x="97159" y="40202"/>
                  <a:pt x="84844" y="63293"/>
                  <a:pt x="74068" y="84844"/>
                </a:cubicBezTo>
                <a:cubicBezTo>
                  <a:pt x="47899" y="138723"/>
                  <a:pt x="29426" y="189522"/>
                  <a:pt x="21729" y="238783"/>
                </a:cubicBezTo>
                <a:cubicBezTo>
                  <a:pt x="20190" y="249559"/>
                  <a:pt x="18650" y="258795"/>
                  <a:pt x="18650" y="269571"/>
                </a:cubicBezTo>
                <a:lnTo>
                  <a:pt x="926890" y="269571"/>
                </a:lnTo>
                <a:cubicBezTo>
                  <a:pt x="925350" y="258795"/>
                  <a:pt x="923811" y="249559"/>
                  <a:pt x="922272" y="238783"/>
                </a:cubicBezTo>
                <a:close/>
              </a:path>
            </a:pathLst>
          </a:custGeom>
          <a:noFill/>
          <a:ln w="15387"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BB3C9BBE-EC25-47B2-B3D9-832D0DF0F417}"/>
              </a:ext>
            </a:extLst>
          </p:cNvPr>
          <p:cNvSpPr/>
          <p:nvPr/>
        </p:nvSpPr>
        <p:spPr>
          <a:xfrm>
            <a:off x="1018404" y="3143254"/>
            <a:ext cx="892846" cy="277090"/>
          </a:xfrm>
          <a:custGeom>
            <a:avLst/>
            <a:gdLst>
              <a:gd name="connsiteX0" fmla="*/ 888405 w 892845"/>
              <a:gd name="connsiteY0" fmla="*/ 74068 h 277089"/>
              <a:gd name="connsiteX1" fmla="*/ 860696 w 892845"/>
              <a:gd name="connsiteY1" fmla="*/ 18650 h 277089"/>
              <a:gd name="connsiteX2" fmla="*/ 97159 w 892845"/>
              <a:gd name="connsiteY2" fmla="*/ 18650 h 277089"/>
              <a:gd name="connsiteX3" fmla="*/ 58674 w 892845"/>
              <a:gd name="connsiteY3" fmla="*/ 81765 h 277089"/>
              <a:gd name="connsiteX4" fmla="*/ 18650 w 892845"/>
              <a:gd name="connsiteY4" fmla="*/ 235704 h 277089"/>
              <a:gd name="connsiteX5" fmla="*/ 18650 w 892845"/>
              <a:gd name="connsiteY5" fmla="*/ 235704 h 277089"/>
              <a:gd name="connsiteX6" fmla="*/ 20190 w 892845"/>
              <a:gd name="connsiteY6" fmla="*/ 269571 h 277089"/>
              <a:gd name="connsiteX7" fmla="*/ 538964 w 892845"/>
              <a:gd name="connsiteY7" fmla="*/ 269571 h 277089"/>
              <a:gd name="connsiteX8" fmla="*/ 538964 w 892845"/>
              <a:gd name="connsiteY8" fmla="*/ 74068 h 277089"/>
              <a:gd name="connsiteX9" fmla="*/ 888405 w 892845"/>
              <a:gd name="connsiteY9" fmla="*/ 74068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845" h="277089">
                <a:moveTo>
                  <a:pt x="888405" y="74068"/>
                </a:moveTo>
                <a:cubicBezTo>
                  <a:pt x="880708" y="55596"/>
                  <a:pt x="869932" y="37123"/>
                  <a:pt x="860696" y="18650"/>
                </a:cubicBezTo>
                <a:lnTo>
                  <a:pt x="97159" y="18650"/>
                </a:lnTo>
                <a:cubicBezTo>
                  <a:pt x="81765" y="38662"/>
                  <a:pt x="69450" y="60214"/>
                  <a:pt x="58674" y="81765"/>
                </a:cubicBezTo>
                <a:cubicBezTo>
                  <a:pt x="32505" y="131026"/>
                  <a:pt x="18650" y="181826"/>
                  <a:pt x="18650" y="235704"/>
                </a:cubicBezTo>
                <a:cubicBezTo>
                  <a:pt x="18650" y="235704"/>
                  <a:pt x="18650" y="235704"/>
                  <a:pt x="18650" y="235704"/>
                </a:cubicBezTo>
                <a:cubicBezTo>
                  <a:pt x="18650" y="246480"/>
                  <a:pt x="18650" y="258795"/>
                  <a:pt x="20190" y="269571"/>
                </a:cubicBezTo>
                <a:lnTo>
                  <a:pt x="538964" y="269571"/>
                </a:lnTo>
                <a:lnTo>
                  <a:pt x="538964" y="74068"/>
                </a:lnTo>
                <a:lnTo>
                  <a:pt x="888405" y="74068"/>
                </a:lnTo>
                <a:close/>
              </a:path>
            </a:pathLst>
          </a:custGeom>
          <a:noFill/>
          <a:ln w="15387"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9898A41-40B0-45E9-9B71-D0C5903AE86C}"/>
              </a:ext>
            </a:extLst>
          </p:cNvPr>
          <p:cNvSpPr/>
          <p:nvPr/>
        </p:nvSpPr>
        <p:spPr>
          <a:xfrm>
            <a:off x="1052271" y="1856325"/>
            <a:ext cx="923633" cy="277090"/>
          </a:xfrm>
          <a:custGeom>
            <a:avLst/>
            <a:gdLst>
              <a:gd name="connsiteX0" fmla="*/ 831448 w 923633"/>
              <a:gd name="connsiteY0" fmla="*/ 264953 h 277089"/>
              <a:gd name="connsiteX1" fmla="*/ 883787 w 923633"/>
              <a:gd name="connsiteY1" fmla="*/ 157195 h 277089"/>
              <a:gd name="connsiteX2" fmla="*/ 919193 w 923633"/>
              <a:gd name="connsiteY2" fmla="*/ 18650 h 277089"/>
              <a:gd name="connsiteX3" fmla="*/ 18650 w 923633"/>
              <a:gd name="connsiteY3" fmla="*/ 18650 h 277089"/>
              <a:gd name="connsiteX4" fmla="*/ 52517 w 923633"/>
              <a:gd name="connsiteY4" fmla="*/ 157195 h 277089"/>
              <a:gd name="connsiteX5" fmla="*/ 104856 w 923633"/>
              <a:gd name="connsiteY5" fmla="*/ 264953 h 277089"/>
              <a:gd name="connsiteX6" fmla="*/ 106395 w 923633"/>
              <a:gd name="connsiteY6" fmla="*/ 268031 h 277089"/>
              <a:gd name="connsiteX7" fmla="*/ 828369 w 923633"/>
              <a:gd name="connsiteY7" fmla="*/ 268031 h 277089"/>
              <a:gd name="connsiteX8" fmla="*/ 831448 w 923633"/>
              <a:gd name="connsiteY8" fmla="*/ 26495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633" h="277089">
                <a:moveTo>
                  <a:pt x="831448" y="264953"/>
                </a:moveTo>
                <a:cubicBezTo>
                  <a:pt x="851460" y="229547"/>
                  <a:pt x="869932" y="194141"/>
                  <a:pt x="883787" y="157195"/>
                </a:cubicBezTo>
                <a:cubicBezTo>
                  <a:pt x="900720" y="112553"/>
                  <a:pt x="911496" y="66371"/>
                  <a:pt x="919193" y="18650"/>
                </a:cubicBezTo>
                <a:lnTo>
                  <a:pt x="18650" y="18650"/>
                </a:lnTo>
                <a:cubicBezTo>
                  <a:pt x="24808" y="67911"/>
                  <a:pt x="35584" y="114092"/>
                  <a:pt x="52517" y="157195"/>
                </a:cubicBezTo>
                <a:cubicBezTo>
                  <a:pt x="66371" y="194141"/>
                  <a:pt x="84844" y="231086"/>
                  <a:pt x="104856" y="264953"/>
                </a:cubicBezTo>
                <a:cubicBezTo>
                  <a:pt x="104856" y="266492"/>
                  <a:pt x="106395" y="266492"/>
                  <a:pt x="106395" y="268031"/>
                </a:cubicBezTo>
                <a:lnTo>
                  <a:pt x="828369" y="268031"/>
                </a:lnTo>
                <a:cubicBezTo>
                  <a:pt x="829908" y="266492"/>
                  <a:pt x="829908" y="266492"/>
                  <a:pt x="831448" y="264953"/>
                </a:cubicBezTo>
                <a:close/>
              </a:path>
            </a:pathLst>
          </a:custGeom>
          <a:noFill/>
          <a:ln w="15387"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14DBE7D-3558-4414-95D8-884751D88C88}"/>
              </a:ext>
            </a:extLst>
          </p:cNvPr>
          <p:cNvSpPr/>
          <p:nvPr/>
        </p:nvSpPr>
        <p:spPr>
          <a:xfrm>
            <a:off x="1032259" y="3501932"/>
            <a:ext cx="862058" cy="277090"/>
          </a:xfrm>
          <a:custGeom>
            <a:avLst/>
            <a:gdLst>
              <a:gd name="connsiteX0" fmla="*/ 522030 w 862057"/>
              <a:gd name="connsiteY0" fmla="*/ 18650 h 277089"/>
              <a:gd name="connsiteX1" fmla="*/ 18650 w 862057"/>
              <a:gd name="connsiteY1" fmla="*/ 18650 h 277089"/>
              <a:gd name="connsiteX2" fmla="*/ 57135 w 862057"/>
              <a:gd name="connsiteY2" fmla="*/ 138723 h 277089"/>
              <a:gd name="connsiteX3" fmla="*/ 109474 w 862057"/>
              <a:gd name="connsiteY3" fmla="*/ 246480 h 277089"/>
              <a:gd name="connsiteX4" fmla="*/ 123329 w 862057"/>
              <a:gd name="connsiteY4" fmla="*/ 268031 h 277089"/>
              <a:gd name="connsiteX5" fmla="*/ 811436 w 862057"/>
              <a:gd name="connsiteY5" fmla="*/ 268031 h 277089"/>
              <a:gd name="connsiteX6" fmla="*/ 825290 w 862057"/>
              <a:gd name="connsiteY6" fmla="*/ 246480 h 277089"/>
              <a:gd name="connsiteX7" fmla="*/ 848381 w 862057"/>
              <a:gd name="connsiteY7" fmla="*/ 206456 h 277089"/>
              <a:gd name="connsiteX8" fmla="*/ 522030 w 862057"/>
              <a:gd name="connsiteY8" fmla="*/ 206456 h 277089"/>
              <a:gd name="connsiteX9" fmla="*/ 522030 w 862057"/>
              <a:gd name="connsiteY9" fmla="*/ 18650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057" h="277089">
                <a:moveTo>
                  <a:pt x="522030" y="18650"/>
                </a:moveTo>
                <a:lnTo>
                  <a:pt x="18650" y="18650"/>
                </a:lnTo>
                <a:cubicBezTo>
                  <a:pt x="27887" y="60214"/>
                  <a:pt x="40202" y="100238"/>
                  <a:pt x="57135" y="138723"/>
                </a:cubicBezTo>
                <a:cubicBezTo>
                  <a:pt x="72529" y="175668"/>
                  <a:pt x="89462" y="211074"/>
                  <a:pt x="109474" y="246480"/>
                </a:cubicBezTo>
                <a:cubicBezTo>
                  <a:pt x="114092" y="254177"/>
                  <a:pt x="118711" y="261874"/>
                  <a:pt x="123329" y="268031"/>
                </a:cubicBezTo>
                <a:lnTo>
                  <a:pt x="811436" y="268031"/>
                </a:lnTo>
                <a:cubicBezTo>
                  <a:pt x="816054" y="260334"/>
                  <a:pt x="820672" y="252637"/>
                  <a:pt x="825290" y="246480"/>
                </a:cubicBezTo>
                <a:cubicBezTo>
                  <a:pt x="832987" y="234165"/>
                  <a:pt x="840684" y="220310"/>
                  <a:pt x="848381" y="206456"/>
                </a:cubicBezTo>
                <a:lnTo>
                  <a:pt x="522030" y="206456"/>
                </a:lnTo>
                <a:lnTo>
                  <a:pt x="522030" y="18650"/>
                </a:lnTo>
                <a:close/>
              </a:path>
            </a:pathLst>
          </a:custGeom>
          <a:noFill/>
          <a:ln w="15387"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05995D32-6A82-439F-AEA6-48407C44F08D}"/>
              </a:ext>
            </a:extLst>
          </p:cNvPr>
          <p:cNvSpPr/>
          <p:nvPr/>
        </p:nvSpPr>
        <p:spPr>
          <a:xfrm>
            <a:off x="898332" y="4835042"/>
            <a:ext cx="1062178" cy="292484"/>
          </a:xfrm>
          <a:custGeom>
            <a:avLst/>
            <a:gdLst>
              <a:gd name="connsiteX0" fmla="*/ 72529 w 1062178"/>
              <a:gd name="connsiteY0" fmla="*/ 109475 h 292483"/>
              <a:gd name="connsiteX1" fmla="*/ 20190 w 1062178"/>
              <a:gd name="connsiteY1" fmla="*/ 263413 h 292483"/>
              <a:gd name="connsiteX2" fmla="*/ 18650 w 1062178"/>
              <a:gd name="connsiteY2" fmla="*/ 281886 h 292483"/>
              <a:gd name="connsiteX3" fmla="*/ 1053120 w 1062178"/>
              <a:gd name="connsiteY3" fmla="*/ 281886 h 292483"/>
              <a:gd name="connsiteX4" fmla="*/ 1050041 w 1062178"/>
              <a:gd name="connsiteY4" fmla="*/ 263413 h 292483"/>
              <a:gd name="connsiteX5" fmla="*/ 991544 w 1062178"/>
              <a:gd name="connsiteY5" fmla="*/ 109475 h 292483"/>
              <a:gd name="connsiteX6" fmla="*/ 933047 w 1062178"/>
              <a:gd name="connsiteY6" fmla="*/ 18650 h 292483"/>
              <a:gd name="connsiteX7" fmla="*/ 131026 w 1062178"/>
              <a:gd name="connsiteY7" fmla="*/ 18650 h 292483"/>
              <a:gd name="connsiteX8" fmla="*/ 72529 w 1062178"/>
              <a:gd name="connsiteY8" fmla="*/ 109475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178" h="292483">
                <a:moveTo>
                  <a:pt x="72529" y="109475"/>
                </a:moveTo>
                <a:cubicBezTo>
                  <a:pt x="46359" y="160274"/>
                  <a:pt x="27887" y="211074"/>
                  <a:pt x="20190" y="263413"/>
                </a:cubicBezTo>
                <a:cubicBezTo>
                  <a:pt x="18650" y="269571"/>
                  <a:pt x="18650" y="275728"/>
                  <a:pt x="18650" y="281886"/>
                </a:cubicBezTo>
                <a:lnTo>
                  <a:pt x="1053120" y="281886"/>
                </a:lnTo>
                <a:cubicBezTo>
                  <a:pt x="1051580" y="275728"/>
                  <a:pt x="1051580" y="269571"/>
                  <a:pt x="1050041" y="263413"/>
                </a:cubicBezTo>
                <a:cubicBezTo>
                  <a:pt x="1040804" y="211074"/>
                  <a:pt x="1020792" y="160274"/>
                  <a:pt x="991544" y="109475"/>
                </a:cubicBezTo>
                <a:cubicBezTo>
                  <a:pt x="974611" y="78687"/>
                  <a:pt x="954599" y="49438"/>
                  <a:pt x="933047" y="18650"/>
                </a:cubicBezTo>
                <a:lnTo>
                  <a:pt x="131026" y="18650"/>
                </a:lnTo>
                <a:cubicBezTo>
                  <a:pt x="107935" y="49438"/>
                  <a:pt x="87923" y="78687"/>
                  <a:pt x="72529" y="109475"/>
                </a:cubicBezTo>
                <a:close/>
              </a:path>
            </a:pathLst>
          </a:custGeom>
          <a:noFill/>
          <a:ln w="15387"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C933193F-DCE5-4F76-9215-8D4466550A49}"/>
              </a:ext>
            </a:extLst>
          </p:cNvPr>
          <p:cNvSpPr/>
          <p:nvPr/>
        </p:nvSpPr>
        <p:spPr>
          <a:xfrm>
            <a:off x="1432887" y="-1540"/>
            <a:ext cx="1571716" cy="6856439"/>
          </a:xfrm>
          <a:custGeom>
            <a:avLst/>
            <a:gdLst>
              <a:gd name="connsiteX0" fmla="*/ 564956 w 1571716"/>
              <a:gd name="connsiteY0" fmla="*/ 6049798 h 6856439"/>
              <a:gd name="connsiteX1" fmla="*/ 694265 w 1571716"/>
              <a:gd name="connsiteY1" fmla="*/ 6156016 h 6856439"/>
              <a:gd name="connsiteX2" fmla="*/ 741986 w 1571716"/>
              <a:gd name="connsiteY2" fmla="*/ 6196040 h 6856439"/>
              <a:gd name="connsiteX3" fmla="*/ 241684 w 1571716"/>
              <a:gd name="connsiteY3" fmla="*/ 6856439 h 6856439"/>
              <a:gd name="connsiteX4" fmla="*/ 0 w 1571716"/>
              <a:gd name="connsiteY4" fmla="*/ 6856439 h 6856439"/>
              <a:gd name="connsiteX5" fmla="*/ 564956 w 1571716"/>
              <a:gd name="connsiteY5" fmla="*/ 6049798 h 6856439"/>
              <a:gd name="connsiteX6" fmla="*/ 252460 w 1571716"/>
              <a:gd name="connsiteY6" fmla="*/ 5232384 h 6856439"/>
              <a:gd name="connsiteX7" fmla="*/ 301721 w 1571716"/>
              <a:gd name="connsiteY7" fmla="*/ 5361692 h 6856439"/>
              <a:gd name="connsiteX8" fmla="*/ 370993 w 1571716"/>
              <a:gd name="connsiteY8" fmla="*/ 5469450 h 6856439"/>
              <a:gd name="connsiteX9" fmla="*/ 392544 w 1571716"/>
              <a:gd name="connsiteY9" fmla="*/ 5497159 h 6856439"/>
              <a:gd name="connsiteX10" fmla="*/ 1146845 w 1571716"/>
              <a:gd name="connsiteY10" fmla="*/ 5497159 h 6856439"/>
              <a:gd name="connsiteX11" fmla="*/ 1166857 w 1571716"/>
              <a:gd name="connsiteY11" fmla="*/ 5469450 h 6856439"/>
              <a:gd name="connsiteX12" fmla="*/ 1231511 w 1571716"/>
              <a:gd name="connsiteY12" fmla="*/ 5361692 h 6856439"/>
              <a:gd name="connsiteX13" fmla="*/ 1276154 w 1571716"/>
              <a:gd name="connsiteY13" fmla="*/ 5232384 h 6856439"/>
              <a:gd name="connsiteX14" fmla="*/ 355599 w 1571716"/>
              <a:gd name="connsiteY14" fmla="*/ 4853693 h 6856439"/>
              <a:gd name="connsiteX15" fmla="*/ 297102 w 1571716"/>
              <a:gd name="connsiteY15" fmla="*/ 4944517 h 6856439"/>
              <a:gd name="connsiteX16" fmla="*/ 244763 w 1571716"/>
              <a:gd name="connsiteY16" fmla="*/ 5098456 h 6856439"/>
              <a:gd name="connsiteX17" fmla="*/ 243224 w 1571716"/>
              <a:gd name="connsiteY17" fmla="*/ 5116929 h 6856439"/>
              <a:gd name="connsiteX18" fmla="*/ 1277693 w 1571716"/>
              <a:gd name="connsiteY18" fmla="*/ 5116929 h 6856439"/>
              <a:gd name="connsiteX19" fmla="*/ 1274614 w 1571716"/>
              <a:gd name="connsiteY19" fmla="*/ 5098456 h 6856439"/>
              <a:gd name="connsiteX20" fmla="*/ 1216118 w 1571716"/>
              <a:gd name="connsiteY20" fmla="*/ 4944517 h 6856439"/>
              <a:gd name="connsiteX21" fmla="*/ 1157621 w 1571716"/>
              <a:gd name="connsiteY21" fmla="*/ 4853693 h 6856439"/>
              <a:gd name="connsiteX22" fmla="*/ 397163 w 1571716"/>
              <a:gd name="connsiteY22" fmla="*/ 1874976 h 6856439"/>
              <a:gd name="connsiteX23" fmla="*/ 431029 w 1571716"/>
              <a:gd name="connsiteY23" fmla="*/ 2013521 h 6856439"/>
              <a:gd name="connsiteX24" fmla="*/ 483368 w 1571716"/>
              <a:gd name="connsiteY24" fmla="*/ 2121278 h 6856439"/>
              <a:gd name="connsiteX25" fmla="*/ 486447 w 1571716"/>
              <a:gd name="connsiteY25" fmla="*/ 2124357 h 6856439"/>
              <a:gd name="connsiteX26" fmla="*/ 1206881 w 1571716"/>
              <a:gd name="connsiteY26" fmla="*/ 2124357 h 6856439"/>
              <a:gd name="connsiteX27" fmla="*/ 1208421 w 1571716"/>
              <a:gd name="connsiteY27" fmla="*/ 2121278 h 6856439"/>
              <a:gd name="connsiteX28" fmla="*/ 1260760 w 1571716"/>
              <a:gd name="connsiteY28" fmla="*/ 2013521 h 6856439"/>
              <a:gd name="connsiteX29" fmla="*/ 1296166 w 1571716"/>
              <a:gd name="connsiteY29" fmla="*/ 1874976 h 6856439"/>
              <a:gd name="connsiteX30" fmla="*/ 484908 w 1571716"/>
              <a:gd name="connsiteY30" fmla="*/ 1514759 h 6856439"/>
              <a:gd name="connsiteX31" fmla="*/ 449502 w 1571716"/>
              <a:gd name="connsiteY31" fmla="*/ 1580953 h 6856439"/>
              <a:gd name="connsiteX32" fmla="*/ 397163 w 1571716"/>
              <a:gd name="connsiteY32" fmla="*/ 1734891 h 6856439"/>
              <a:gd name="connsiteX33" fmla="*/ 392544 w 1571716"/>
              <a:gd name="connsiteY33" fmla="*/ 1765679 h 6856439"/>
              <a:gd name="connsiteX34" fmla="*/ 1300784 w 1571716"/>
              <a:gd name="connsiteY34" fmla="*/ 1765679 h 6856439"/>
              <a:gd name="connsiteX35" fmla="*/ 1297705 w 1571716"/>
              <a:gd name="connsiteY35" fmla="*/ 1734891 h 6856439"/>
              <a:gd name="connsiteX36" fmla="*/ 1249984 w 1571716"/>
              <a:gd name="connsiteY36" fmla="*/ 1580953 h 6856439"/>
              <a:gd name="connsiteX37" fmla="*/ 1216118 w 1571716"/>
              <a:gd name="connsiteY37" fmla="*/ 1514759 h 6856439"/>
              <a:gd name="connsiteX38" fmla="*/ 138545 w 1571716"/>
              <a:gd name="connsiteY38" fmla="*/ 0 h 6856439"/>
              <a:gd name="connsiteX39" fmla="*/ 406398 w 1571716"/>
              <a:gd name="connsiteY39" fmla="*/ 0 h 6856439"/>
              <a:gd name="connsiteX40" fmla="*/ 455659 w 1571716"/>
              <a:gd name="connsiteY40" fmla="*/ 346363 h 6856439"/>
              <a:gd name="connsiteX41" fmla="*/ 777391 w 1571716"/>
              <a:gd name="connsiteY41" fmla="*/ 701962 h 6856439"/>
              <a:gd name="connsiteX42" fmla="*/ 652700 w 1571716"/>
              <a:gd name="connsiteY42" fmla="*/ 845125 h 6856439"/>
              <a:gd name="connsiteX43" fmla="*/ 628070 w 1571716"/>
              <a:gd name="connsiteY43" fmla="*/ 874373 h 6856439"/>
              <a:gd name="connsiteX44" fmla="*/ 255538 w 1571716"/>
              <a:gd name="connsiteY44" fmla="*/ 464896 h 6856439"/>
              <a:gd name="connsiteX45" fmla="*/ 138545 w 1571716"/>
              <a:gd name="connsiteY45" fmla="*/ 0 h 6856439"/>
              <a:gd name="connsiteX46" fmla="*/ 1231511 w 1571716"/>
              <a:gd name="connsiteY46" fmla="*/ 0 h 6856439"/>
              <a:gd name="connsiteX47" fmla="*/ 1460880 w 1571716"/>
              <a:gd name="connsiteY47" fmla="*/ 0 h 6856439"/>
              <a:gd name="connsiteX48" fmla="*/ 1319257 w 1571716"/>
              <a:gd name="connsiteY48" fmla="*/ 466435 h 6856439"/>
              <a:gd name="connsiteX49" fmla="*/ 1009839 w 1571716"/>
              <a:gd name="connsiteY49" fmla="*/ 865137 h 6856439"/>
              <a:gd name="connsiteX50" fmla="*/ 994445 w 1571716"/>
              <a:gd name="connsiteY50" fmla="*/ 883609 h 6856439"/>
              <a:gd name="connsiteX51" fmla="*/ 979052 w 1571716"/>
              <a:gd name="connsiteY51" fmla="*/ 902082 h 6856439"/>
              <a:gd name="connsiteX52" fmla="*/ 882070 w 1571716"/>
              <a:gd name="connsiteY52" fmla="*/ 1012918 h 6856439"/>
              <a:gd name="connsiteX53" fmla="*/ 828191 w 1571716"/>
              <a:gd name="connsiteY53" fmla="*/ 1072954 h 6856439"/>
              <a:gd name="connsiteX54" fmla="*/ 812798 w 1571716"/>
              <a:gd name="connsiteY54" fmla="*/ 1091427 h 6856439"/>
              <a:gd name="connsiteX55" fmla="*/ 797404 w 1571716"/>
              <a:gd name="connsiteY55" fmla="*/ 1109900 h 6856439"/>
              <a:gd name="connsiteX56" fmla="*/ 554180 w 1571716"/>
              <a:gd name="connsiteY56" fmla="*/ 1411620 h 6856439"/>
              <a:gd name="connsiteX57" fmla="*/ 1145306 w 1571716"/>
              <a:gd name="connsiteY57" fmla="*/ 1411620 h 6856439"/>
              <a:gd name="connsiteX58" fmla="*/ 866676 w 1571716"/>
              <a:gd name="connsiteY58" fmla="*/ 1106821 h 6856439"/>
              <a:gd name="connsiteX59" fmla="*/ 925173 w 1571716"/>
              <a:gd name="connsiteY59" fmla="*/ 1040627 h 6856439"/>
              <a:gd name="connsiteX60" fmla="*/ 1017536 w 1571716"/>
              <a:gd name="connsiteY60" fmla="*/ 934409 h 6856439"/>
              <a:gd name="connsiteX61" fmla="*/ 1544007 w 1571716"/>
              <a:gd name="connsiteY61" fmla="*/ 1798006 h 6856439"/>
              <a:gd name="connsiteX62" fmla="*/ 1071415 w 1571716"/>
              <a:gd name="connsiteY62" fmla="*/ 2620040 h 6856439"/>
              <a:gd name="connsiteX63" fmla="*/ 966736 w 1571716"/>
              <a:gd name="connsiteY63" fmla="*/ 2535374 h 6856439"/>
              <a:gd name="connsiteX64" fmla="*/ 891306 w 1571716"/>
              <a:gd name="connsiteY64" fmla="*/ 2475338 h 6856439"/>
              <a:gd name="connsiteX65" fmla="*/ 1132990 w 1571716"/>
              <a:gd name="connsiteY65" fmla="*/ 2235193 h 6856439"/>
              <a:gd name="connsiteX66" fmla="*/ 564956 w 1571716"/>
              <a:gd name="connsiteY66" fmla="*/ 2235193 h 6856439"/>
              <a:gd name="connsiteX67" fmla="*/ 815876 w 1571716"/>
              <a:gd name="connsiteY67" fmla="*/ 2475338 h 6856439"/>
              <a:gd name="connsiteX68" fmla="*/ 834349 w 1571716"/>
              <a:gd name="connsiteY68" fmla="*/ 2490731 h 6856439"/>
              <a:gd name="connsiteX69" fmla="*/ 852822 w 1571716"/>
              <a:gd name="connsiteY69" fmla="*/ 2506125 h 6856439"/>
              <a:gd name="connsiteX70" fmla="*/ 931331 w 1571716"/>
              <a:gd name="connsiteY70" fmla="*/ 2569240 h 6856439"/>
              <a:gd name="connsiteX71" fmla="*/ 1032930 w 1571716"/>
              <a:gd name="connsiteY71" fmla="*/ 2650828 h 6856439"/>
              <a:gd name="connsiteX72" fmla="*/ 1051403 w 1571716"/>
              <a:gd name="connsiteY72" fmla="*/ 2666222 h 6856439"/>
              <a:gd name="connsiteX73" fmla="*/ 1069876 w 1571716"/>
              <a:gd name="connsiteY73" fmla="*/ 2681616 h 6856439"/>
              <a:gd name="connsiteX74" fmla="*/ 1487050 w 1571716"/>
              <a:gd name="connsiteY74" fmla="*/ 3218862 h 6856439"/>
              <a:gd name="connsiteX75" fmla="*/ 1231511 w 1571716"/>
              <a:gd name="connsiteY75" fmla="*/ 3218862 h 6856439"/>
              <a:gd name="connsiteX76" fmla="*/ 1203802 w 1571716"/>
              <a:gd name="connsiteY76" fmla="*/ 3163444 h 6856439"/>
              <a:gd name="connsiteX77" fmla="*/ 440266 w 1571716"/>
              <a:gd name="connsiteY77" fmla="*/ 3163444 h 6856439"/>
              <a:gd name="connsiteX78" fmla="*/ 401781 w 1571716"/>
              <a:gd name="connsiteY78" fmla="*/ 3226560 h 6856439"/>
              <a:gd name="connsiteX79" fmla="*/ 361757 w 1571716"/>
              <a:gd name="connsiteY79" fmla="*/ 3380498 h 6856439"/>
              <a:gd name="connsiteX80" fmla="*/ 363296 w 1571716"/>
              <a:gd name="connsiteY80" fmla="*/ 3414365 h 6856439"/>
              <a:gd name="connsiteX81" fmla="*/ 880531 w 1571716"/>
              <a:gd name="connsiteY81" fmla="*/ 3414365 h 6856439"/>
              <a:gd name="connsiteX82" fmla="*/ 880531 w 1571716"/>
              <a:gd name="connsiteY82" fmla="*/ 3522122 h 6856439"/>
              <a:gd name="connsiteX83" fmla="*/ 377151 w 1571716"/>
              <a:gd name="connsiteY83" fmla="*/ 3522122 h 6856439"/>
              <a:gd name="connsiteX84" fmla="*/ 415635 w 1571716"/>
              <a:gd name="connsiteY84" fmla="*/ 3642194 h 6856439"/>
              <a:gd name="connsiteX85" fmla="*/ 467974 w 1571716"/>
              <a:gd name="connsiteY85" fmla="*/ 3749952 h 6856439"/>
              <a:gd name="connsiteX86" fmla="*/ 481829 w 1571716"/>
              <a:gd name="connsiteY86" fmla="*/ 3771503 h 6856439"/>
              <a:gd name="connsiteX87" fmla="*/ 1169936 w 1571716"/>
              <a:gd name="connsiteY87" fmla="*/ 3771503 h 6856439"/>
              <a:gd name="connsiteX88" fmla="*/ 1183790 w 1571716"/>
              <a:gd name="connsiteY88" fmla="*/ 3749952 h 6856439"/>
              <a:gd name="connsiteX89" fmla="*/ 1206881 w 1571716"/>
              <a:gd name="connsiteY89" fmla="*/ 3709927 h 6856439"/>
              <a:gd name="connsiteX90" fmla="*/ 1468577 w 1571716"/>
              <a:gd name="connsiteY90" fmla="*/ 3709927 h 6856439"/>
              <a:gd name="connsiteX91" fmla="*/ 999064 w 1571716"/>
              <a:gd name="connsiteY91" fmla="*/ 4279501 h 6856439"/>
              <a:gd name="connsiteX92" fmla="*/ 980591 w 1571716"/>
              <a:gd name="connsiteY92" fmla="*/ 4294895 h 6856439"/>
              <a:gd name="connsiteX93" fmla="*/ 962118 w 1571716"/>
              <a:gd name="connsiteY93" fmla="*/ 4310289 h 6856439"/>
              <a:gd name="connsiteX94" fmla="*/ 811258 w 1571716"/>
              <a:gd name="connsiteY94" fmla="*/ 4431901 h 6856439"/>
              <a:gd name="connsiteX95" fmla="*/ 782010 w 1571716"/>
              <a:gd name="connsiteY95" fmla="*/ 4454992 h 6856439"/>
              <a:gd name="connsiteX96" fmla="*/ 761998 w 1571716"/>
              <a:gd name="connsiteY96" fmla="*/ 4470385 h 6856439"/>
              <a:gd name="connsiteX97" fmla="*/ 741986 w 1571716"/>
              <a:gd name="connsiteY97" fmla="*/ 4484240 h 6856439"/>
              <a:gd name="connsiteX98" fmla="*/ 454120 w 1571716"/>
              <a:gd name="connsiteY98" fmla="*/ 4738239 h 6856439"/>
              <a:gd name="connsiteX99" fmla="*/ 1066797 w 1571716"/>
              <a:gd name="connsiteY99" fmla="*/ 4738239 h 6856439"/>
              <a:gd name="connsiteX100" fmla="*/ 818955 w 1571716"/>
              <a:gd name="connsiteY100" fmla="*/ 4487319 h 6856439"/>
              <a:gd name="connsiteX101" fmla="*/ 846664 w 1571716"/>
              <a:gd name="connsiteY101" fmla="*/ 4465767 h 6856439"/>
              <a:gd name="connsiteX102" fmla="*/ 997524 w 1571716"/>
              <a:gd name="connsiteY102" fmla="*/ 4342616 h 6856439"/>
              <a:gd name="connsiteX103" fmla="*/ 1522456 w 1571716"/>
              <a:gd name="connsiteY103" fmla="*/ 5161572 h 6856439"/>
              <a:gd name="connsiteX104" fmla="*/ 992906 w 1571716"/>
              <a:gd name="connsiteY104" fmla="*/ 5980527 h 6856439"/>
              <a:gd name="connsiteX105" fmla="*/ 928252 w 1571716"/>
              <a:gd name="connsiteY105" fmla="*/ 5926648 h 6856439"/>
              <a:gd name="connsiteX106" fmla="*/ 815876 w 1571716"/>
              <a:gd name="connsiteY106" fmla="*/ 5834285 h 6856439"/>
              <a:gd name="connsiteX107" fmla="*/ 1051403 w 1571716"/>
              <a:gd name="connsiteY107" fmla="*/ 5609534 h 6856439"/>
              <a:gd name="connsiteX108" fmla="*/ 494144 w 1571716"/>
              <a:gd name="connsiteY108" fmla="*/ 5609534 h 6856439"/>
              <a:gd name="connsiteX109" fmla="*/ 740446 w 1571716"/>
              <a:gd name="connsiteY109" fmla="*/ 5834285 h 6856439"/>
              <a:gd name="connsiteX110" fmla="*/ 758919 w 1571716"/>
              <a:gd name="connsiteY110" fmla="*/ 5849679 h 6856439"/>
              <a:gd name="connsiteX111" fmla="*/ 777392 w 1571716"/>
              <a:gd name="connsiteY111" fmla="*/ 5865073 h 6856439"/>
              <a:gd name="connsiteX112" fmla="*/ 891306 w 1571716"/>
              <a:gd name="connsiteY112" fmla="*/ 5960515 h 6856439"/>
              <a:gd name="connsiteX113" fmla="*/ 954421 w 1571716"/>
              <a:gd name="connsiteY113" fmla="*/ 6012854 h 6856439"/>
              <a:gd name="connsiteX114" fmla="*/ 972894 w 1571716"/>
              <a:gd name="connsiteY114" fmla="*/ 6028248 h 6856439"/>
              <a:gd name="connsiteX115" fmla="*/ 991367 w 1571716"/>
              <a:gd name="connsiteY115" fmla="*/ 6043642 h 6856439"/>
              <a:gd name="connsiteX116" fmla="*/ 1571716 w 1571716"/>
              <a:gd name="connsiteY116" fmla="*/ 6853361 h 6856439"/>
              <a:gd name="connsiteX117" fmla="*/ 1330032 w 1571716"/>
              <a:gd name="connsiteY117" fmla="*/ 6853361 h 6856439"/>
              <a:gd name="connsiteX118" fmla="*/ 814337 w 1571716"/>
              <a:gd name="connsiteY118" fmla="*/ 6192962 h 6856439"/>
              <a:gd name="connsiteX119" fmla="*/ 795864 w 1571716"/>
              <a:gd name="connsiteY119" fmla="*/ 6177568 h 6856439"/>
              <a:gd name="connsiteX120" fmla="*/ 777392 w 1571716"/>
              <a:gd name="connsiteY120" fmla="*/ 6162175 h 6856439"/>
              <a:gd name="connsiteX121" fmla="*/ 726592 w 1571716"/>
              <a:gd name="connsiteY121" fmla="*/ 6120611 h 6856439"/>
              <a:gd name="connsiteX122" fmla="*/ 600362 w 1571716"/>
              <a:gd name="connsiteY122" fmla="*/ 6015933 h 6856439"/>
              <a:gd name="connsiteX123" fmla="*/ 581889 w 1571716"/>
              <a:gd name="connsiteY123" fmla="*/ 6000539 h 6856439"/>
              <a:gd name="connsiteX124" fmla="*/ 563417 w 1571716"/>
              <a:gd name="connsiteY124" fmla="*/ 5985145 h 6856439"/>
              <a:gd name="connsiteX125" fmla="*/ 0 w 1571716"/>
              <a:gd name="connsiteY125" fmla="*/ 5147717 h 6856439"/>
              <a:gd name="connsiteX126" fmla="*/ 581889 w 1571716"/>
              <a:gd name="connsiteY126" fmla="*/ 4322604 h 6856439"/>
              <a:gd name="connsiteX127" fmla="*/ 600362 w 1571716"/>
              <a:gd name="connsiteY127" fmla="*/ 4307210 h 6856439"/>
              <a:gd name="connsiteX128" fmla="*/ 618835 w 1571716"/>
              <a:gd name="connsiteY128" fmla="*/ 4291816 h 6856439"/>
              <a:gd name="connsiteX129" fmla="*/ 651162 w 1571716"/>
              <a:gd name="connsiteY129" fmla="*/ 4265647 h 6856439"/>
              <a:gd name="connsiteX130" fmla="*/ 798943 w 1571716"/>
              <a:gd name="connsiteY130" fmla="*/ 4147114 h 6856439"/>
              <a:gd name="connsiteX131" fmla="*/ 817416 w 1571716"/>
              <a:gd name="connsiteY131" fmla="*/ 4131720 h 6856439"/>
              <a:gd name="connsiteX132" fmla="*/ 835888 w 1571716"/>
              <a:gd name="connsiteY132" fmla="*/ 4116326 h 6856439"/>
              <a:gd name="connsiteX133" fmla="*/ 1088348 w 1571716"/>
              <a:gd name="connsiteY133" fmla="*/ 3874642 h 6856439"/>
              <a:gd name="connsiteX134" fmla="*/ 555720 w 1571716"/>
              <a:gd name="connsiteY134" fmla="*/ 3874642 h 6856439"/>
              <a:gd name="connsiteX135" fmla="*/ 763537 w 1571716"/>
              <a:gd name="connsiteY135" fmla="*/ 4113247 h 6856439"/>
              <a:gd name="connsiteX136" fmla="*/ 615756 w 1571716"/>
              <a:gd name="connsiteY136" fmla="*/ 4231780 h 6856439"/>
              <a:gd name="connsiteX137" fmla="*/ 583429 w 1571716"/>
              <a:gd name="connsiteY137" fmla="*/ 4257950 h 6856439"/>
              <a:gd name="connsiteX138" fmla="*/ 120073 w 1571716"/>
              <a:gd name="connsiteY138" fmla="*/ 3374341 h 6856439"/>
              <a:gd name="connsiteX139" fmla="*/ 629610 w 1571716"/>
              <a:gd name="connsiteY139" fmla="*/ 2672379 h 6856439"/>
              <a:gd name="connsiteX140" fmla="*/ 735828 w 1571716"/>
              <a:gd name="connsiteY140" fmla="*/ 2758585 h 6856439"/>
              <a:gd name="connsiteX141" fmla="*/ 811258 w 1571716"/>
              <a:gd name="connsiteY141" fmla="*/ 2818621 h 6856439"/>
              <a:gd name="connsiteX142" fmla="*/ 535708 w 1571716"/>
              <a:gd name="connsiteY142" fmla="*/ 3049530 h 6856439"/>
              <a:gd name="connsiteX143" fmla="*/ 1131451 w 1571716"/>
              <a:gd name="connsiteY143" fmla="*/ 3049530 h 6856439"/>
              <a:gd name="connsiteX144" fmla="*/ 891306 w 1571716"/>
              <a:gd name="connsiteY144" fmla="*/ 2820161 h 6856439"/>
              <a:gd name="connsiteX145" fmla="*/ 872834 w 1571716"/>
              <a:gd name="connsiteY145" fmla="*/ 2804767 h 6856439"/>
              <a:gd name="connsiteX146" fmla="*/ 852822 w 1571716"/>
              <a:gd name="connsiteY146" fmla="*/ 2789373 h 6856439"/>
              <a:gd name="connsiteX147" fmla="*/ 772774 w 1571716"/>
              <a:gd name="connsiteY147" fmla="*/ 2724719 h 6856439"/>
              <a:gd name="connsiteX148" fmla="*/ 671174 w 1571716"/>
              <a:gd name="connsiteY148" fmla="*/ 2643131 h 6856439"/>
              <a:gd name="connsiteX149" fmla="*/ 652701 w 1571716"/>
              <a:gd name="connsiteY149" fmla="*/ 2627737 h 6856439"/>
              <a:gd name="connsiteX150" fmla="*/ 634229 w 1571716"/>
              <a:gd name="connsiteY150" fmla="*/ 2612343 h 6856439"/>
              <a:gd name="connsiteX151" fmla="*/ 153939 w 1571716"/>
              <a:gd name="connsiteY151" fmla="*/ 1791849 h 6856439"/>
              <a:gd name="connsiteX152" fmla="*/ 634229 w 1571716"/>
              <a:gd name="connsiteY152" fmla="*/ 943646 h 6856439"/>
              <a:gd name="connsiteX153" fmla="*/ 649622 w 1571716"/>
              <a:gd name="connsiteY153" fmla="*/ 925173 h 6856439"/>
              <a:gd name="connsiteX154" fmla="*/ 665016 w 1571716"/>
              <a:gd name="connsiteY154" fmla="*/ 906700 h 6856439"/>
              <a:gd name="connsiteX155" fmla="*/ 695804 w 1571716"/>
              <a:gd name="connsiteY155" fmla="*/ 872834 h 6856439"/>
              <a:gd name="connsiteX156" fmla="*/ 815876 w 1571716"/>
              <a:gd name="connsiteY156" fmla="*/ 735828 h 6856439"/>
              <a:gd name="connsiteX157" fmla="*/ 831270 w 1571716"/>
              <a:gd name="connsiteY157" fmla="*/ 717355 h 6856439"/>
              <a:gd name="connsiteX158" fmla="*/ 846664 w 1571716"/>
              <a:gd name="connsiteY158" fmla="*/ 698883 h 6856439"/>
              <a:gd name="connsiteX159" fmla="*/ 1114518 w 1571716"/>
              <a:gd name="connsiteY159" fmla="*/ 350981 h 6856439"/>
              <a:gd name="connsiteX160" fmla="*/ 1231511 w 1571716"/>
              <a:gd name="connsiteY160" fmla="*/ 0 h 685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571716" h="6856439">
                <a:moveTo>
                  <a:pt x="564956" y="6049798"/>
                </a:moveTo>
                <a:cubicBezTo>
                  <a:pt x="606520" y="6085204"/>
                  <a:pt x="649622" y="6120610"/>
                  <a:pt x="694265" y="6156016"/>
                </a:cubicBezTo>
                <a:cubicBezTo>
                  <a:pt x="709659" y="6169870"/>
                  <a:pt x="726592" y="6182186"/>
                  <a:pt x="741986" y="6196040"/>
                </a:cubicBezTo>
                <a:cubicBezTo>
                  <a:pt x="475671" y="6423871"/>
                  <a:pt x="241684" y="6640925"/>
                  <a:pt x="241684" y="6856439"/>
                </a:cubicBezTo>
                <a:lnTo>
                  <a:pt x="0" y="6856439"/>
                </a:lnTo>
                <a:cubicBezTo>
                  <a:pt x="0" y="6556258"/>
                  <a:pt x="274011" y="6297641"/>
                  <a:pt x="564956" y="6049798"/>
                </a:cubicBezTo>
                <a:close/>
                <a:moveTo>
                  <a:pt x="252460" y="5232384"/>
                </a:moveTo>
                <a:cubicBezTo>
                  <a:pt x="261696" y="5275487"/>
                  <a:pt x="278630" y="5318590"/>
                  <a:pt x="301721" y="5361692"/>
                </a:cubicBezTo>
                <a:cubicBezTo>
                  <a:pt x="320193" y="5397099"/>
                  <a:pt x="344823" y="5434044"/>
                  <a:pt x="370993" y="5469450"/>
                </a:cubicBezTo>
                <a:cubicBezTo>
                  <a:pt x="377151" y="5478686"/>
                  <a:pt x="384848" y="5487922"/>
                  <a:pt x="392544" y="5497159"/>
                </a:cubicBezTo>
                <a:lnTo>
                  <a:pt x="1146845" y="5497159"/>
                </a:lnTo>
                <a:cubicBezTo>
                  <a:pt x="1153003" y="5487922"/>
                  <a:pt x="1160700" y="5478686"/>
                  <a:pt x="1166857" y="5469450"/>
                </a:cubicBezTo>
                <a:cubicBezTo>
                  <a:pt x="1193027" y="5434044"/>
                  <a:pt x="1214578" y="5398638"/>
                  <a:pt x="1231511" y="5361692"/>
                </a:cubicBezTo>
                <a:cubicBezTo>
                  <a:pt x="1251524" y="5318590"/>
                  <a:pt x="1266917" y="5275487"/>
                  <a:pt x="1276154" y="5232384"/>
                </a:cubicBezTo>
                <a:close/>
                <a:moveTo>
                  <a:pt x="355599" y="4853693"/>
                </a:moveTo>
                <a:cubicBezTo>
                  <a:pt x="334048" y="4882942"/>
                  <a:pt x="314036" y="4913730"/>
                  <a:pt x="297102" y="4944517"/>
                </a:cubicBezTo>
                <a:cubicBezTo>
                  <a:pt x="269393" y="4993778"/>
                  <a:pt x="252460" y="5046117"/>
                  <a:pt x="244763" y="5098456"/>
                </a:cubicBezTo>
                <a:cubicBezTo>
                  <a:pt x="244763" y="5104614"/>
                  <a:pt x="243224" y="5110771"/>
                  <a:pt x="243224" y="5116929"/>
                </a:cubicBezTo>
                <a:lnTo>
                  <a:pt x="1277693" y="5116929"/>
                </a:lnTo>
                <a:cubicBezTo>
                  <a:pt x="1276154" y="5110771"/>
                  <a:pt x="1276154" y="5104614"/>
                  <a:pt x="1274614" y="5098456"/>
                </a:cubicBezTo>
                <a:cubicBezTo>
                  <a:pt x="1263839" y="5047656"/>
                  <a:pt x="1243827" y="4995317"/>
                  <a:pt x="1216118" y="4944517"/>
                </a:cubicBezTo>
                <a:cubicBezTo>
                  <a:pt x="1199184" y="4913730"/>
                  <a:pt x="1179172" y="4884481"/>
                  <a:pt x="1157621" y="4853693"/>
                </a:cubicBezTo>
                <a:close/>
                <a:moveTo>
                  <a:pt x="397163" y="1874976"/>
                </a:moveTo>
                <a:cubicBezTo>
                  <a:pt x="403320" y="1922697"/>
                  <a:pt x="414096" y="1968879"/>
                  <a:pt x="431029" y="2013521"/>
                </a:cubicBezTo>
                <a:cubicBezTo>
                  <a:pt x="444884" y="2050466"/>
                  <a:pt x="463356" y="2087412"/>
                  <a:pt x="483368" y="2121278"/>
                </a:cubicBezTo>
                <a:cubicBezTo>
                  <a:pt x="484908" y="2122817"/>
                  <a:pt x="484908" y="2122817"/>
                  <a:pt x="486447" y="2124357"/>
                </a:cubicBezTo>
                <a:lnTo>
                  <a:pt x="1206881" y="2124357"/>
                </a:lnTo>
                <a:cubicBezTo>
                  <a:pt x="1206881" y="2122817"/>
                  <a:pt x="1208421" y="2122817"/>
                  <a:pt x="1208421" y="2121278"/>
                </a:cubicBezTo>
                <a:cubicBezTo>
                  <a:pt x="1228433" y="2087412"/>
                  <a:pt x="1246905" y="2050466"/>
                  <a:pt x="1260760" y="2013521"/>
                </a:cubicBezTo>
                <a:cubicBezTo>
                  <a:pt x="1277693" y="1970418"/>
                  <a:pt x="1290008" y="1922697"/>
                  <a:pt x="1296166" y="1874976"/>
                </a:cubicBezTo>
                <a:close/>
                <a:moveTo>
                  <a:pt x="484908" y="1514759"/>
                </a:moveTo>
                <a:cubicBezTo>
                  <a:pt x="472593" y="1537850"/>
                  <a:pt x="460278" y="1559401"/>
                  <a:pt x="449502" y="1580953"/>
                </a:cubicBezTo>
                <a:cubicBezTo>
                  <a:pt x="423332" y="1633292"/>
                  <a:pt x="404860" y="1685631"/>
                  <a:pt x="397163" y="1734891"/>
                </a:cubicBezTo>
                <a:cubicBezTo>
                  <a:pt x="395623" y="1745667"/>
                  <a:pt x="394084" y="1756443"/>
                  <a:pt x="392544" y="1765679"/>
                </a:cubicBezTo>
                <a:lnTo>
                  <a:pt x="1300784" y="1765679"/>
                </a:lnTo>
                <a:cubicBezTo>
                  <a:pt x="1300784" y="1754904"/>
                  <a:pt x="1299245" y="1745667"/>
                  <a:pt x="1297705" y="1734891"/>
                </a:cubicBezTo>
                <a:cubicBezTo>
                  <a:pt x="1290008" y="1684092"/>
                  <a:pt x="1273075" y="1631752"/>
                  <a:pt x="1249984" y="1580953"/>
                </a:cubicBezTo>
                <a:cubicBezTo>
                  <a:pt x="1240748" y="1557862"/>
                  <a:pt x="1228433" y="1536310"/>
                  <a:pt x="1216118" y="1514759"/>
                </a:cubicBezTo>
                <a:close/>
                <a:moveTo>
                  <a:pt x="138545" y="0"/>
                </a:moveTo>
                <a:lnTo>
                  <a:pt x="406398" y="0"/>
                </a:lnTo>
                <a:cubicBezTo>
                  <a:pt x="394083" y="116994"/>
                  <a:pt x="406398" y="233987"/>
                  <a:pt x="455659" y="346363"/>
                </a:cubicBezTo>
                <a:cubicBezTo>
                  <a:pt x="515695" y="483368"/>
                  <a:pt x="658858" y="586507"/>
                  <a:pt x="777391" y="701962"/>
                </a:cubicBezTo>
                <a:cubicBezTo>
                  <a:pt x="735827" y="749683"/>
                  <a:pt x="694264" y="797404"/>
                  <a:pt x="652700" y="845125"/>
                </a:cubicBezTo>
                <a:cubicBezTo>
                  <a:pt x="645004" y="854361"/>
                  <a:pt x="635767" y="865137"/>
                  <a:pt x="628070" y="874373"/>
                </a:cubicBezTo>
                <a:cubicBezTo>
                  <a:pt x="494143" y="745065"/>
                  <a:pt x="340204" y="621913"/>
                  <a:pt x="255538" y="464896"/>
                </a:cubicBezTo>
                <a:cubicBezTo>
                  <a:pt x="169332" y="304799"/>
                  <a:pt x="137005" y="147782"/>
                  <a:pt x="138545" y="0"/>
                </a:cubicBezTo>
                <a:close/>
                <a:moveTo>
                  <a:pt x="1231511" y="0"/>
                </a:moveTo>
                <a:lnTo>
                  <a:pt x="1460880" y="0"/>
                </a:lnTo>
                <a:cubicBezTo>
                  <a:pt x="1451644" y="144703"/>
                  <a:pt x="1410080" y="298642"/>
                  <a:pt x="1319257" y="466435"/>
                </a:cubicBezTo>
                <a:cubicBezTo>
                  <a:pt x="1239208" y="609598"/>
                  <a:pt x="1120675" y="737368"/>
                  <a:pt x="1009839" y="865137"/>
                </a:cubicBezTo>
                <a:cubicBezTo>
                  <a:pt x="1005221" y="871294"/>
                  <a:pt x="999064" y="877452"/>
                  <a:pt x="994445" y="883609"/>
                </a:cubicBezTo>
                <a:cubicBezTo>
                  <a:pt x="989827" y="889767"/>
                  <a:pt x="983670" y="895925"/>
                  <a:pt x="979052" y="902082"/>
                </a:cubicBezTo>
                <a:cubicBezTo>
                  <a:pt x="946724" y="939027"/>
                  <a:pt x="914397" y="975973"/>
                  <a:pt x="882070" y="1012918"/>
                </a:cubicBezTo>
                <a:cubicBezTo>
                  <a:pt x="863597" y="1032930"/>
                  <a:pt x="845125" y="1052942"/>
                  <a:pt x="828191" y="1072954"/>
                </a:cubicBezTo>
                <a:cubicBezTo>
                  <a:pt x="823573" y="1079112"/>
                  <a:pt x="817416" y="1085269"/>
                  <a:pt x="812798" y="1091427"/>
                </a:cubicBezTo>
                <a:cubicBezTo>
                  <a:pt x="808179" y="1097585"/>
                  <a:pt x="802022" y="1103742"/>
                  <a:pt x="797404" y="1109900"/>
                </a:cubicBezTo>
                <a:cubicBezTo>
                  <a:pt x="706580" y="1213039"/>
                  <a:pt x="623453" y="1314638"/>
                  <a:pt x="554180" y="1411620"/>
                </a:cubicBezTo>
                <a:lnTo>
                  <a:pt x="1145306" y="1411620"/>
                </a:lnTo>
                <a:cubicBezTo>
                  <a:pt x="1068336" y="1310020"/>
                  <a:pt x="971355" y="1209960"/>
                  <a:pt x="866676" y="1106821"/>
                </a:cubicBezTo>
                <a:cubicBezTo>
                  <a:pt x="886688" y="1085269"/>
                  <a:pt x="905161" y="1062179"/>
                  <a:pt x="925173" y="1040627"/>
                </a:cubicBezTo>
                <a:cubicBezTo>
                  <a:pt x="955961" y="1005221"/>
                  <a:pt x="986749" y="969815"/>
                  <a:pt x="1017536" y="934409"/>
                </a:cubicBezTo>
                <a:cubicBezTo>
                  <a:pt x="1299245" y="1206881"/>
                  <a:pt x="1544007" y="1474735"/>
                  <a:pt x="1544007" y="1798006"/>
                </a:cubicBezTo>
                <a:cubicBezTo>
                  <a:pt x="1544007" y="2153605"/>
                  <a:pt x="1323875" y="2406065"/>
                  <a:pt x="1071415" y="2620040"/>
                </a:cubicBezTo>
                <a:cubicBezTo>
                  <a:pt x="1036009" y="2590792"/>
                  <a:pt x="1002142" y="2563083"/>
                  <a:pt x="966736" y="2535374"/>
                </a:cubicBezTo>
                <a:cubicBezTo>
                  <a:pt x="942106" y="2515362"/>
                  <a:pt x="915937" y="2495350"/>
                  <a:pt x="891306" y="2475338"/>
                </a:cubicBezTo>
                <a:cubicBezTo>
                  <a:pt x="980591" y="2399907"/>
                  <a:pt x="1065257" y="2319859"/>
                  <a:pt x="1132990" y="2235193"/>
                </a:cubicBezTo>
                <a:lnTo>
                  <a:pt x="564956" y="2235193"/>
                </a:lnTo>
                <a:cubicBezTo>
                  <a:pt x="635768" y="2319859"/>
                  <a:pt x="723513" y="2398368"/>
                  <a:pt x="815876" y="2475338"/>
                </a:cubicBezTo>
                <a:cubicBezTo>
                  <a:pt x="822034" y="2479956"/>
                  <a:pt x="828191" y="2486113"/>
                  <a:pt x="834349" y="2490731"/>
                </a:cubicBezTo>
                <a:cubicBezTo>
                  <a:pt x="840507" y="2495350"/>
                  <a:pt x="846664" y="2501507"/>
                  <a:pt x="852822" y="2506125"/>
                </a:cubicBezTo>
                <a:cubicBezTo>
                  <a:pt x="878991" y="2526137"/>
                  <a:pt x="905161" y="2547689"/>
                  <a:pt x="931331" y="2569240"/>
                </a:cubicBezTo>
                <a:cubicBezTo>
                  <a:pt x="965197" y="2596949"/>
                  <a:pt x="999064" y="2623119"/>
                  <a:pt x="1032930" y="2650828"/>
                </a:cubicBezTo>
                <a:cubicBezTo>
                  <a:pt x="1039088" y="2655446"/>
                  <a:pt x="1045245" y="2661604"/>
                  <a:pt x="1051403" y="2666222"/>
                </a:cubicBezTo>
                <a:cubicBezTo>
                  <a:pt x="1057560" y="2670840"/>
                  <a:pt x="1063718" y="2676997"/>
                  <a:pt x="1069876" y="2681616"/>
                </a:cubicBezTo>
                <a:cubicBezTo>
                  <a:pt x="1251524" y="2834015"/>
                  <a:pt x="1417777" y="3000270"/>
                  <a:pt x="1487050" y="3218862"/>
                </a:cubicBezTo>
                <a:lnTo>
                  <a:pt x="1231511" y="3218862"/>
                </a:lnTo>
                <a:cubicBezTo>
                  <a:pt x="1223814" y="3200390"/>
                  <a:pt x="1214578" y="3181917"/>
                  <a:pt x="1203802" y="3163444"/>
                </a:cubicBezTo>
                <a:lnTo>
                  <a:pt x="440266" y="3163444"/>
                </a:lnTo>
                <a:cubicBezTo>
                  <a:pt x="426411" y="3184997"/>
                  <a:pt x="412556" y="3205008"/>
                  <a:pt x="401781" y="3226560"/>
                </a:cubicBezTo>
                <a:cubicBezTo>
                  <a:pt x="377151" y="3275820"/>
                  <a:pt x="361757" y="3326620"/>
                  <a:pt x="361757" y="3380498"/>
                </a:cubicBezTo>
                <a:cubicBezTo>
                  <a:pt x="361757" y="3391274"/>
                  <a:pt x="363296" y="3403590"/>
                  <a:pt x="363296" y="3414365"/>
                </a:cubicBezTo>
                <a:lnTo>
                  <a:pt x="880531" y="3414365"/>
                </a:lnTo>
                <a:lnTo>
                  <a:pt x="880531" y="3522122"/>
                </a:lnTo>
                <a:lnTo>
                  <a:pt x="377151" y="3522122"/>
                </a:lnTo>
                <a:cubicBezTo>
                  <a:pt x="386387" y="3562146"/>
                  <a:pt x="400241" y="3602170"/>
                  <a:pt x="415635" y="3642194"/>
                </a:cubicBezTo>
                <a:cubicBezTo>
                  <a:pt x="429490" y="3679140"/>
                  <a:pt x="447962" y="3714546"/>
                  <a:pt x="467974" y="3749952"/>
                </a:cubicBezTo>
                <a:cubicBezTo>
                  <a:pt x="472593" y="3756109"/>
                  <a:pt x="477211" y="3763806"/>
                  <a:pt x="481829" y="3771503"/>
                </a:cubicBezTo>
                <a:lnTo>
                  <a:pt x="1169936" y="3771503"/>
                </a:lnTo>
                <a:cubicBezTo>
                  <a:pt x="1174554" y="3765345"/>
                  <a:pt x="1179172" y="3757648"/>
                  <a:pt x="1183790" y="3749952"/>
                </a:cubicBezTo>
                <a:cubicBezTo>
                  <a:pt x="1191487" y="3736097"/>
                  <a:pt x="1199184" y="3723782"/>
                  <a:pt x="1206881" y="3709927"/>
                </a:cubicBezTo>
                <a:lnTo>
                  <a:pt x="1468577" y="3709927"/>
                </a:lnTo>
                <a:cubicBezTo>
                  <a:pt x="1380832" y="3928520"/>
                  <a:pt x="1196105" y="4113247"/>
                  <a:pt x="999064" y="4279501"/>
                </a:cubicBezTo>
                <a:cubicBezTo>
                  <a:pt x="992906" y="4284119"/>
                  <a:pt x="986749" y="4290277"/>
                  <a:pt x="980591" y="4294895"/>
                </a:cubicBezTo>
                <a:cubicBezTo>
                  <a:pt x="974433" y="4299513"/>
                  <a:pt x="968276" y="4305671"/>
                  <a:pt x="962118" y="4310289"/>
                </a:cubicBezTo>
                <a:cubicBezTo>
                  <a:pt x="911319" y="4351853"/>
                  <a:pt x="860519" y="4391876"/>
                  <a:pt x="811258" y="4431901"/>
                </a:cubicBezTo>
                <a:cubicBezTo>
                  <a:pt x="800483" y="4439598"/>
                  <a:pt x="791246" y="4447295"/>
                  <a:pt x="782010" y="4454992"/>
                </a:cubicBezTo>
                <a:cubicBezTo>
                  <a:pt x="774313" y="4459610"/>
                  <a:pt x="768155" y="4465767"/>
                  <a:pt x="761998" y="4470385"/>
                </a:cubicBezTo>
                <a:cubicBezTo>
                  <a:pt x="755840" y="4476543"/>
                  <a:pt x="749683" y="4481161"/>
                  <a:pt x="741986" y="4484240"/>
                </a:cubicBezTo>
                <a:cubicBezTo>
                  <a:pt x="637307" y="4570446"/>
                  <a:pt x="537247" y="4653573"/>
                  <a:pt x="454120" y="4738239"/>
                </a:cubicBezTo>
                <a:lnTo>
                  <a:pt x="1066797" y="4738239"/>
                </a:lnTo>
                <a:cubicBezTo>
                  <a:pt x="994445" y="4655112"/>
                  <a:pt x="908240" y="4571985"/>
                  <a:pt x="818955" y="4487319"/>
                </a:cubicBezTo>
                <a:cubicBezTo>
                  <a:pt x="828191" y="4481161"/>
                  <a:pt x="837428" y="4473464"/>
                  <a:pt x="846664" y="4465767"/>
                </a:cubicBezTo>
                <a:cubicBezTo>
                  <a:pt x="895925" y="4425743"/>
                  <a:pt x="946724" y="4384180"/>
                  <a:pt x="997524" y="4342616"/>
                </a:cubicBezTo>
                <a:cubicBezTo>
                  <a:pt x="1271535" y="4604312"/>
                  <a:pt x="1522456" y="4853693"/>
                  <a:pt x="1522456" y="5161572"/>
                </a:cubicBezTo>
                <a:cubicBezTo>
                  <a:pt x="1522456" y="5472529"/>
                  <a:pt x="1274614" y="5734225"/>
                  <a:pt x="992906" y="5980527"/>
                </a:cubicBezTo>
                <a:cubicBezTo>
                  <a:pt x="971355" y="5962054"/>
                  <a:pt x="949803" y="5945121"/>
                  <a:pt x="928252" y="5926648"/>
                </a:cubicBezTo>
                <a:cubicBezTo>
                  <a:pt x="891306" y="5895861"/>
                  <a:pt x="852822" y="5865073"/>
                  <a:pt x="815876" y="5834285"/>
                </a:cubicBezTo>
                <a:cubicBezTo>
                  <a:pt x="900543" y="5760394"/>
                  <a:pt x="980591" y="5684964"/>
                  <a:pt x="1051403" y="5609534"/>
                </a:cubicBezTo>
                <a:lnTo>
                  <a:pt x="494144" y="5609534"/>
                </a:lnTo>
                <a:cubicBezTo>
                  <a:pt x="568035" y="5684964"/>
                  <a:pt x="652701" y="5760394"/>
                  <a:pt x="740446" y="5834285"/>
                </a:cubicBezTo>
                <a:cubicBezTo>
                  <a:pt x="746604" y="5838903"/>
                  <a:pt x="752761" y="5845061"/>
                  <a:pt x="758919" y="5849679"/>
                </a:cubicBezTo>
                <a:cubicBezTo>
                  <a:pt x="765077" y="5854297"/>
                  <a:pt x="771234" y="5860455"/>
                  <a:pt x="777392" y="5865073"/>
                </a:cubicBezTo>
                <a:cubicBezTo>
                  <a:pt x="814337" y="5897400"/>
                  <a:pt x="852822" y="5929727"/>
                  <a:pt x="891306" y="5960515"/>
                </a:cubicBezTo>
                <a:cubicBezTo>
                  <a:pt x="912858" y="5977448"/>
                  <a:pt x="932870" y="5995921"/>
                  <a:pt x="954421" y="6012854"/>
                </a:cubicBezTo>
                <a:cubicBezTo>
                  <a:pt x="960579" y="6017472"/>
                  <a:pt x="966736" y="6023630"/>
                  <a:pt x="972894" y="6028248"/>
                </a:cubicBezTo>
                <a:cubicBezTo>
                  <a:pt x="979052" y="6032866"/>
                  <a:pt x="985209" y="6039023"/>
                  <a:pt x="991367" y="6043642"/>
                </a:cubicBezTo>
                <a:cubicBezTo>
                  <a:pt x="1291548" y="6294562"/>
                  <a:pt x="1571716" y="6554719"/>
                  <a:pt x="1571716" y="6853361"/>
                </a:cubicBezTo>
                <a:lnTo>
                  <a:pt x="1330032" y="6853361"/>
                </a:lnTo>
                <a:cubicBezTo>
                  <a:pt x="1330032" y="6640925"/>
                  <a:pt x="1080651" y="6414635"/>
                  <a:pt x="814337" y="6192962"/>
                </a:cubicBezTo>
                <a:cubicBezTo>
                  <a:pt x="808179" y="6188344"/>
                  <a:pt x="802022" y="6182187"/>
                  <a:pt x="795864" y="6177568"/>
                </a:cubicBezTo>
                <a:cubicBezTo>
                  <a:pt x="789707" y="6172950"/>
                  <a:pt x="783549" y="6166793"/>
                  <a:pt x="777392" y="6162175"/>
                </a:cubicBezTo>
                <a:cubicBezTo>
                  <a:pt x="760458" y="6148320"/>
                  <a:pt x="743525" y="6134466"/>
                  <a:pt x="726592" y="6120611"/>
                </a:cubicBezTo>
                <a:cubicBezTo>
                  <a:pt x="685028" y="6086745"/>
                  <a:pt x="641925" y="6051339"/>
                  <a:pt x="600362" y="6015933"/>
                </a:cubicBezTo>
                <a:cubicBezTo>
                  <a:pt x="594204" y="6011315"/>
                  <a:pt x="588047" y="6005157"/>
                  <a:pt x="581889" y="6000539"/>
                </a:cubicBezTo>
                <a:cubicBezTo>
                  <a:pt x="575732" y="5995921"/>
                  <a:pt x="569574" y="5989763"/>
                  <a:pt x="563417" y="5985145"/>
                </a:cubicBezTo>
                <a:cubicBezTo>
                  <a:pt x="264775" y="5731146"/>
                  <a:pt x="0" y="5464832"/>
                  <a:pt x="0" y="5147717"/>
                </a:cubicBezTo>
                <a:cubicBezTo>
                  <a:pt x="0" y="4818287"/>
                  <a:pt x="283248" y="4565828"/>
                  <a:pt x="581889" y="4322604"/>
                </a:cubicBezTo>
                <a:cubicBezTo>
                  <a:pt x="588047" y="4317986"/>
                  <a:pt x="594204" y="4311829"/>
                  <a:pt x="600362" y="4307210"/>
                </a:cubicBezTo>
                <a:cubicBezTo>
                  <a:pt x="606520" y="4302592"/>
                  <a:pt x="612677" y="4296435"/>
                  <a:pt x="618835" y="4291816"/>
                </a:cubicBezTo>
                <a:cubicBezTo>
                  <a:pt x="629610" y="4282580"/>
                  <a:pt x="640386" y="4274883"/>
                  <a:pt x="651162" y="4265647"/>
                </a:cubicBezTo>
                <a:cubicBezTo>
                  <a:pt x="700422" y="4227162"/>
                  <a:pt x="751222" y="4187138"/>
                  <a:pt x="798943" y="4147114"/>
                </a:cubicBezTo>
                <a:cubicBezTo>
                  <a:pt x="805101" y="4142496"/>
                  <a:pt x="811258" y="4136338"/>
                  <a:pt x="817416" y="4131720"/>
                </a:cubicBezTo>
                <a:cubicBezTo>
                  <a:pt x="823573" y="4127102"/>
                  <a:pt x="829731" y="4120944"/>
                  <a:pt x="835888" y="4116326"/>
                </a:cubicBezTo>
                <a:cubicBezTo>
                  <a:pt x="928252" y="4037817"/>
                  <a:pt x="1015997" y="3957769"/>
                  <a:pt x="1088348" y="3874642"/>
                </a:cubicBezTo>
                <a:lnTo>
                  <a:pt x="555720" y="3874642"/>
                </a:lnTo>
                <a:cubicBezTo>
                  <a:pt x="615756" y="3956230"/>
                  <a:pt x="688107" y="4036278"/>
                  <a:pt x="763537" y="4113247"/>
                </a:cubicBezTo>
                <a:cubicBezTo>
                  <a:pt x="714277" y="4153271"/>
                  <a:pt x="665016" y="4191756"/>
                  <a:pt x="615756" y="4231780"/>
                </a:cubicBezTo>
                <a:cubicBezTo>
                  <a:pt x="604980" y="4241017"/>
                  <a:pt x="594204" y="4248714"/>
                  <a:pt x="583429" y="4257950"/>
                </a:cubicBezTo>
                <a:cubicBezTo>
                  <a:pt x="338666" y="4008569"/>
                  <a:pt x="120073" y="3725321"/>
                  <a:pt x="120073" y="3374341"/>
                </a:cubicBezTo>
                <a:cubicBezTo>
                  <a:pt x="120073" y="3084935"/>
                  <a:pt x="360217" y="2881737"/>
                  <a:pt x="629610" y="2672379"/>
                </a:cubicBezTo>
                <a:cubicBezTo>
                  <a:pt x="665016" y="2701628"/>
                  <a:pt x="700422" y="2730876"/>
                  <a:pt x="735828" y="2758585"/>
                </a:cubicBezTo>
                <a:cubicBezTo>
                  <a:pt x="761998" y="2778598"/>
                  <a:pt x="786628" y="2798609"/>
                  <a:pt x="811258" y="2818621"/>
                </a:cubicBezTo>
                <a:cubicBezTo>
                  <a:pt x="708119" y="2898671"/>
                  <a:pt x="612677" y="2974099"/>
                  <a:pt x="535708" y="3049530"/>
                </a:cubicBezTo>
                <a:lnTo>
                  <a:pt x="1131451" y="3049530"/>
                </a:lnTo>
                <a:cubicBezTo>
                  <a:pt x="1065257" y="2971022"/>
                  <a:pt x="982130" y="2895591"/>
                  <a:pt x="891306" y="2820161"/>
                </a:cubicBezTo>
                <a:cubicBezTo>
                  <a:pt x="885149" y="2815543"/>
                  <a:pt x="878991" y="2809386"/>
                  <a:pt x="872834" y="2804767"/>
                </a:cubicBezTo>
                <a:cubicBezTo>
                  <a:pt x="865137" y="2800149"/>
                  <a:pt x="858979" y="2793992"/>
                  <a:pt x="852822" y="2789373"/>
                </a:cubicBezTo>
                <a:cubicBezTo>
                  <a:pt x="826652" y="2767821"/>
                  <a:pt x="800483" y="2746270"/>
                  <a:pt x="772774" y="2724719"/>
                </a:cubicBezTo>
                <a:cubicBezTo>
                  <a:pt x="738907" y="2698550"/>
                  <a:pt x="705040" y="2670840"/>
                  <a:pt x="671174" y="2643131"/>
                </a:cubicBezTo>
                <a:cubicBezTo>
                  <a:pt x="665016" y="2638513"/>
                  <a:pt x="658859" y="2632356"/>
                  <a:pt x="652701" y="2627737"/>
                </a:cubicBezTo>
                <a:cubicBezTo>
                  <a:pt x="646544" y="2623119"/>
                  <a:pt x="640386" y="2616962"/>
                  <a:pt x="634229" y="2612343"/>
                </a:cubicBezTo>
                <a:cubicBezTo>
                  <a:pt x="387926" y="2406065"/>
                  <a:pt x="153939" y="2161302"/>
                  <a:pt x="153939" y="1791849"/>
                </a:cubicBezTo>
                <a:cubicBezTo>
                  <a:pt x="153939" y="1513220"/>
                  <a:pt x="380229" y="1236130"/>
                  <a:pt x="634229" y="943646"/>
                </a:cubicBezTo>
                <a:cubicBezTo>
                  <a:pt x="638847" y="937488"/>
                  <a:pt x="643465" y="931331"/>
                  <a:pt x="649622" y="925173"/>
                </a:cubicBezTo>
                <a:cubicBezTo>
                  <a:pt x="654241" y="919015"/>
                  <a:pt x="658859" y="912858"/>
                  <a:pt x="665016" y="906700"/>
                </a:cubicBezTo>
                <a:cubicBezTo>
                  <a:pt x="675792" y="895925"/>
                  <a:pt x="685028" y="885149"/>
                  <a:pt x="695804" y="872834"/>
                </a:cubicBezTo>
                <a:cubicBezTo>
                  <a:pt x="735828" y="828191"/>
                  <a:pt x="775852" y="782010"/>
                  <a:pt x="815876" y="735828"/>
                </a:cubicBezTo>
                <a:cubicBezTo>
                  <a:pt x="820495" y="729671"/>
                  <a:pt x="826652" y="723513"/>
                  <a:pt x="831270" y="717355"/>
                </a:cubicBezTo>
                <a:cubicBezTo>
                  <a:pt x="835888" y="711198"/>
                  <a:pt x="842046" y="705040"/>
                  <a:pt x="846664" y="698883"/>
                </a:cubicBezTo>
                <a:cubicBezTo>
                  <a:pt x="943646" y="584968"/>
                  <a:pt x="1037548" y="469514"/>
                  <a:pt x="1114518" y="350981"/>
                </a:cubicBezTo>
                <a:cubicBezTo>
                  <a:pt x="1182251" y="246303"/>
                  <a:pt x="1220736" y="123151"/>
                  <a:pt x="1231511" y="0"/>
                </a:cubicBezTo>
                <a:close/>
              </a:path>
            </a:pathLst>
          </a:custGeom>
          <a:solidFill>
            <a:schemeClr val="accent2"/>
          </a:solidFill>
          <a:ln w="15387" cap="flat">
            <a:noFill/>
            <a:prstDash val="solid"/>
            <a:miter/>
          </a:ln>
        </p:spPr>
        <p:txBody>
          <a:bodyPr rtlCol="0" anchor="ctr"/>
          <a:lstStyle/>
          <a:p>
            <a:endParaRPr lang="en-US" dirty="0"/>
          </a:p>
        </p:txBody>
      </p:sp>
      <p:grpSp>
        <p:nvGrpSpPr>
          <p:cNvPr id="82" name="Group 81">
            <a:extLst>
              <a:ext uri="{FF2B5EF4-FFF2-40B4-BE49-F238E27FC236}">
                <a16:creationId xmlns:a16="http://schemas.microsoft.com/office/drawing/2014/main" id="{AE1B9886-6C03-40E7-8367-C7DC97587564}"/>
              </a:ext>
            </a:extLst>
          </p:cNvPr>
          <p:cNvGrpSpPr/>
          <p:nvPr/>
        </p:nvGrpSpPr>
        <p:grpSpPr>
          <a:xfrm>
            <a:off x="2658438" y="2821909"/>
            <a:ext cx="2069989" cy="3595072"/>
            <a:chOff x="2658438" y="2821909"/>
            <a:chExt cx="2069989" cy="3595072"/>
          </a:xfrm>
        </p:grpSpPr>
        <p:sp>
          <p:nvSpPr>
            <p:cNvPr id="78" name="Freeform: Shape 77">
              <a:extLst>
                <a:ext uri="{FF2B5EF4-FFF2-40B4-BE49-F238E27FC236}">
                  <a16:creationId xmlns:a16="http://schemas.microsoft.com/office/drawing/2014/main" id="{E3475C2C-34C8-4615-B5C8-1A503336ADE1}"/>
                </a:ext>
              </a:extLst>
            </p:cNvPr>
            <p:cNvSpPr/>
            <p:nvPr/>
          </p:nvSpPr>
          <p:spPr>
            <a:xfrm rot="2775332">
              <a:off x="2738690" y="4415304"/>
              <a:ext cx="3555826" cy="369036"/>
            </a:xfrm>
            <a:custGeom>
              <a:avLst/>
              <a:gdLst>
                <a:gd name="connsiteX0" fmla="*/ 665206 w 5561718"/>
                <a:gd name="connsiteY0" fmla="*/ 0 h 577215"/>
                <a:gd name="connsiteX1" fmla="*/ 729023 w 5561718"/>
                <a:gd name="connsiteY1" fmla="*/ 12382 h 577215"/>
                <a:gd name="connsiteX2" fmla="*/ 1101451 w 5561718"/>
                <a:gd name="connsiteY2" fmla="*/ 74295 h 577215"/>
                <a:gd name="connsiteX3" fmla="*/ 1124311 w 5561718"/>
                <a:gd name="connsiteY3" fmla="*/ 76200 h 577215"/>
                <a:gd name="connsiteX4" fmla="*/ 1724386 w 5561718"/>
                <a:gd name="connsiteY4" fmla="*/ 80010 h 577215"/>
                <a:gd name="connsiteX5" fmla="*/ 2141581 w 5561718"/>
                <a:gd name="connsiteY5" fmla="*/ 40005 h 577215"/>
                <a:gd name="connsiteX6" fmla="*/ 2601638 w 5561718"/>
                <a:gd name="connsiteY6" fmla="*/ 9525 h 577215"/>
                <a:gd name="connsiteX7" fmla="*/ 2925488 w 5561718"/>
                <a:gd name="connsiteY7" fmla="*/ 14287 h 577215"/>
                <a:gd name="connsiteX8" fmla="*/ 3274103 w 5561718"/>
                <a:gd name="connsiteY8" fmla="*/ 19050 h 577215"/>
                <a:gd name="connsiteX9" fmla="*/ 3301726 w 5561718"/>
                <a:gd name="connsiteY9" fmla="*/ 20955 h 577215"/>
                <a:gd name="connsiteX10" fmla="*/ 3716063 w 5561718"/>
                <a:gd name="connsiteY10" fmla="*/ 71437 h 577215"/>
                <a:gd name="connsiteX11" fmla="*/ 3970381 w 5561718"/>
                <a:gd name="connsiteY11" fmla="*/ 101917 h 577215"/>
                <a:gd name="connsiteX12" fmla="*/ 4544738 w 5561718"/>
                <a:gd name="connsiteY12" fmla="*/ 152400 h 577215"/>
                <a:gd name="connsiteX13" fmla="*/ 5323884 w 5561718"/>
                <a:gd name="connsiteY13" fmla="*/ 173355 h 577215"/>
                <a:gd name="connsiteX14" fmla="*/ 5380081 w 5561718"/>
                <a:gd name="connsiteY14" fmla="*/ 178117 h 577215"/>
                <a:gd name="connsiteX15" fmla="*/ 5535338 w 5561718"/>
                <a:gd name="connsiteY15" fmla="*/ 206692 h 577215"/>
                <a:gd name="connsiteX16" fmla="*/ 5558317 w 5561718"/>
                <a:gd name="connsiteY16" fmla="*/ 217608 h 577215"/>
                <a:gd name="connsiteX17" fmla="*/ 5561718 w 5561718"/>
                <a:gd name="connsiteY17" fmla="*/ 222251 h 577215"/>
                <a:gd name="connsiteX18" fmla="*/ 2932117 w 5561718"/>
                <a:gd name="connsiteY18" fmla="*/ 414049 h 577215"/>
                <a:gd name="connsiteX19" fmla="*/ 2687959 w 5561718"/>
                <a:gd name="connsiteY19" fmla="*/ 388025 h 577215"/>
                <a:gd name="connsiteX20" fmla="*/ 2125388 w 5561718"/>
                <a:gd name="connsiteY20" fmla="*/ 307657 h 577215"/>
                <a:gd name="connsiteX21" fmla="*/ 1191938 w 5561718"/>
                <a:gd name="connsiteY21" fmla="*/ 193357 h 577215"/>
                <a:gd name="connsiteX22" fmla="*/ 556621 w 5561718"/>
                <a:gd name="connsiteY22" fmla="*/ 253365 h 577215"/>
                <a:gd name="connsiteX23" fmla="*/ 39413 w 5561718"/>
                <a:gd name="connsiteY23" fmla="*/ 577215 h 577215"/>
                <a:gd name="connsiteX24" fmla="*/ 10838 w 5561718"/>
                <a:gd name="connsiteY24" fmla="*/ 517207 h 577215"/>
                <a:gd name="connsiteX25" fmla="*/ 558526 w 5561718"/>
                <a:gd name="connsiteY25" fmla="*/ 33337 h 577215"/>
                <a:gd name="connsiteX26" fmla="*/ 629963 w 5561718"/>
                <a:gd name="connsiteY26" fmla="*/ 2857 h 5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61718" h="577215">
                  <a:moveTo>
                    <a:pt x="665206" y="0"/>
                  </a:moveTo>
                  <a:lnTo>
                    <a:pt x="729023" y="12382"/>
                  </a:lnTo>
                  <a:lnTo>
                    <a:pt x="1101451" y="74295"/>
                  </a:lnTo>
                  <a:cubicBezTo>
                    <a:pt x="1109071" y="75247"/>
                    <a:pt x="1116691" y="76200"/>
                    <a:pt x="1124311" y="76200"/>
                  </a:cubicBezTo>
                  <a:lnTo>
                    <a:pt x="1724386" y="80010"/>
                  </a:lnTo>
                  <a:lnTo>
                    <a:pt x="2141581" y="40005"/>
                  </a:lnTo>
                  <a:lnTo>
                    <a:pt x="2601638" y="9525"/>
                  </a:lnTo>
                  <a:lnTo>
                    <a:pt x="2925488" y="14287"/>
                  </a:lnTo>
                  <a:lnTo>
                    <a:pt x="3274103" y="19050"/>
                  </a:lnTo>
                  <a:cubicBezTo>
                    <a:pt x="3283628" y="19050"/>
                    <a:pt x="3293153" y="20002"/>
                    <a:pt x="3301726" y="20955"/>
                  </a:cubicBezTo>
                  <a:lnTo>
                    <a:pt x="3716063" y="71437"/>
                  </a:lnTo>
                  <a:lnTo>
                    <a:pt x="3970381" y="101917"/>
                  </a:lnTo>
                  <a:lnTo>
                    <a:pt x="4544738" y="152400"/>
                  </a:lnTo>
                  <a:lnTo>
                    <a:pt x="5323884" y="173355"/>
                  </a:lnTo>
                  <a:cubicBezTo>
                    <a:pt x="5327693" y="173355"/>
                    <a:pt x="5376271" y="177165"/>
                    <a:pt x="5380081" y="178117"/>
                  </a:cubicBezTo>
                  <a:lnTo>
                    <a:pt x="5535338" y="206692"/>
                  </a:lnTo>
                  <a:cubicBezTo>
                    <a:pt x="5544149" y="207883"/>
                    <a:pt x="5551754" y="211752"/>
                    <a:pt x="5558317" y="217608"/>
                  </a:cubicBezTo>
                  <a:lnTo>
                    <a:pt x="5561718" y="222251"/>
                  </a:lnTo>
                  <a:lnTo>
                    <a:pt x="2932117" y="414049"/>
                  </a:lnTo>
                  <a:lnTo>
                    <a:pt x="2687959" y="388025"/>
                  </a:lnTo>
                  <a:cubicBezTo>
                    <a:pt x="2364882" y="348912"/>
                    <a:pt x="2125388" y="307657"/>
                    <a:pt x="2125388" y="307657"/>
                  </a:cubicBezTo>
                  <a:lnTo>
                    <a:pt x="1191938" y="193357"/>
                  </a:lnTo>
                  <a:cubicBezTo>
                    <a:pt x="677588" y="126682"/>
                    <a:pt x="556621" y="253365"/>
                    <a:pt x="556621" y="253365"/>
                  </a:cubicBezTo>
                  <a:lnTo>
                    <a:pt x="39413" y="577215"/>
                  </a:lnTo>
                  <a:cubicBezTo>
                    <a:pt x="-27262" y="571500"/>
                    <a:pt x="10838" y="517207"/>
                    <a:pt x="10838" y="517207"/>
                  </a:cubicBezTo>
                  <a:lnTo>
                    <a:pt x="558526" y="33337"/>
                  </a:lnTo>
                  <a:cubicBezTo>
                    <a:pt x="578528" y="15240"/>
                    <a:pt x="603293" y="4762"/>
                    <a:pt x="629963" y="2857"/>
                  </a:cubicBezTo>
                  <a:close/>
                </a:path>
              </a:pathLst>
            </a:custGeom>
            <a:solidFill>
              <a:schemeClr val="accent2">
                <a:lumMod val="50000"/>
              </a:schemeClr>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EEA6A24-4ED4-4F88-92F7-5AD558AAAFF8}"/>
                </a:ext>
              </a:extLst>
            </p:cNvPr>
            <p:cNvSpPr/>
            <p:nvPr/>
          </p:nvSpPr>
          <p:spPr>
            <a:xfrm>
              <a:off x="2658438" y="3187054"/>
              <a:ext cx="677331" cy="523392"/>
            </a:xfrm>
            <a:custGeom>
              <a:avLst/>
              <a:gdLst>
                <a:gd name="connsiteX0" fmla="*/ 372710 w 677331"/>
                <a:gd name="connsiteY0" fmla="*/ 26347 h 523392"/>
                <a:gd name="connsiteX1" fmla="*/ 414273 w 677331"/>
                <a:gd name="connsiteY1" fmla="*/ 180286 h 523392"/>
                <a:gd name="connsiteX2" fmla="*/ 417352 w 677331"/>
                <a:gd name="connsiteY2" fmla="*/ 214153 h 523392"/>
                <a:gd name="connsiteX3" fmla="*/ 18650 w 677331"/>
                <a:gd name="connsiteY3" fmla="*/ 214153 h 523392"/>
                <a:gd name="connsiteX4" fmla="*/ 18650 w 677331"/>
                <a:gd name="connsiteY4" fmla="*/ 321910 h 523392"/>
                <a:gd name="connsiteX5" fmla="*/ 411194 w 677331"/>
                <a:gd name="connsiteY5" fmla="*/ 321910 h 523392"/>
                <a:gd name="connsiteX6" fmla="*/ 377328 w 677331"/>
                <a:gd name="connsiteY6" fmla="*/ 441982 h 523392"/>
                <a:gd name="connsiteX7" fmla="*/ 345001 w 677331"/>
                <a:gd name="connsiteY7" fmla="*/ 511255 h 523392"/>
                <a:gd name="connsiteX8" fmla="*/ 606697 w 677331"/>
                <a:gd name="connsiteY8" fmla="*/ 511255 h 523392"/>
                <a:gd name="connsiteX9" fmla="*/ 660575 w 677331"/>
                <a:gd name="connsiteY9" fmla="*/ 241862 h 523392"/>
                <a:gd name="connsiteX10" fmla="*/ 626709 w 677331"/>
                <a:gd name="connsiteY10" fmla="*/ 18650 h 523392"/>
                <a:gd name="connsiteX11" fmla="*/ 371170 w 677331"/>
                <a:gd name="connsiteY11" fmla="*/ 18650 h 523392"/>
                <a:gd name="connsiteX12" fmla="*/ 372710 w 677331"/>
                <a:gd name="connsiteY12" fmla="*/ 26347 h 52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7331" h="523392">
                  <a:moveTo>
                    <a:pt x="372710" y="26347"/>
                  </a:moveTo>
                  <a:cubicBezTo>
                    <a:pt x="394261" y="74068"/>
                    <a:pt x="408116" y="126408"/>
                    <a:pt x="414273" y="180286"/>
                  </a:cubicBezTo>
                  <a:cubicBezTo>
                    <a:pt x="415813" y="191062"/>
                    <a:pt x="415813" y="201837"/>
                    <a:pt x="417352" y="214153"/>
                  </a:cubicBezTo>
                  <a:lnTo>
                    <a:pt x="18650" y="214153"/>
                  </a:lnTo>
                  <a:lnTo>
                    <a:pt x="18650" y="321910"/>
                  </a:lnTo>
                  <a:lnTo>
                    <a:pt x="411194" y="321910"/>
                  </a:lnTo>
                  <a:cubicBezTo>
                    <a:pt x="405037" y="363473"/>
                    <a:pt x="392722" y="403497"/>
                    <a:pt x="377328" y="441982"/>
                  </a:cubicBezTo>
                  <a:cubicBezTo>
                    <a:pt x="368092" y="465073"/>
                    <a:pt x="357316" y="488164"/>
                    <a:pt x="345001" y="511255"/>
                  </a:cubicBezTo>
                  <a:lnTo>
                    <a:pt x="606697" y="511255"/>
                  </a:lnTo>
                  <a:cubicBezTo>
                    <a:pt x="640563" y="426588"/>
                    <a:pt x="660575" y="337304"/>
                    <a:pt x="660575" y="241862"/>
                  </a:cubicBezTo>
                  <a:cubicBezTo>
                    <a:pt x="660575" y="161813"/>
                    <a:pt x="648260" y="87923"/>
                    <a:pt x="626709" y="18650"/>
                  </a:cubicBezTo>
                  <a:lnTo>
                    <a:pt x="371170" y="18650"/>
                  </a:lnTo>
                  <a:cubicBezTo>
                    <a:pt x="371170" y="21729"/>
                    <a:pt x="371170" y="23269"/>
                    <a:pt x="372710" y="26347"/>
                  </a:cubicBezTo>
                  <a:close/>
                </a:path>
              </a:pathLst>
            </a:custGeom>
            <a:solidFill>
              <a:schemeClr val="accent5"/>
            </a:solidFill>
            <a:ln w="15387" cap="flat">
              <a:noFill/>
              <a:prstDash val="solid"/>
              <a:miter/>
            </a:ln>
          </p:spPr>
          <p:txBody>
            <a:bodyPr rtlCol="0" anchor="ctr"/>
            <a:lstStyle/>
            <a:p>
              <a:endParaRPr lang="en-US" dirty="0"/>
            </a:p>
          </p:txBody>
        </p:sp>
        <p:sp>
          <p:nvSpPr>
            <p:cNvPr id="79" name="Graphic 24">
              <a:extLst>
                <a:ext uri="{FF2B5EF4-FFF2-40B4-BE49-F238E27FC236}">
                  <a16:creationId xmlns:a16="http://schemas.microsoft.com/office/drawing/2014/main" id="{4BB66157-5E61-4087-9269-EEC1E0BFA7DE}"/>
                </a:ext>
              </a:extLst>
            </p:cNvPr>
            <p:cNvSpPr/>
            <p:nvPr/>
          </p:nvSpPr>
          <p:spPr>
            <a:xfrm rot="2706887">
              <a:off x="2743183" y="4431736"/>
              <a:ext cx="3586838" cy="383651"/>
            </a:xfrm>
            <a:custGeom>
              <a:avLst/>
              <a:gdLst>
                <a:gd name="connsiteX0" fmla="*/ 5542481 w 5610225"/>
                <a:gd name="connsiteY0" fmla="*/ 213836 h 600075"/>
                <a:gd name="connsiteX1" fmla="*/ 5387224 w 5610225"/>
                <a:gd name="connsiteY1" fmla="*/ 185261 h 600075"/>
                <a:gd name="connsiteX2" fmla="*/ 5331027 w 5610225"/>
                <a:gd name="connsiteY2" fmla="*/ 180499 h 600075"/>
                <a:gd name="connsiteX3" fmla="*/ 4551881 w 5610225"/>
                <a:gd name="connsiteY3" fmla="*/ 159544 h 600075"/>
                <a:gd name="connsiteX4" fmla="*/ 3977524 w 5610225"/>
                <a:gd name="connsiteY4" fmla="*/ 109061 h 600075"/>
                <a:gd name="connsiteX5" fmla="*/ 3723206 w 5610225"/>
                <a:gd name="connsiteY5" fmla="*/ 78581 h 600075"/>
                <a:gd name="connsiteX6" fmla="*/ 3308869 w 5610225"/>
                <a:gd name="connsiteY6" fmla="*/ 28099 h 600075"/>
                <a:gd name="connsiteX7" fmla="*/ 3281246 w 5610225"/>
                <a:gd name="connsiteY7" fmla="*/ 26194 h 600075"/>
                <a:gd name="connsiteX8" fmla="*/ 2932631 w 5610225"/>
                <a:gd name="connsiteY8" fmla="*/ 21431 h 600075"/>
                <a:gd name="connsiteX9" fmla="*/ 2608781 w 5610225"/>
                <a:gd name="connsiteY9" fmla="*/ 16669 h 600075"/>
                <a:gd name="connsiteX10" fmla="*/ 2148724 w 5610225"/>
                <a:gd name="connsiteY10" fmla="*/ 47149 h 600075"/>
                <a:gd name="connsiteX11" fmla="*/ 1731529 w 5610225"/>
                <a:gd name="connsiteY11" fmla="*/ 87154 h 600075"/>
                <a:gd name="connsiteX12" fmla="*/ 1131454 w 5610225"/>
                <a:gd name="connsiteY12" fmla="*/ 83344 h 600075"/>
                <a:gd name="connsiteX13" fmla="*/ 1108594 w 5610225"/>
                <a:gd name="connsiteY13" fmla="*/ 81439 h 600075"/>
                <a:gd name="connsiteX14" fmla="*/ 736166 w 5610225"/>
                <a:gd name="connsiteY14" fmla="*/ 19526 h 600075"/>
                <a:gd name="connsiteX15" fmla="*/ 672349 w 5610225"/>
                <a:gd name="connsiteY15" fmla="*/ 7144 h 600075"/>
                <a:gd name="connsiteX16" fmla="*/ 637106 w 5610225"/>
                <a:gd name="connsiteY16" fmla="*/ 10001 h 600075"/>
                <a:gd name="connsiteX17" fmla="*/ 565669 w 5610225"/>
                <a:gd name="connsiteY17" fmla="*/ 40481 h 600075"/>
                <a:gd name="connsiteX18" fmla="*/ 17981 w 5610225"/>
                <a:gd name="connsiteY18" fmla="*/ 524351 h 600075"/>
                <a:gd name="connsiteX19" fmla="*/ 46556 w 5610225"/>
                <a:gd name="connsiteY19" fmla="*/ 584359 h 600075"/>
                <a:gd name="connsiteX20" fmla="*/ 563764 w 5610225"/>
                <a:gd name="connsiteY20" fmla="*/ 260509 h 600075"/>
                <a:gd name="connsiteX21" fmla="*/ 1199081 w 5610225"/>
                <a:gd name="connsiteY21" fmla="*/ 200501 h 600075"/>
                <a:gd name="connsiteX22" fmla="*/ 2132531 w 5610225"/>
                <a:gd name="connsiteY22" fmla="*/ 314801 h 600075"/>
                <a:gd name="connsiteX23" fmla="*/ 3040264 w 5610225"/>
                <a:gd name="connsiteY23" fmla="*/ 431959 h 600075"/>
                <a:gd name="connsiteX24" fmla="*/ 3913706 w 5610225"/>
                <a:gd name="connsiteY24" fmla="*/ 439579 h 600075"/>
                <a:gd name="connsiteX25" fmla="*/ 4101349 w 5610225"/>
                <a:gd name="connsiteY25" fmla="*/ 434816 h 600075"/>
                <a:gd name="connsiteX26" fmla="*/ 5504381 w 5610225"/>
                <a:gd name="connsiteY26" fmla="*/ 599599 h 600075"/>
                <a:gd name="connsiteX27" fmla="*/ 5606299 w 5610225"/>
                <a:gd name="connsiteY27" fmla="*/ 402431 h 600075"/>
                <a:gd name="connsiteX28" fmla="*/ 5542481 w 5610225"/>
                <a:gd name="connsiteY28" fmla="*/ 213836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10225" h="600075">
                  <a:moveTo>
                    <a:pt x="5542481" y="213836"/>
                  </a:moveTo>
                  <a:lnTo>
                    <a:pt x="5387224" y="185261"/>
                  </a:lnTo>
                  <a:cubicBezTo>
                    <a:pt x="5383414" y="184309"/>
                    <a:pt x="5334836" y="180499"/>
                    <a:pt x="5331027" y="180499"/>
                  </a:cubicBezTo>
                  <a:lnTo>
                    <a:pt x="4551881" y="159544"/>
                  </a:lnTo>
                  <a:lnTo>
                    <a:pt x="3977524" y="109061"/>
                  </a:lnTo>
                  <a:lnTo>
                    <a:pt x="3723206" y="78581"/>
                  </a:lnTo>
                  <a:lnTo>
                    <a:pt x="3308869" y="28099"/>
                  </a:lnTo>
                  <a:cubicBezTo>
                    <a:pt x="3300296" y="27146"/>
                    <a:pt x="3290771" y="26194"/>
                    <a:pt x="3281246" y="26194"/>
                  </a:cubicBezTo>
                  <a:lnTo>
                    <a:pt x="2932631" y="21431"/>
                  </a:lnTo>
                  <a:lnTo>
                    <a:pt x="2608781" y="16669"/>
                  </a:lnTo>
                  <a:lnTo>
                    <a:pt x="2148724" y="47149"/>
                  </a:lnTo>
                  <a:lnTo>
                    <a:pt x="1731529" y="87154"/>
                  </a:lnTo>
                  <a:lnTo>
                    <a:pt x="1131454" y="83344"/>
                  </a:lnTo>
                  <a:cubicBezTo>
                    <a:pt x="1123834" y="83344"/>
                    <a:pt x="1116214" y="82391"/>
                    <a:pt x="1108594" y="81439"/>
                  </a:cubicBezTo>
                  <a:lnTo>
                    <a:pt x="736166" y="19526"/>
                  </a:lnTo>
                  <a:lnTo>
                    <a:pt x="672349" y="7144"/>
                  </a:lnTo>
                  <a:lnTo>
                    <a:pt x="637106" y="10001"/>
                  </a:lnTo>
                  <a:cubicBezTo>
                    <a:pt x="610436" y="11906"/>
                    <a:pt x="585671" y="22384"/>
                    <a:pt x="565669" y="40481"/>
                  </a:cubicBezTo>
                  <a:lnTo>
                    <a:pt x="17981" y="524351"/>
                  </a:lnTo>
                  <a:cubicBezTo>
                    <a:pt x="17981" y="524351"/>
                    <a:pt x="-20119" y="578644"/>
                    <a:pt x="46556" y="584359"/>
                  </a:cubicBezTo>
                  <a:lnTo>
                    <a:pt x="563764" y="260509"/>
                  </a:lnTo>
                  <a:cubicBezTo>
                    <a:pt x="563764" y="260509"/>
                    <a:pt x="684731" y="133826"/>
                    <a:pt x="1199081" y="200501"/>
                  </a:cubicBezTo>
                  <a:lnTo>
                    <a:pt x="2132531" y="314801"/>
                  </a:lnTo>
                  <a:cubicBezTo>
                    <a:pt x="2132531" y="314801"/>
                    <a:pt x="2558299" y="388144"/>
                    <a:pt x="3040264" y="431959"/>
                  </a:cubicBezTo>
                  <a:cubicBezTo>
                    <a:pt x="3040264" y="431959"/>
                    <a:pt x="3474604" y="446246"/>
                    <a:pt x="3913706" y="439579"/>
                  </a:cubicBezTo>
                  <a:cubicBezTo>
                    <a:pt x="3976571" y="438626"/>
                    <a:pt x="4039436" y="436721"/>
                    <a:pt x="4101349" y="434816"/>
                  </a:cubicBezTo>
                  <a:cubicBezTo>
                    <a:pt x="4101349" y="434816"/>
                    <a:pt x="4993841" y="508159"/>
                    <a:pt x="5504381" y="599599"/>
                  </a:cubicBezTo>
                  <a:cubicBezTo>
                    <a:pt x="5504381" y="599599"/>
                    <a:pt x="5596774" y="549116"/>
                    <a:pt x="5606299" y="402431"/>
                  </a:cubicBezTo>
                  <a:cubicBezTo>
                    <a:pt x="5606299" y="404336"/>
                    <a:pt x="5612966" y="223361"/>
                    <a:pt x="5542481" y="213836"/>
                  </a:cubicBezTo>
                  <a:close/>
                </a:path>
              </a:pathLst>
            </a:custGeom>
            <a:solidFill>
              <a:schemeClr val="accent2">
                <a:lumMod val="75000"/>
              </a:schemeClr>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032476198"/>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4887563" y="520279"/>
            <a:ext cx="6191673" cy="923330"/>
          </a:xfrm>
          <a:prstGeom prst="rect">
            <a:avLst/>
          </a:prstGeom>
          <a:noFill/>
        </p:spPr>
        <p:txBody>
          <a:bodyPr wrap="square" rtlCol="0" anchor="ctr">
            <a:spAutoFit/>
          </a:bodyPr>
          <a:lstStyle/>
          <a:p>
            <a:r>
              <a:rPr lang="en-US" altLang="ko-KR" sz="5400" dirty="0">
                <a:solidFill>
                  <a:schemeClr val="accent1"/>
                </a:solidFill>
                <a:cs typeface="Arial" pitchFamily="34" charset="0"/>
              </a:rPr>
              <a:t>Proteins</a:t>
            </a:r>
            <a:endParaRPr lang="ko-KR" altLang="en-US" sz="5400"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4881767" y="1400323"/>
            <a:ext cx="6163615" cy="4216539"/>
          </a:xfrm>
          <a:prstGeom prst="rect">
            <a:avLst/>
          </a:prstGeom>
          <a:noFill/>
        </p:spPr>
        <p:txBody>
          <a:bodyPr wrap="square" rtlCol="0">
            <a:spAutoFit/>
          </a:bodyPr>
          <a:lstStyle/>
          <a:p>
            <a:pPr algn="just"/>
            <a:r>
              <a:rPr lang="en-US" sz="2000" i="0" dirty="0">
                <a:solidFill>
                  <a:srgbClr val="202122"/>
                </a:solidFill>
                <a:effectLst/>
                <a:latin typeface="Arial" panose="020B0604020202020204" pitchFamily="34" charset="0"/>
              </a:rPr>
              <a:t>Proteins are large </a:t>
            </a:r>
            <a:r>
              <a:rPr lang="en-US" sz="2000" b="1" i="0" dirty="0">
                <a:solidFill>
                  <a:srgbClr val="FE8B44"/>
                </a:solidFill>
                <a:effectLst/>
                <a:latin typeface="Arial" panose="020B0604020202020204" pitchFamily="34" charset="0"/>
              </a:rPr>
              <a:t>biomolecules</a:t>
            </a:r>
            <a:r>
              <a:rPr lang="en-US" sz="2000" i="0" dirty="0">
                <a:solidFill>
                  <a:srgbClr val="202122"/>
                </a:solidFill>
                <a:effectLst/>
                <a:latin typeface="Arial" panose="020B0604020202020204" pitchFamily="34" charset="0"/>
              </a:rPr>
              <a:t>, or macromolecules, consisting of one or more </a:t>
            </a:r>
            <a:r>
              <a:rPr lang="en-US" sz="2000" i="0" dirty="0">
                <a:solidFill>
                  <a:srgbClr val="FE8B44"/>
                </a:solidFill>
                <a:effectLst/>
                <a:latin typeface="Arial" panose="020B0604020202020204" pitchFamily="34" charset="0"/>
              </a:rPr>
              <a:t>long chains of amino acid </a:t>
            </a:r>
            <a:r>
              <a:rPr lang="en-US" sz="2000" i="0" dirty="0">
                <a:solidFill>
                  <a:srgbClr val="202122"/>
                </a:solidFill>
                <a:effectLst/>
                <a:latin typeface="Arial" panose="020B0604020202020204" pitchFamily="34" charset="0"/>
              </a:rPr>
              <a:t>residues. Proteins </a:t>
            </a:r>
            <a:r>
              <a:rPr lang="en-US" sz="2000" i="0" dirty="0">
                <a:solidFill>
                  <a:srgbClr val="2395A6"/>
                </a:solidFill>
                <a:effectLst/>
                <a:latin typeface="Arial" panose="020B0604020202020204" pitchFamily="34" charset="0"/>
              </a:rPr>
              <a:t>perform a vast array of functions within organisms</a:t>
            </a:r>
            <a:r>
              <a:rPr lang="en-US" sz="2000" i="0" dirty="0">
                <a:solidFill>
                  <a:srgbClr val="202122"/>
                </a:solidFill>
                <a:effectLst/>
                <a:latin typeface="Arial" panose="020B0604020202020204" pitchFamily="34" charset="0"/>
              </a:rPr>
              <a:t>, including catalyzing metabolic reactions, DNA replication, responding to stimuli, providing structure to cells, and organisms, and transporting molecules from one location to another. Proteins differ from one another primarily in their </a:t>
            </a:r>
            <a:r>
              <a:rPr lang="en-US" sz="2000" i="0" dirty="0">
                <a:solidFill>
                  <a:srgbClr val="FE8B44"/>
                </a:solidFill>
                <a:effectLst/>
                <a:latin typeface="Arial" panose="020B0604020202020204" pitchFamily="34" charset="0"/>
              </a:rPr>
              <a:t>sequence of amino acids</a:t>
            </a:r>
            <a:r>
              <a:rPr lang="en-US" sz="2000" i="0" dirty="0">
                <a:solidFill>
                  <a:srgbClr val="202122"/>
                </a:solidFill>
                <a:effectLst/>
                <a:latin typeface="Arial" panose="020B0604020202020204" pitchFamily="34" charset="0"/>
              </a:rPr>
              <a:t>, which is </a:t>
            </a:r>
            <a:r>
              <a:rPr lang="en-US" sz="2400" b="1" i="0" dirty="0">
                <a:solidFill>
                  <a:srgbClr val="2395A6"/>
                </a:solidFill>
                <a:effectLst/>
                <a:latin typeface="Arial" panose="020B0604020202020204" pitchFamily="34" charset="0"/>
              </a:rPr>
              <a:t>dictated by the nucleotide sequence of their genes</a:t>
            </a:r>
            <a:r>
              <a:rPr lang="en-US" sz="2000" i="0" dirty="0">
                <a:solidFill>
                  <a:srgbClr val="202122"/>
                </a:solidFill>
                <a:effectLst/>
                <a:latin typeface="Arial" panose="020B0604020202020204" pitchFamily="34" charset="0"/>
              </a:rPr>
              <a:t>, and which usually results in protein folding into a specific 3D structure that determines its activity.</a:t>
            </a:r>
            <a:endParaRPr lang="en-US" altLang="ko-KR" sz="2000" dirty="0">
              <a:cs typeface="Arial" pitchFamily="34" charset="0"/>
            </a:endParaRPr>
          </a:p>
        </p:txBody>
      </p:sp>
      <p:grpSp>
        <p:nvGrpSpPr>
          <p:cNvPr id="845" name="Group 844">
            <a:extLst>
              <a:ext uri="{FF2B5EF4-FFF2-40B4-BE49-F238E27FC236}">
                <a16:creationId xmlns:a16="http://schemas.microsoft.com/office/drawing/2014/main" id="{FE201556-6448-4B77-90AF-281FB291257D}"/>
              </a:ext>
            </a:extLst>
          </p:cNvPr>
          <p:cNvGrpSpPr/>
          <p:nvPr/>
        </p:nvGrpSpPr>
        <p:grpSpPr>
          <a:xfrm>
            <a:off x="384518" y="727592"/>
            <a:ext cx="4279063" cy="3235226"/>
            <a:chOff x="384518" y="800016"/>
            <a:chExt cx="4279063" cy="3235226"/>
          </a:xfrm>
        </p:grpSpPr>
        <p:sp>
          <p:nvSpPr>
            <p:cNvPr id="341" name="Oval 340">
              <a:extLst>
                <a:ext uri="{FF2B5EF4-FFF2-40B4-BE49-F238E27FC236}">
                  <a16:creationId xmlns:a16="http://schemas.microsoft.com/office/drawing/2014/main" id="{BB510E5A-94DA-425E-AEBA-F27375782498}"/>
                </a:ext>
              </a:extLst>
            </p:cNvPr>
            <p:cNvSpPr/>
            <p:nvPr/>
          </p:nvSpPr>
          <p:spPr>
            <a:xfrm rot="16200000">
              <a:off x="2284394" y="318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2" name="Oval 341">
              <a:extLst>
                <a:ext uri="{FF2B5EF4-FFF2-40B4-BE49-F238E27FC236}">
                  <a16:creationId xmlns:a16="http://schemas.microsoft.com/office/drawing/2014/main" id="{F05F0D01-77C9-4B1F-9C7D-1322D259C346}"/>
                </a:ext>
              </a:extLst>
            </p:cNvPr>
            <p:cNvSpPr/>
            <p:nvPr/>
          </p:nvSpPr>
          <p:spPr>
            <a:xfrm rot="16200000">
              <a:off x="2388024" y="312505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3" name="Oval 342">
              <a:extLst>
                <a:ext uri="{FF2B5EF4-FFF2-40B4-BE49-F238E27FC236}">
                  <a16:creationId xmlns:a16="http://schemas.microsoft.com/office/drawing/2014/main" id="{504853F7-9366-42EC-B016-42CECBE20F8E}"/>
                </a:ext>
              </a:extLst>
            </p:cNvPr>
            <p:cNvSpPr/>
            <p:nvPr/>
          </p:nvSpPr>
          <p:spPr>
            <a:xfrm rot="16200000">
              <a:off x="2065301" y="332818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4" name="Oval 343">
              <a:extLst>
                <a:ext uri="{FF2B5EF4-FFF2-40B4-BE49-F238E27FC236}">
                  <a16:creationId xmlns:a16="http://schemas.microsoft.com/office/drawing/2014/main" id="{C5A0342F-EF58-46E3-9DC8-B9D99EA661DF}"/>
                </a:ext>
              </a:extLst>
            </p:cNvPr>
            <p:cNvSpPr/>
            <p:nvPr/>
          </p:nvSpPr>
          <p:spPr>
            <a:xfrm rot="5400000">
              <a:off x="2136445" y="316707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5" name="Oval 344">
              <a:extLst>
                <a:ext uri="{FF2B5EF4-FFF2-40B4-BE49-F238E27FC236}">
                  <a16:creationId xmlns:a16="http://schemas.microsoft.com/office/drawing/2014/main" id="{D8F73058-AFDD-4194-BFF3-E188DC2310B3}"/>
                </a:ext>
              </a:extLst>
            </p:cNvPr>
            <p:cNvSpPr/>
            <p:nvPr/>
          </p:nvSpPr>
          <p:spPr>
            <a:xfrm rot="5400000">
              <a:off x="2322791" y="342971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6" name="Oval 345">
              <a:extLst>
                <a:ext uri="{FF2B5EF4-FFF2-40B4-BE49-F238E27FC236}">
                  <a16:creationId xmlns:a16="http://schemas.microsoft.com/office/drawing/2014/main" id="{B6E64169-8C70-49F3-A8EE-F9C8E73DA1BA}"/>
                </a:ext>
              </a:extLst>
            </p:cNvPr>
            <p:cNvSpPr/>
            <p:nvPr/>
          </p:nvSpPr>
          <p:spPr>
            <a:xfrm rot="5400000">
              <a:off x="2346003" y="331028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47" name="Oval 346">
              <a:extLst>
                <a:ext uri="{FF2B5EF4-FFF2-40B4-BE49-F238E27FC236}">
                  <a16:creationId xmlns:a16="http://schemas.microsoft.com/office/drawing/2014/main" id="{B126C293-AA09-4590-97AE-D53E42376018}"/>
                </a:ext>
              </a:extLst>
            </p:cNvPr>
            <p:cNvSpPr/>
            <p:nvPr/>
          </p:nvSpPr>
          <p:spPr>
            <a:xfrm rot="5400000">
              <a:off x="2479082" y="320370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8" name="Oval 347">
              <a:extLst>
                <a:ext uri="{FF2B5EF4-FFF2-40B4-BE49-F238E27FC236}">
                  <a16:creationId xmlns:a16="http://schemas.microsoft.com/office/drawing/2014/main" id="{A7388F35-4F39-489A-9395-6CF8573CC087}"/>
                </a:ext>
              </a:extLst>
            </p:cNvPr>
            <p:cNvSpPr/>
            <p:nvPr/>
          </p:nvSpPr>
          <p:spPr>
            <a:xfrm rot="5400000">
              <a:off x="2200113" y="338543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9" name="Oval 348">
              <a:extLst>
                <a:ext uri="{FF2B5EF4-FFF2-40B4-BE49-F238E27FC236}">
                  <a16:creationId xmlns:a16="http://schemas.microsoft.com/office/drawing/2014/main" id="{F9441D84-96DD-4F46-8DB8-B0C06CB8D26B}"/>
                </a:ext>
              </a:extLst>
            </p:cNvPr>
            <p:cNvSpPr/>
            <p:nvPr/>
          </p:nvSpPr>
          <p:spPr>
            <a:xfrm rot="16200000">
              <a:off x="2146009" y="33108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0" name="Oval 349">
              <a:extLst>
                <a:ext uri="{FF2B5EF4-FFF2-40B4-BE49-F238E27FC236}">
                  <a16:creationId xmlns:a16="http://schemas.microsoft.com/office/drawing/2014/main" id="{832F201B-6FF5-481E-9C9D-2478B737D945}"/>
                </a:ext>
              </a:extLst>
            </p:cNvPr>
            <p:cNvSpPr/>
            <p:nvPr/>
          </p:nvSpPr>
          <p:spPr>
            <a:xfrm rot="16200000">
              <a:off x="2436219" y="3513553"/>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1" name="Oval 350">
              <a:extLst>
                <a:ext uri="{FF2B5EF4-FFF2-40B4-BE49-F238E27FC236}">
                  <a16:creationId xmlns:a16="http://schemas.microsoft.com/office/drawing/2014/main" id="{7BDC072A-A0A0-4D4F-A70F-D6D733455785}"/>
                </a:ext>
              </a:extLst>
            </p:cNvPr>
            <p:cNvSpPr/>
            <p:nvPr/>
          </p:nvSpPr>
          <p:spPr>
            <a:xfrm rot="16200000">
              <a:off x="2242373" y="327723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2" name="Oval 351">
              <a:extLst>
                <a:ext uri="{FF2B5EF4-FFF2-40B4-BE49-F238E27FC236}">
                  <a16:creationId xmlns:a16="http://schemas.microsoft.com/office/drawing/2014/main" id="{1E22EA12-402E-48B2-A88D-B138C3B8DC4D}"/>
                </a:ext>
              </a:extLst>
            </p:cNvPr>
            <p:cNvSpPr/>
            <p:nvPr/>
          </p:nvSpPr>
          <p:spPr>
            <a:xfrm rot="5400000">
              <a:off x="2065605" y="32478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3" name="Oval 352">
              <a:extLst>
                <a:ext uri="{FF2B5EF4-FFF2-40B4-BE49-F238E27FC236}">
                  <a16:creationId xmlns:a16="http://schemas.microsoft.com/office/drawing/2014/main" id="{7110310E-B169-4E2F-9810-1F14A0E42F19}"/>
                </a:ext>
              </a:extLst>
            </p:cNvPr>
            <p:cNvSpPr/>
            <p:nvPr/>
          </p:nvSpPr>
          <p:spPr>
            <a:xfrm rot="5400000">
              <a:off x="2378647" y="322847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4" name="Oval 353">
              <a:extLst>
                <a:ext uri="{FF2B5EF4-FFF2-40B4-BE49-F238E27FC236}">
                  <a16:creationId xmlns:a16="http://schemas.microsoft.com/office/drawing/2014/main" id="{88D84019-9573-4890-BEDC-378BB3B393AD}"/>
                </a:ext>
              </a:extLst>
            </p:cNvPr>
            <p:cNvSpPr/>
            <p:nvPr/>
          </p:nvSpPr>
          <p:spPr>
            <a:xfrm rot="5400000">
              <a:off x="2007155" y="338907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5" name="Oval 354">
              <a:extLst>
                <a:ext uri="{FF2B5EF4-FFF2-40B4-BE49-F238E27FC236}">
                  <a16:creationId xmlns:a16="http://schemas.microsoft.com/office/drawing/2014/main" id="{6EE053A7-438E-40DA-B5D7-D4A67D543B6E}"/>
                </a:ext>
              </a:extLst>
            </p:cNvPr>
            <p:cNvSpPr/>
            <p:nvPr/>
          </p:nvSpPr>
          <p:spPr>
            <a:xfrm rot="5400000">
              <a:off x="2458552" y="329806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6" name="Oval 355">
              <a:extLst>
                <a:ext uri="{FF2B5EF4-FFF2-40B4-BE49-F238E27FC236}">
                  <a16:creationId xmlns:a16="http://schemas.microsoft.com/office/drawing/2014/main" id="{5C36D9B3-35FE-48E1-9A39-45657784AC86}"/>
                </a:ext>
              </a:extLst>
            </p:cNvPr>
            <p:cNvSpPr/>
            <p:nvPr/>
          </p:nvSpPr>
          <p:spPr>
            <a:xfrm rot="16200000">
              <a:off x="2204208" y="346206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7" name="Oval 356">
              <a:extLst>
                <a:ext uri="{FF2B5EF4-FFF2-40B4-BE49-F238E27FC236}">
                  <a16:creationId xmlns:a16="http://schemas.microsoft.com/office/drawing/2014/main" id="{E451F1E8-220A-4821-8ED5-ABB679A054BE}"/>
                </a:ext>
              </a:extLst>
            </p:cNvPr>
            <p:cNvSpPr/>
            <p:nvPr/>
          </p:nvSpPr>
          <p:spPr>
            <a:xfrm rot="5400000">
              <a:off x="2280483" y="336864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8" name="Oval 357">
              <a:extLst>
                <a:ext uri="{FF2B5EF4-FFF2-40B4-BE49-F238E27FC236}">
                  <a16:creationId xmlns:a16="http://schemas.microsoft.com/office/drawing/2014/main" id="{E7CBC7A4-3219-46A3-8E0B-495ACF1C2163}"/>
                </a:ext>
              </a:extLst>
            </p:cNvPr>
            <p:cNvSpPr/>
            <p:nvPr/>
          </p:nvSpPr>
          <p:spPr>
            <a:xfrm rot="5400000">
              <a:off x="2117624" y="340514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9" name="Oval 358">
              <a:extLst>
                <a:ext uri="{FF2B5EF4-FFF2-40B4-BE49-F238E27FC236}">
                  <a16:creationId xmlns:a16="http://schemas.microsoft.com/office/drawing/2014/main" id="{3BAC02F0-FD12-4963-83E3-149C53A7CC08}"/>
                </a:ext>
              </a:extLst>
            </p:cNvPr>
            <p:cNvSpPr/>
            <p:nvPr/>
          </p:nvSpPr>
          <p:spPr>
            <a:xfrm rot="5400000">
              <a:off x="2422672" y="338859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0" name="Oval 359">
              <a:extLst>
                <a:ext uri="{FF2B5EF4-FFF2-40B4-BE49-F238E27FC236}">
                  <a16:creationId xmlns:a16="http://schemas.microsoft.com/office/drawing/2014/main" id="{C7AA0109-47FA-44C0-B378-59F789E478C0}"/>
                </a:ext>
              </a:extLst>
            </p:cNvPr>
            <p:cNvSpPr/>
            <p:nvPr/>
          </p:nvSpPr>
          <p:spPr>
            <a:xfrm rot="16200000">
              <a:off x="2172171" y="357125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1" name="Oval 360">
              <a:extLst>
                <a:ext uri="{FF2B5EF4-FFF2-40B4-BE49-F238E27FC236}">
                  <a16:creationId xmlns:a16="http://schemas.microsoft.com/office/drawing/2014/main" id="{8280EB50-AE62-463D-A8A0-B3B619F34458}"/>
                </a:ext>
              </a:extLst>
            </p:cNvPr>
            <p:cNvSpPr/>
            <p:nvPr/>
          </p:nvSpPr>
          <p:spPr>
            <a:xfrm rot="16200000">
              <a:off x="1925771" y="35528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2" name="Oval 361">
              <a:extLst>
                <a:ext uri="{FF2B5EF4-FFF2-40B4-BE49-F238E27FC236}">
                  <a16:creationId xmlns:a16="http://schemas.microsoft.com/office/drawing/2014/main" id="{76EA4F93-1E23-4E25-9287-BA15EA2549D6}"/>
                </a:ext>
              </a:extLst>
            </p:cNvPr>
            <p:cNvSpPr/>
            <p:nvPr/>
          </p:nvSpPr>
          <p:spPr>
            <a:xfrm rot="16200000">
              <a:off x="1953078" y="37159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3" name="Oval 362">
              <a:extLst>
                <a:ext uri="{FF2B5EF4-FFF2-40B4-BE49-F238E27FC236}">
                  <a16:creationId xmlns:a16="http://schemas.microsoft.com/office/drawing/2014/main" id="{8CAC1E5E-18FB-409D-9AB2-54C8C49E18D4}"/>
                </a:ext>
              </a:extLst>
            </p:cNvPr>
            <p:cNvSpPr/>
            <p:nvPr/>
          </p:nvSpPr>
          <p:spPr>
            <a:xfrm rot="5400000">
              <a:off x="2024222" y="3554874"/>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4" name="Oval 363">
              <a:extLst>
                <a:ext uri="{FF2B5EF4-FFF2-40B4-BE49-F238E27FC236}">
                  <a16:creationId xmlns:a16="http://schemas.microsoft.com/office/drawing/2014/main" id="{FE81F316-355F-4AD4-9A90-D14890F87E00}"/>
                </a:ext>
              </a:extLst>
            </p:cNvPr>
            <p:cNvSpPr/>
            <p:nvPr/>
          </p:nvSpPr>
          <p:spPr>
            <a:xfrm rot="5400000">
              <a:off x="2233780" y="36980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5" name="Oval 364">
              <a:extLst>
                <a:ext uri="{FF2B5EF4-FFF2-40B4-BE49-F238E27FC236}">
                  <a16:creationId xmlns:a16="http://schemas.microsoft.com/office/drawing/2014/main" id="{4E5D91AE-F7A1-43FC-933A-5F2A19FE249F}"/>
                </a:ext>
              </a:extLst>
            </p:cNvPr>
            <p:cNvSpPr/>
            <p:nvPr/>
          </p:nvSpPr>
          <p:spPr>
            <a:xfrm rot="5400000">
              <a:off x="2317205" y="354870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6" name="Oval 365">
              <a:extLst>
                <a:ext uri="{FF2B5EF4-FFF2-40B4-BE49-F238E27FC236}">
                  <a16:creationId xmlns:a16="http://schemas.microsoft.com/office/drawing/2014/main" id="{946F8940-33B6-4522-9EAB-ADB05DAD50C3}"/>
                </a:ext>
              </a:extLst>
            </p:cNvPr>
            <p:cNvSpPr/>
            <p:nvPr/>
          </p:nvSpPr>
          <p:spPr>
            <a:xfrm rot="5400000">
              <a:off x="2087890" y="3773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7" name="Oval 366">
              <a:extLst>
                <a:ext uri="{FF2B5EF4-FFF2-40B4-BE49-F238E27FC236}">
                  <a16:creationId xmlns:a16="http://schemas.microsoft.com/office/drawing/2014/main" id="{E0B0BA87-817F-4019-9B77-E9C9AFB8C917}"/>
                </a:ext>
              </a:extLst>
            </p:cNvPr>
            <p:cNvSpPr/>
            <p:nvPr/>
          </p:nvSpPr>
          <p:spPr>
            <a:xfrm rot="16200000">
              <a:off x="2033785" y="369869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8" name="Oval 367">
              <a:extLst>
                <a:ext uri="{FF2B5EF4-FFF2-40B4-BE49-F238E27FC236}">
                  <a16:creationId xmlns:a16="http://schemas.microsoft.com/office/drawing/2014/main" id="{F3B639A5-37DE-4A58-8AF5-A8F64A4B00A8}"/>
                </a:ext>
              </a:extLst>
            </p:cNvPr>
            <p:cNvSpPr/>
            <p:nvPr/>
          </p:nvSpPr>
          <p:spPr>
            <a:xfrm rot="16200000">
              <a:off x="2110819" y="348659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9" name="Oval 368">
              <a:extLst>
                <a:ext uri="{FF2B5EF4-FFF2-40B4-BE49-F238E27FC236}">
                  <a16:creationId xmlns:a16="http://schemas.microsoft.com/office/drawing/2014/main" id="{58B77B53-DEAD-4E2A-9DBF-6052781C2625}"/>
                </a:ext>
              </a:extLst>
            </p:cNvPr>
            <p:cNvSpPr/>
            <p:nvPr/>
          </p:nvSpPr>
          <p:spPr>
            <a:xfrm rot="16200000">
              <a:off x="2130150" y="366503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0" name="Oval 369">
              <a:extLst>
                <a:ext uri="{FF2B5EF4-FFF2-40B4-BE49-F238E27FC236}">
                  <a16:creationId xmlns:a16="http://schemas.microsoft.com/office/drawing/2014/main" id="{E992C5A3-052A-4ABC-8AA5-CEE98896CA37}"/>
                </a:ext>
              </a:extLst>
            </p:cNvPr>
            <p:cNvSpPr/>
            <p:nvPr/>
          </p:nvSpPr>
          <p:spPr>
            <a:xfrm rot="5400000">
              <a:off x="1953382" y="363565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1" name="Oval 370">
              <a:extLst>
                <a:ext uri="{FF2B5EF4-FFF2-40B4-BE49-F238E27FC236}">
                  <a16:creationId xmlns:a16="http://schemas.microsoft.com/office/drawing/2014/main" id="{BCDB8CB0-FA13-4E1B-88C3-60B590843D43}"/>
                </a:ext>
              </a:extLst>
            </p:cNvPr>
            <p:cNvSpPr/>
            <p:nvPr/>
          </p:nvSpPr>
          <p:spPr>
            <a:xfrm rot="5400000">
              <a:off x="2266423" y="361627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2" name="Oval 371">
              <a:extLst>
                <a:ext uri="{FF2B5EF4-FFF2-40B4-BE49-F238E27FC236}">
                  <a16:creationId xmlns:a16="http://schemas.microsoft.com/office/drawing/2014/main" id="{0C63C7DE-FF36-491C-A942-E311456B8280}"/>
                </a:ext>
              </a:extLst>
            </p:cNvPr>
            <p:cNvSpPr/>
            <p:nvPr/>
          </p:nvSpPr>
          <p:spPr>
            <a:xfrm rot="5400000">
              <a:off x="2001155" y="349041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3" name="Oval 372">
              <a:extLst>
                <a:ext uri="{FF2B5EF4-FFF2-40B4-BE49-F238E27FC236}">
                  <a16:creationId xmlns:a16="http://schemas.microsoft.com/office/drawing/2014/main" id="{8AEF6B84-1296-4E81-9D59-2FC4059F5C79}"/>
                </a:ext>
              </a:extLst>
            </p:cNvPr>
            <p:cNvSpPr/>
            <p:nvPr/>
          </p:nvSpPr>
          <p:spPr>
            <a:xfrm rot="5400000">
              <a:off x="2746653" y="33293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4" name="Oval 373">
              <a:extLst>
                <a:ext uri="{FF2B5EF4-FFF2-40B4-BE49-F238E27FC236}">
                  <a16:creationId xmlns:a16="http://schemas.microsoft.com/office/drawing/2014/main" id="{FB933766-4792-469C-AB79-5DEC0F1B92A3}"/>
                </a:ext>
              </a:extLst>
            </p:cNvPr>
            <p:cNvSpPr/>
            <p:nvPr/>
          </p:nvSpPr>
          <p:spPr>
            <a:xfrm rot="5400000">
              <a:off x="2168260" y="375644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5" name="Oval 374">
              <a:extLst>
                <a:ext uri="{FF2B5EF4-FFF2-40B4-BE49-F238E27FC236}">
                  <a16:creationId xmlns:a16="http://schemas.microsoft.com/office/drawing/2014/main" id="{D30A3C0E-9979-48F2-9385-52F6B0666364}"/>
                </a:ext>
              </a:extLst>
            </p:cNvPr>
            <p:cNvSpPr/>
            <p:nvPr/>
          </p:nvSpPr>
          <p:spPr>
            <a:xfrm rot="5400000">
              <a:off x="2310448" y="377639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6" name="Oval 375">
              <a:extLst>
                <a:ext uri="{FF2B5EF4-FFF2-40B4-BE49-F238E27FC236}">
                  <a16:creationId xmlns:a16="http://schemas.microsoft.com/office/drawing/2014/main" id="{3D43DDB9-8B3D-466F-B3BB-F3C2579EFBB8}"/>
                </a:ext>
              </a:extLst>
            </p:cNvPr>
            <p:cNvSpPr/>
            <p:nvPr/>
          </p:nvSpPr>
          <p:spPr>
            <a:xfrm rot="15196595">
              <a:off x="2175207" y="24547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7" name="Oval 376">
              <a:extLst>
                <a:ext uri="{FF2B5EF4-FFF2-40B4-BE49-F238E27FC236}">
                  <a16:creationId xmlns:a16="http://schemas.microsoft.com/office/drawing/2014/main" id="{CAD19CA5-E57F-46C8-B74F-9EC294EE06C1}"/>
                </a:ext>
              </a:extLst>
            </p:cNvPr>
            <p:cNvSpPr/>
            <p:nvPr/>
          </p:nvSpPr>
          <p:spPr>
            <a:xfrm rot="15196595">
              <a:off x="2256360" y="23707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8" name="Oval 377">
              <a:extLst>
                <a:ext uri="{FF2B5EF4-FFF2-40B4-BE49-F238E27FC236}">
                  <a16:creationId xmlns:a16="http://schemas.microsoft.com/office/drawing/2014/main" id="{95153682-1461-4E09-B2B5-3B4AEB511B98}"/>
                </a:ext>
              </a:extLst>
            </p:cNvPr>
            <p:cNvSpPr/>
            <p:nvPr/>
          </p:nvSpPr>
          <p:spPr>
            <a:xfrm rot="15196595">
              <a:off x="2004449" y="265990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9" name="Oval 378">
              <a:extLst>
                <a:ext uri="{FF2B5EF4-FFF2-40B4-BE49-F238E27FC236}">
                  <a16:creationId xmlns:a16="http://schemas.microsoft.com/office/drawing/2014/main" id="{06EA25B0-20ED-4340-AD88-02B1269560D0}"/>
                </a:ext>
              </a:extLst>
            </p:cNvPr>
            <p:cNvSpPr/>
            <p:nvPr/>
          </p:nvSpPr>
          <p:spPr>
            <a:xfrm rot="4396595">
              <a:off x="2031381" y="247820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0" name="Oval 379">
              <a:extLst>
                <a:ext uri="{FF2B5EF4-FFF2-40B4-BE49-F238E27FC236}">
                  <a16:creationId xmlns:a16="http://schemas.microsoft.com/office/drawing/2014/main" id="{81ECBE08-81E1-4D11-A600-3363435F1D37}"/>
                </a:ext>
              </a:extLst>
            </p:cNvPr>
            <p:cNvSpPr/>
            <p:nvPr/>
          </p:nvSpPr>
          <p:spPr>
            <a:xfrm rot="4396595">
              <a:off x="2282842" y="267957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1" name="Oval 380">
              <a:extLst>
                <a:ext uri="{FF2B5EF4-FFF2-40B4-BE49-F238E27FC236}">
                  <a16:creationId xmlns:a16="http://schemas.microsoft.com/office/drawing/2014/main" id="{53E6DF12-B78A-4F5D-8DBA-3800B23EB456}"/>
                </a:ext>
              </a:extLst>
            </p:cNvPr>
            <p:cNvSpPr/>
            <p:nvPr/>
          </p:nvSpPr>
          <p:spPr>
            <a:xfrm rot="4396595">
              <a:off x="2269417" y="256025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82" name="Oval 381">
              <a:extLst>
                <a:ext uri="{FF2B5EF4-FFF2-40B4-BE49-F238E27FC236}">
                  <a16:creationId xmlns:a16="http://schemas.microsoft.com/office/drawing/2014/main" id="{6AAC9BFF-AB82-4317-A412-EA6CB4A8CD70}"/>
                </a:ext>
              </a:extLst>
            </p:cNvPr>
            <p:cNvSpPr/>
            <p:nvPr/>
          </p:nvSpPr>
          <p:spPr>
            <a:xfrm rot="4396595">
              <a:off x="2364907" y="24216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3" name="Oval 382">
              <a:extLst>
                <a:ext uri="{FF2B5EF4-FFF2-40B4-BE49-F238E27FC236}">
                  <a16:creationId xmlns:a16="http://schemas.microsoft.com/office/drawing/2014/main" id="{9102C302-DCB6-4795-BC2A-1A17AA8E43BC}"/>
                </a:ext>
              </a:extLst>
            </p:cNvPr>
            <p:cNvSpPr/>
            <p:nvPr/>
          </p:nvSpPr>
          <p:spPr>
            <a:xfrm rot="4396595">
              <a:off x="2148744" y="267767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4" name="Oval 383">
              <a:extLst>
                <a:ext uri="{FF2B5EF4-FFF2-40B4-BE49-F238E27FC236}">
                  <a16:creationId xmlns:a16="http://schemas.microsoft.com/office/drawing/2014/main" id="{14D8EA7C-56F4-4F09-9AFF-091DCAB73A61}"/>
                </a:ext>
              </a:extLst>
            </p:cNvPr>
            <p:cNvSpPr/>
            <p:nvPr/>
          </p:nvSpPr>
          <p:spPr>
            <a:xfrm rot="15196595">
              <a:off x="2075477" y="26218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5" name="Oval 384">
              <a:extLst>
                <a:ext uri="{FF2B5EF4-FFF2-40B4-BE49-F238E27FC236}">
                  <a16:creationId xmlns:a16="http://schemas.microsoft.com/office/drawing/2014/main" id="{874FC70B-2006-4E48-BBF1-BF1E2E0F94E5}"/>
                </a:ext>
              </a:extLst>
            </p:cNvPr>
            <p:cNvSpPr/>
            <p:nvPr/>
          </p:nvSpPr>
          <p:spPr>
            <a:xfrm rot="15196595">
              <a:off x="2150548" y="238148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6" name="Oval 385">
              <a:extLst>
                <a:ext uri="{FF2B5EF4-FFF2-40B4-BE49-F238E27FC236}">
                  <a16:creationId xmlns:a16="http://schemas.microsoft.com/office/drawing/2014/main" id="{3CD7AE88-9C62-4533-8BEB-07015743B6A0}"/>
                </a:ext>
              </a:extLst>
            </p:cNvPr>
            <p:cNvSpPr/>
            <p:nvPr/>
          </p:nvSpPr>
          <p:spPr>
            <a:xfrm rot="15196595">
              <a:off x="2160660" y="25584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7" name="Oval 386">
              <a:extLst>
                <a:ext uri="{FF2B5EF4-FFF2-40B4-BE49-F238E27FC236}">
                  <a16:creationId xmlns:a16="http://schemas.microsoft.com/office/drawing/2014/main" id="{49756BE5-AB6C-4A4E-B52B-2898342D321B}"/>
                </a:ext>
              </a:extLst>
            </p:cNvPr>
            <p:cNvSpPr/>
            <p:nvPr/>
          </p:nvSpPr>
          <p:spPr>
            <a:xfrm rot="4396595">
              <a:off x="2002491" y="25836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8" name="Oval 387">
              <a:extLst>
                <a:ext uri="{FF2B5EF4-FFF2-40B4-BE49-F238E27FC236}">
                  <a16:creationId xmlns:a16="http://schemas.microsoft.com/office/drawing/2014/main" id="{3C95B55A-DCF6-43CB-98B2-D55F5B623C0F}"/>
                </a:ext>
              </a:extLst>
            </p:cNvPr>
            <p:cNvSpPr/>
            <p:nvPr/>
          </p:nvSpPr>
          <p:spPr>
            <a:xfrm rot="4396595">
              <a:off x="2275850" y="247424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9" name="Oval 388">
              <a:extLst>
                <a:ext uri="{FF2B5EF4-FFF2-40B4-BE49-F238E27FC236}">
                  <a16:creationId xmlns:a16="http://schemas.microsoft.com/office/drawing/2014/main" id="{6E426A8A-148F-4F5D-AF34-BECC3DF7BBBF}"/>
                </a:ext>
              </a:extLst>
            </p:cNvPr>
            <p:cNvSpPr/>
            <p:nvPr/>
          </p:nvSpPr>
          <p:spPr>
            <a:xfrm rot="4396595">
              <a:off x="2006192" y="27264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0" name="Oval 389">
              <a:extLst>
                <a:ext uri="{FF2B5EF4-FFF2-40B4-BE49-F238E27FC236}">
                  <a16:creationId xmlns:a16="http://schemas.microsoft.com/office/drawing/2014/main" id="{51A2E756-F40E-495A-A88F-FA5F9EF3A5E6}"/>
                </a:ext>
              </a:extLst>
            </p:cNvPr>
            <p:cNvSpPr/>
            <p:nvPr/>
          </p:nvSpPr>
          <p:spPr>
            <a:xfrm rot="4396595">
              <a:off x="2374979" y="251443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1" name="Oval 390">
              <a:extLst>
                <a:ext uri="{FF2B5EF4-FFF2-40B4-BE49-F238E27FC236}">
                  <a16:creationId xmlns:a16="http://schemas.microsoft.com/office/drawing/2014/main" id="{75D8F53A-0C42-4D5A-B2AF-5701291405CF}"/>
                </a:ext>
              </a:extLst>
            </p:cNvPr>
            <p:cNvSpPr/>
            <p:nvPr/>
          </p:nvSpPr>
          <p:spPr>
            <a:xfrm rot="15196595">
              <a:off x="2181161" y="274121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2" name="Oval 391">
              <a:extLst>
                <a:ext uri="{FF2B5EF4-FFF2-40B4-BE49-F238E27FC236}">
                  <a16:creationId xmlns:a16="http://schemas.microsoft.com/office/drawing/2014/main" id="{DB3D1EEE-5486-4C1B-B9CF-2BC4178CC11D}"/>
                </a:ext>
              </a:extLst>
            </p:cNvPr>
            <p:cNvSpPr/>
            <p:nvPr/>
          </p:nvSpPr>
          <p:spPr>
            <a:xfrm rot="4396595">
              <a:off x="2222173" y="263673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3" name="Oval 392">
              <a:extLst>
                <a:ext uri="{FF2B5EF4-FFF2-40B4-BE49-F238E27FC236}">
                  <a16:creationId xmlns:a16="http://schemas.microsoft.com/office/drawing/2014/main" id="{7D51A525-8573-41DC-8BE7-E24A37C9F43E}"/>
                </a:ext>
              </a:extLst>
            </p:cNvPr>
            <p:cNvSpPr/>
            <p:nvPr/>
          </p:nvSpPr>
          <p:spPr>
            <a:xfrm rot="4396595">
              <a:off x="2074050" y="24176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4" name="Oval 393">
              <a:extLst>
                <a:ext uri="{FF2B5EF4-FFF2-40B4-BE49-F238E27FC236}">
                  <a16:creationId xmlns:a16="http://schemas.microsoft.com/office/drawing/2014/main" id="{AC41904D-1A0E-443C-9841-9413FDC1D09F}"/>
                </a:ext>
              </a:extLst>
            </p:cNvPr>
            <p:cNvSpPr/>
            <p:nvPr/>
          </p:nvSpPr>
          <p:spPr>
            <a:xfrm rot="4396595">
              <a:off x="2362797" y="261665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5" name="Oval 394">
              <a:extLst>
                <a:ext uri="{FF2B5EF4-FFF2-40B4-BE49-F238E27FC236}">
                  <a16:creationId xmlns:a16="http://schemas.microsoft.com/office/drawing/2014/main" id="{02BACF84-0819-471E-9934-E8DA0B9F3709}"/>
                </a:ext>
              </a:extLst>
            </p:cNvPr>
            <p:cNvSpPr/>
            <p:nvPr/>
          </p:nvSpPr>
          <p:spPr>
            <a:xfrm rot="15196595">
              <a:off x="2179320" y="28584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6" name="Oval 395">
              <a:extLst>
                <a:ext uri="{FF2B5EF4-FFF2-40B4-BE49-F238E27FC236}">
                  <a16:creationId xmlns:a16="http://schemas.microsoft.com/office/drawing/2014/main" id="{BBC6F626-6E77-4264-B29D-3EAEB4F31126}"/>
                </a:ext>
              </a:extLst>
            </p:cNvPr>
            <p:cNvSpPr/>
            <p:nvPr/>
          </p:nvSpPr>
          <p:spPr>
            <a:xfrm rot="15196595">
              <a:off x="2095958" y="23034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7" name="Oval 396">
              <a:extLst>
                <a:ext uri="{FF2B5EF4-FFF2-40B4-BE49-F238E27FC236}">
                  <a16:creationId xmlns:a16="http://schemas.microsoft.com/office/drawing/2014/main" id="{472B72FC-43A9-4DA1-A6ED-C60B78286EB8}"/>
                </a:ext>
              </a:extLst>
            </p:cNvPr>
            <p:cNvSpPr/>
            <p:nvPr/>
          </p:nvSpPr>
          <p:spPr>
            <a:xfrm rot="15196595">
              <a:off x="2008562" y="3063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8" name="Oval 397">
              <a:extLst>
                <a:ext uri="{FF2B5EF4-FFF2-40B4-BE49-F238E27FC236}">
                  <a16:creationId xmlns:a16="http://schemas.microsoft.com/office/drawing/2014/main" id="{976EA325-A82C-4A56-987A-5F75E73DA73A}"/>
                </a:ext>
              </a:extLst>
            </p:cNvPr>
            <p:cNvSpPr/>
            <p:nvPr/>
          </p:nvSpPr>
          <p:spPr>
            <a:xfrm rot="4396595">
              <a:off x="2035494" y="2881889"/>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9" name="Oval 398">
              <a:extLst>
                <a:ext uri="{FF2B5EF4-FFF2-40B4-BE49-F238E27FC236}">
                  <a16:creationId xmlns:a16="http://schemas.microsoft.com/office/drawing/2014/main" id="{114A8FD0-2726-4FEC-9B80-0CF08AA8F420}"/>
                </a:ext>
              </a:extLst>
            </p:cNvPr>
            <p:cNvSpPr/>
            <p:nvPr/>
          </p:nvSpPr>
          <p:spPr>
            <a:xfrm rot="4396595">
              <a:off x="2286955" y="308326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0" name="Oval 399">
              <a:extLst>
                <a:ext uri="{FF2B5EF4-FFF2-40B4-BE49-F238E27FC236}">
                  <a16:creationId xmlns:a16="http://schemas.microsoft.com/office/drawing/2014/main" id="{E4896BFE-69C6-431A-ACE6-AB08107645B9}"/>
                </a:ext>
              </a:extLst>
            </p:cNvPr>
            <p:cNvSpPr/>
            <p:nvPr/>
          </p:nvSpPr>
          <p:spPr>
            <a:xfrm rot="4396595">
              <a:off x="2273530" y="296394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01" name="Oval 400">
              <a:extLst>
                <a:ext uri="{FF2B5EF4-FFF2-40B4-BE49-F238E27FC236}">
                  <a16:creationId xmlns:a16="http://schemas.microsoft.com/office/drawing/2014/main" id="{6BE02274-D259-4D70-96E7-28E51EAD5438}"/>
                </a:ext>
              </a:extLst>
            </p:cNvPr>
            <p:cNvSpPr/>
            <p:nvPr/>
          </p:nvSpPr>
          <p:spPr>
            <a:xfrm rot="4396595">
              <a:off x="2309154" y="279861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2" name="Oval 401">
              <a:extLst>
                <a:ext uri="{FF2B5EF4-FFF2-40B4-BE49-F238E27FC236}">
                  <a16:creationId xmlns:a16="http://schemas.microsoft.com/office/drawing/2014/main" id="{AAC3FD98-C5E0-478E-B9AD-2E6BBB53D8D3}"/>
                </a:ext>
              </a:extLst>
            </p:cNvPr>
            <p:cNvSpPr/>
            <p:nvPr/>
          </p:nvSpPr>
          <p:spPr>
            <a:xfrm rot="4396595">
              <a:off x="2152857" y="308136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3" name="Oval 402">
              <a:extLst>
                <a:ext uri="{FF2B5EF4-FFF2-40B4-BE49-F238E27FC236}">
                  <a16:creationId xmlns:a16="http://schemas.microsoft.com/office/drawing/2014/main" id="{680955D6-738C-461D-920D-E46AEB4B828B}"/>
                </a:ext>
              </a:extLst>
            </p:cNvPr>
            <p:cNvSpPr/>
            <p:nvPr/>
          </p:nvSpPr>
          <p:spPr>
            <a:xfrm rot="15196595">
              <a:off x="2079590" y="302553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4" name="Oval 403">
              <a:extLst>
                <a:ext uri="{FF2B5EF4-FFF2-40B4-BE49-F238E27FC236}">
                  <a16:creationId xmlns:a16="http://schemas.microsoft.com/office/drawing/2014/main" id="{D3D07437-8647-445B-A5C4-755B6A3A577C}"/>
                </a:ext>
              </a:extLst>
            </p:cNvPr>
            <p:cNvSpPr/>
            <p:nvPr/>
          </p:nvSpPr>
          <p:spPr>
            <a:xfrm rot="15196595">
              <a:off x="2093625" y="279851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5" name="Oval 404">
              <a:extLst>
                <a:ext uri="{FF2B5EF4-FFF2-40B4-BE49-F238E27FC236}">
                  <a16:creationId xmlns:a16="http://schemas.microsoft.com/office/drawing/2014/main" id="{2BF1951D-36AE-4D53-8437-D5484A719DE6}"/>
                </a:ext>
              </a:extLst>
            </p:cNvPr>
            <p:cNvSpPr/>
            <p:nvPr/>
          </p:nvSpPr>
          <p:spPr>
            <a:xfrm rot="15196595">
              <a:off x="2164773" y="296211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6" name="Oval 405">
              <a:extLst>
                <a:ext uri="{FF2B5EF4-FFF2-40B4-BE49-F238E27FC236}">
                  <a16:creationId xmlns:a16="http://schemas.microsoft.com/office/drawing/2014/main" id="{1ECCCE68-72B6-4CE6-A71C-82E974196231}"/>
                </a:ext>
              </a:extLst>
            </p:cNvPr>
            <p:cNvSpPr/>
            <p:nvPr/>
          </p:nvSpPr>
          <p:spPr>
            <a:xfrm rot="4396595">
              <a:off x="2034887" y="282032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7" name="Oval 406">
              <a:extLst>
                <a:ext uri="{FF2B5EF4-FFF2-40B4-BE49-F238E27FC236}">
                  <a16:creationId xmlns:a16="http://schemas.microsoft.com/office/drawing/2014/main" id="{E8FC1BC3-706D-427F-A52F-72F9F93C4C60}"/>
                </a:ext>
              </a:extLst>
            </p:cNvPr>
            <p:cNvSpPr/>
            <p:nvPr/>
          </p:nvSpPr>
          <p:spPr>
            <a:xfrm rot="4396595">
              <a:off x="2279962" y="287793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8" name="Oval 407">
              <a:extLst>
                <a:ext uri="{FF2B5EF4-FFF2-40B4-BE49-F238E27FC236}">
                  <a16:creationId xmlns:a16="http://schemas.microsoft.com/office/drawing/2014/main" id="{E75BF05A-28E5-467D-8F59-6E827E1AD9B8}"/>
                </a:ext>
              </a:extLst>
            </p:cNvPr>
            <p:cNvSpPr/>
            <p:nvPr/>
          </p:nvSpPr>
          <p:spPr>
            <a:xfrm rot="4396595">
              <a:off x="1979797" y="2320903"/>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9" name="Oval 408">
              <a:extLst>
                <a:ext uri="{FF2B5EF4-FFF2-40B4-BE49-F238E27FC236}">
                  <a16:creationId xmlns:a16="http://schemas.microsoft.com/office/drawing/2014/main" id="{4F0CD6DD-4348-4E54-82F1-31148BCFCB12}"/>
                </a:ext>
              </a:extLst>
            </p:cNvPr>
            <p:cNvSpPr/>
            <p:nvPr/>
          </p:nvSpPr>
          <p:spPr>
            <a:xfrm rot="4396595">
              <a:off x="2365292" y="286743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0" name="Oval 409">
              <a:extLst>
                <a:ext uri="{FF2B5EF4-FFF2-40B4-BE49-F238E27FC236}">
                  <a16:creationId xmlns:a16="http://schemas.microsoft.com/office/drawing/2014/main" id="{9A44337C-7C38-45AF-BDBD-128A03153348}"/>
                </a:ext>
              </a:extLst>
            </p:cNvPr>
            <p:cNvSpPr/>
            <p:nvPr/>
          </p:nvSpPr>
          <p:spPr>
            <a:xfrm rot="15196595">
              <a:off x="2811425" y="324013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1" name="Oval 410">
              <a:extLst>
                <a:ext uri="{FF2B5EF4-FFF2-40B4-BE49-F238E27FC236}">
                  <a16:creationId xmlns:a16="http://schemas.microsoft.com/office/drawing/2014/main" id="{B6BD30FA-D3DD-454A-8C29-05C0D7C08F6B}"/>
                </a:ext>
              </a:extLst>
            </p:cNvPr>
            <p:cNvSpPr/>
            <p:nvPr/>
          </p:nvSpPr>
          <p:spPr>
            <a:xfrm rot="4396595">
              <a:off x="2226286" y="30404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2" name="Oval 411">
              <a:extLst>
                <a:ext uri="{FF2B5EF4-FFF2-40B4-BE49-F238E27FC236}">
                  <a16:creationId xmlns:a16="http://schemas.microsoft.com/office/drawing/2014/main" id="{605D22A5-3886-4497-B065-ED80C5DC444E}"/>
                </a:ext>
              </a:extLst>
            </p:cNvPr>
            <p:cNvSpPr/>
            <p:nvPr/>
          </p:nvSpPr>
          <p:spPr>
            <a:xfrm rot="4396595">
              <a:off x="2080816" y="312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3" name="Oval 412">
              <a:extLst>
                <a:ext uri="{FF2B5EF4-FFF2-40B4-BE49-F238E27FC236}">
                  <a16:creationId xmlns:a16="http://schemas.microsoft.com/office/drawing/2014/main" id="{938B6B75-1978-4102-B1A4-DD62AD6E1419}"/>
                </a:ext>
              </a:extLst>
            </p:cNvPr>
            <p:cNvSpPr/>
            <p:nvPr/>
          </p:nvSpPr>
          <p:spPr>
            <a:xfrm rot="4396595">
              <a:off x="2366910" y="30203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4" name="Oval 413">
              <a:extLst>
                <a:ext uri="{FF2B5EF4-FFF2-40B4-BE49-F238E27FC236}">
                  <a16:creationId xmlns:a16="http://schemas.microsoft.com/office/drawing/2014/main" id="{CF87DE4C-8800-4E1C-BE45-D3DC83F2B6A8}"/>
                </a:ext>
              </a:extLst>
            </p:cNvPr>
            <p:cNvSpPr/>
            <p:nvPr/>
          </p:nvSpPr>
          <p:spPr>
            <a:xfrm rot="15086866">
              <a:off x="2642327" y="252497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5" name="Oval 414">
              <a:extLst>
                <a:ext uri="{FF2B5EF4-FFF2-40B4-BE49-F238E27FC236}">
                  <a16:creationId xmlns:a16="http://schemas.microsoft.com/office/drawing/2014/main" id="{728F0C62-95DE-466F-BC5E-CED7BFAAA7F6}"/>
                </a:ext>
              </a:extLst>
            </p:cNvPr>
            <p:cNvSpPr/>
            <p:nvPr/>
          </p:nvSpPr>
          <p:spPr>
            <a:xfrm rot="15086866">
              <a:off x="2720592" y="24385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6" name="Oval 415">
              <a:extLst>
                <a:ext uri="{FF2B5EF4-FFF2-40B4-BE49-F238E27FC236}">
                  <a16:creationId xmlns:a16="http://schemas.microsoft.com/office/drawing/2014/main" id="{A3E30B37-F669-43CB-90E0-42B4B7FFF0E1}"/>
                </a:ext>
              </a:extLst>
            </p:cNvPr>
            <p:cNvSpPr/>
            <p:nvPr/>
          </p:nvSpPr>
          <p:spPr>
            <a:xfrm rot="15086866">
              <a:off x="2477872" y="273578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7" name="Oval 416">
              <a:extLst>
                <a:ext uri="{FF2B5EF4-FFF2-40B4-BE49-F238E27FC236}">
                  <a16:creationId xmlns:a16="http://schemas.microsoft.com/office/drawing/2014/main" id="{2CE26A01-13D3-498C-81F0-DC556D6A86FE}"/>
                </a:ext>
              </a:extLst>
            </p:cNvPr>
            <p:cNvSpPr/>
            <p:nvPr/>
          </p:nvSpPr>
          <p:spPr>
            <a:xfrm rot="4286866">
              <a:off x="2499651" y="255263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8" name="Oval 417">
              <a:extLst>
                <a:ext uri="{FF2B5EF4-FFF2-40B4-BE49-F238E27FC236}">
                  <a16:creationId xmlns:a16="http://schemas.microsoft.com/office/drawing/2014/main" id="{74C5D1BB-626A-4F24-82CE-FB370AABDFDC}"/>
                </a:ext>
              </a:extLst>
            </p:cNvPr>
            <p:cNvSpPr/>
            <p:nvPr/>
          </p:nvSpPr>
          <p:spPr>
            <a:xfrm rot="4286866">
              <a:off x="2757081" y="274622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9" name="Oval 418">
              <a:extLst>
                <a:ext uri="{FF2B5EF4-FFF2-40B4-BE49-F238E27FC236}">
                  <a16:creationId xmlns:a16="http://schemas.microsoft.com/office/drawing/2014/main" id="{0005A740-F7D6-457D-9415-93CA2D5959F7}"/>
                </a:ext>
              </a:extLst>
            </p:cNvPr>
            <p:cNvSpPr/>
            <p:nvPr/>
          </p:nvSpPr>
          <p:spPr>
            <a:xfrm rot="4286866">
              <a:off x="2739690" y="26275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0" name="Oval 419">
              <a:extLst>
                <a:ext uri="{FF2B5EF4-FFF2-40B4-BE49-F238E27FC236}">
                  <a16:creationId xmlns:a16="http://schemas.microsoft.com/office/drawing/2014/main" id="{7DC9178A-70B0-4D4A-93DA-632AB2F39EEF}"/>
                </a:ext>
              </a:extLst>
            </p:cNvPr>
            <p:cNvSpPr/>
            <p:nvPr/>
          </p:nvSpPr>
          <p:spPr>
            <a:xfrm rot="4286866">
              <a:off x="2830542" y="248611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1" name="Oval 420">
              <a:extLst>
                <a:ext uri="{FF2B5EF4-FFF2-40B4-BE49-F238E27FC236}">
                  <a16:creationId xmlns:a16="http://schemas.microsoft.com/office/drawing/2014/main" id="{DD1E1437-A8A8-4D42-8C5A-137E4E348275}"/>
                </a:ext>
              </a:extLst>
            </p:cNvPr>
            <p:cNvSpPr/>
            <p:nvPr/>
          </p:nvSpPr>
          <p:spPr>
            <a:xfrm rot="4286866">
              <a:off x="2622495" y="27491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2" name="Oval 421">
              <a:extLst>
                <a:ext uri="{FF2B5EF4-FFF2-40B4-BE49-F238E27FC236}">
                  <a16:creationId xmlns:a16="http://schemas.microsoft.com/office/drawing/2014/main" id="{63EB9403-F07A-404E-B7DF-AEB2A53D57E7}"/>
                </a:ext>
              </a:extLst>
            </p:cNvPr>
            <p:cNvSpPr/>
            <p:nvPr/>
          </p:nvSpPr>
          <p:spPr>
            <a:xfrm rot="15086866">
              <a:off x="2547485" y="269565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3" name="Oval 422">
              <a:extLst>
                <a:ext uri="{FF2B5EF4-FFF2-40B4-BE49-F238E27FC236}">
                  <a16:creationId xmlns:a16="http://schemas.microsoft.com/office/drawing/2014/main" id="{7314FA47-D53A-4AE2-A21D-6076AB00A4BB}"/>
                </a:ext>
              </a:extLst>
            </p:cNvPr>
            <p:cNvSpPr/>
            <p:nvPr/>
          </p:nvSpPr>
          <p:spPr>
            <a:xfrm rot="15086866">
              <a:off x="2554432" y="246812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4" name="Oval 423">
              <a:extLst>
                <a:ext uri="{FF2B5EF4-FFF2-40B4-BE49-F238E27FC236}">
                  <a16:creationId xmlns:a16="http://schemas.microsoft.com/office/drawing/2014/main" id="{761D858E-1F7C-413A-A707-368371146116}"/>
                </a:ext>
              </a:extLst>
            </p:cNvPr>
            <p:cNvSpPr/>
            <p:nvPr/>
          </p:nvSpPr>
          <p:spPr>
            <a:xfrm rot="15086866">
              <a:off x="2630930" y="262919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5" name="Oval 424">
              <a:extLst>
                <a:ext uri="{FF2B5EF4-FFF2-40B4-BE49-F238E27FC236}">
                  <a16:creationId xmlns:a16="http://schemas.microsoft.com/office/drawing/2014/main" id="{57D7645F-CF23-4426-9999-17F6C68F7FA3}"/>
                </a:ext>
              </a:extLst>
            </p:cNvPr>
            <p:cNvSpPr/>
            <p:nvPr/>
          </p:nvSpPr>
          <p:spPr>
            <a:xfrm rot="4286866">
              <a:off x="2451205" y="266147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6" name="Oval 425">
              <a:extLst>
                <a:ext uri="{FF2B5EF4-FFF2-40B4-BE49-F238E27FC236}">
                  <a16:creationId xmlns:a16="http://schemas.microsoft.com/office/drawing/2014/main" id="{19101FAD-B2D8-491F-8483-7C831E2324A8}"/>
                </a:ext>
              </a:extLst>
            </p:cNvPr>
            <p:cNvSpPr/>
            <p:nvPr/>
          </p:nvSpPr>
          <p:spPr>
            <a:xfrm rot="4286866">
              <a:off x="2743209" y="254155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7" name="Oval 426">
              <a:extLst>
                <a:ext uri="{FF2B5EF4-FFF2-40B4-BE49-F238E27FC236}">
                  <a16:creationId xmlns:a16="http://schemas.microsoft.com/office/drawing/2014/main" id="{AA11D810-0FA2-440D-84B6-3B24A7F80654}"/>
                </a:ext>
              </a:extLst>
            </p:cNvPr>
            <p:cNvSpPr/>
            <p:nvPr/>
          </p:nvSpPr>
          <p:spPr>
            <a:xfrm rot="4286866">
              <a:off x="2443518" y="28100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8" name="Oval 427">
              <a:extLst>
                <a:ext uri="{FF2B5EF4-FFF2-40B4-BE49-F238E27FC236}">
                  <a16:creationId xmlns:a16="http://schemas.microsoft.com/office/drawing/2014/main" id="{B513434F-044F-4DAA-A55B-0A5FE064D1B0}"/>
                </a:ext>
              </a:extLst>
            </p:cNvPr>
            <p:cNvSpPr/>
            <p:nvPr/>
          </p:nvSpPr>
          <p:spPr>
            <a:xfrm rot="4286866">
              <a:off x="2843900" y="257821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9" name="Oval 428">
              <a:extLst>
                <a:ext uri="{FF2B5EF4-FFF2-40B4-BE49-F238E27FC236}">
                  <a16:creationId xmlns:a16="http://schemas.microsoft.com/office/drawing/2014/main" id="{5669F0F2-4B99-44CF-BCFE-E6266ECB9683}"/>
                </a:ext>
              </a:extLst>
            </p:cNvPr>
            <p:cNvSpPr/>
            <p:nvPr/>
          </p:nvSpPr>
          <p:spPr>
            <a:xfrm rot="15086866">
              <a:off x="2657749" y="2810731"/>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0" name="Oval 429">
              <a:extLst>
                <a:ext uri="{FF2B5EF4-FFF2-40B4-BE49-F238E27FC236}">
                  <a16:creationId xmlns:a16="http://schemas.microsoft.com/office/drawing/2014/main" id="{0FEDA098-121C-4315-9BC2-DA2172C03E2C}"/>
                </a:ext>
              </a:extLst>
            </p:cNvPr>
            <p:cNvSpPr/>
            <p:nvPr/>
          </p:nvSpPr>
          <p:spPr>
            <a:xfrm rot="4286866">
              <a:off x="2694746" y="270567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1" name="Oval 430">
              <a:extLst>
                <a:ext uri="{FF2B5EF4-FFF2-40B4-BE49-F238E27FC236}">
                  <a16:creationId xmlns:a16="http://schemas.microsoft.com/office/drawing/2014/main" id="{6A4F53FF-44CD-4A4E-8E51-F458C613D6BC}"/>
                </a:ext>
              </a:extLst>
            </p:cNvPr>
            <p:cNvSpPr/>
            <p:nvPr/>
          </p:nvSpPr>
          <p:spPr>
            <a:xfrm rot="4286866">
              <a:off x="2551961" y="279209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2" name="Oval 431">
              <a:extLst>
                <a:ext uri="{FF2B5EF4-FFF2-40B4-BE49-F238E27FC236}">
                  <a16:creationId xmlns:a16="http://schemas.microsoft.com/office/drawing/2014/main" id="{88B2E9D5-A137-4DBD-B67A-AE31F5FC0DE9}"/>
                </a:ext>
              </a:extLst>
            </p:cNvPr>
            <p:cNvSpPr/>
            <p:nvPr/>
          </p:nvSpPr>
          <p:spPr>
            <a:xfrm rot="4286866">
              <a:off x="2834493" y="26812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3" name="Oval 432">
              <a:extLst>
                <a:ext uri="{FF2B5EF4-FFF2-40B4-BE49-F238E27FC236}">
                  <a16:creationId xmlns:a16="http://schemas.microsoft.com/office/drawing/2014/main" id="{B51ED068-0CFD-4560-B627-C3561F2F498E}"/>
                </a:ext>
              </a:extLst>
            </p:cNvPr>
            <p:cNvSpPr/>
            <p:nvPr/>
          </p:nvSpPr>
          <p:spPr>
            <a:xfrm rot="15086866">
              <a:off x="2659321" y="292832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4" name="Oval 433">
              <a:extLst>
                <a:ext uri="{FF2B5EF4-FFF2-40B4-BE49-F238E27FC236}">
                  <a16:creationId xmlns:a16="http://schemas.microsoft.com/office/drawing/2014/main" id="{A6174D56-4CAD-4A24-84C2-52B9034E1489}"/>
                </a:ext>
              </a:extLst>
            </p:cNvPr>
            <p:cNvSpPr/>
            <p:nvPr/>
          </p:nvSpPr>
          <p:spPr>
            <a:xfrm rot="15086866">
              <a:off x="2418467" y="299120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5" name="Oval 434">
              <a:extLst>
                <a:ext uri="{FF2B5EF4-FFF2-40B4-BE49-F238E27FC236}">
                  <a16:creationId xmlns:a16="http://schemas.microsoft.com/office/drawing/2014/main" id="{02F9B4E5-EA1F-4951-93A2-0BF1D8A29BD4}"/>
                </a:ext>
              </a:extLst>
            </p:cNvPr>
            <p:cNvSpPr/>
            <p:nvPr/>
          </p:nvSpPr>
          <p:spPr>
            <a:xfrm rot="15086866">
              <a:off x="2494866" y="31391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6" name="Oval 435">
              <a:extLst>
                <a:ext uri="{FF2B5EF4-FFF2-40B4-BE49-F238E27FC236}">
                  <a16:creationId xmlns:a16="http://schemas.microsoft.com/office/drawing/2014/main" id="{23231F99-2361-4544-97EC-9909BD75FED1}"/>
                </a:ext>
              </a:extLst>
            </p:cNvPr>
            <p:cNvSpPr/>
            <p:nvPr/>
          </p:nvSpPr>
          <p:spPr>
            <a:xfrm rot="4286866">
              <a:off x="2516645" y="295598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7" name="Oval 436">
              <a:extLst>
                <a:ext uri="{FF2B5EF4-FFF2-40B4-BE49-F238E27FC236}">
                  <a16:creationId xmlns:a16="http://schemas.microsoft.com/office/drawing/2014/main" id="{8B24BAAC-DACD-4464-BB85-E219EAA412D1}"/>
                </a:ext>
              </a:extLst>
            </p:cNvPr>
            <p:cNvSpPr/>
            <p:nvPr/>
          </p:nvSpPr>
          <p:spPr>
            <a:xfrm rot="4286866">
              <a:off x="2774075" y="314957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8" name="Oval 437">
              <a:extLst>
                <a:ext uri="{FF2B5EF4-FFF2-40B4-BE49-F238E27FC236}">
                  <a16:creationId xmlns:a16="http://schemas.microsoft.com/office/drawing/2014/main" id="{C257C4E8-311D-4B6A-AC94-19663EE9A31D}"/>
                </a:ext>
              </a:extLst>
            </p:cNvPr>
            <p:cNvSpPr/>
            <p:nvPr/>
          </p:nvSpPr>
          <p:spPr>
            <a:xfrm rot="4286866">
              <a:off x="2756684" y="303090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39" name="Oval 438">
              <a:extLst>
                <a:ext uri="{FF2B5EF4-FFF2-40B4-BE49-F238E27FC236}">
                  <a16:creationId xmlns:a16="http://schemas.microsoft.com/office/drawing/2014/main" id="{244BB4EE-7BAF-4DEA-89A4-79461CF0BAAB}"/>
                </a:ext>
              </a:extLst>
            </p:cNvPr>
            <p:cNvSpPr/>
            <p:nvPr/>
          </p:nvSpPr>
          <p:spPr>
            <a:xfrm rot="4286866">
              <a:off x="2786848" y="286469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0" name="Oval 439">
              <a:extLst>
                <a:ext uri="{FF2B5EF4-FFF2-40B4-BE49-F238E27FC236}">
                  <a16:creationId xmlns:a16="http://schemas.microsoft.com/office/drawing/2014/main" id="{4378146F-9B5C-40CA-BC3F-CD2CE5B1D65E}"/>
                </a:ext>
              </a:extLst>
            </p:cNvPr>
            <p:cNvSpPr/>
            <p:nvPr/>
          </p:nvSpPr>
          <p:spPr>
            <a:xfrm rot="4286866">
              <a:off x="2639489" y="31524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1" name="Oval 440">
              <a:extLst>
                <a:ext uri="{FF2B5EF4-FFF2-40B4-BE49-F238E27FC236}">
                  <a16:creationId xmlns:a16="http://schemas.microsoft.com/office/drawing/2014/main" id="{CAF059A2-FD5E-43F8-8401-6AAB9B856C17}"/>
                </a:ext>
              </a:extLst>
            </p:cNvPr>
            <p:cNvSpPr/>
            <p:nvPr/>
          </p:nvSpPr>
          <p:spPr>
            <a:xfrm rot="15086866">
              <a:off x="2564478" y="30990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2" name="Oval 441">
              <a:extLst>
                <a:ext uri="{FF2B5EF4-FFF2-40B4-BE49-F238E27FC236}">
                  <a16:creationId xmlns:a16="http://schemas.microsoft.com/office/drawing/2014/main" id="{9BC04A74-498F-43E2-817F-047E04339D97}"/>
                </a:ext>
              </a:extLst>
            </p:cNvPr>
            <p:cNvSpPr/>
            <p:nvPr/>
          </p:nvSpPr>
          <p:spPr>
            <a:xfrm rot="15086866">
              <a:off x="2571426" y="287147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3" name="Oval 442">
              <a:extLst>
                <a:ext uri="{FF2B5EF4-FFF2-40B4-BE49-F238E27FC236}">
                  <a16:creationId xmlns:a16="http://schemas.microsoft.com/office/drawing/2014/main" id="{50DC046A-8241-4F13-B32C-A436471642DC}"/>
                </a:ext>
              </a:extLst>
            </p:cNvPr>
            <p:cNvSpPr/>
            <p:nvPr/>
          </p:nvSpPr>
          <p:spPr>
            <a:xfrm rot="15086866">
              <a:off x="2647924" y="303254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4" name="Oval 443">
              <a:extLst>
                <a:ext uri="{FF2B5EF4-FFF2-40B4-BE49-F238E27FC236}">
                  <a16:creationId xmlns:a16="http://schemas.microsoft.com/office/drawing/2014/main" id="{E4F8D137-C6CC-4BE9-9BB1-01718378E47D}"/>
                </a:ext>
              </a:extLst>
            </p:cNvPr>
            <p:cNvSpPr/>
            <p:nvPr/>
          </p:nvSpPr>
          <p:spPr>
            <a:xfrm rot="4286866">
              <a:off x="2468199" y="30648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5" name="Oval 444">
              <a:extLst>
                <a:ext uri="{FF2B5EF4-FFF2-40B4-BE49-F238E27FC236}">
                  <a16:creationId xmlns:a16="http://schemas.microsoft.com/office/drawing/2014/main" id="{D8487843-6CB6-4A2A-8C36-7824FC99CBA1}"/>
                </a:ext>
              </a:extLst>
            </p:cNvPr>
            <p:cNvSpPr/>
            <p:nvPr/>
          </p:nvSpPr>
          <p:spPr>
            <a:xfrm rot="4286866">
              <a:off x="2760203" y="294490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6" name="Oval 445">
              <a:extLst>
                <a:ext uri="{FF2B5EF4-FFF2-40B4-BE49-F238E27FC236}">
                  <a16:creationId xmlns:a16="http://schemas.microsoft.com/office/drawing/2014/main" id="{60C3492F-0C68-4893-9184-E349BBD6029A}"/>
                </a:ext>
              </a:extLst>
            </p:cNvPr>
            <p:cNvSpPr/>
            <p:nvPr/>
          </p:nvSpPr>
          <p:spPr>
            <a:xfrm rot="4286866">
              <a:off x="2465981" y="2913729"/>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7" name="Oval 446">
              <a:extLst>
                <a:ext uri="{FF2B5EF4-FFF2-40B4-BE49-F238E27FC236}">
                  <a16:creationId xmlns:a16="http://schemas.microsoft.com/office/drawing/2014/main" id="{AD909D06-B936-4966-845F-BAE8BF32EBCB}"/>
                </a:ext>
              </a:extLst>
            </p:cNvPr>
            <p:cNvSpPr/>
            <p:nvPr/>
          </p:nvSpPr>
          <p:spPr>
            <a:xfrm rot="4286866">
              <a:off x="2438948" y="222310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8" name="Oval 447">
              <a:extLst>
                <a:ext uri="{FF2B5EF4-FFF2-40B4-BE49-F238E27FC236}">
                  <a16:creationId xmlns:a16="http://schemas.microsoft.com/office/drawing/2014/main" id="{CF3B3069-421E-4335-B003-ADBD70EFDDC8}"/>
                </a:ext>
              </a:extLst>
            </p:cNvPr>
            <p:cNvSpPr/>
            <p:nvPr/>
          </p:nvSpPr>
          <p:spPr>
            <a:xfrm rot="15086866">
              <a:off x="2674743" y="321408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9" name="Oval 448">
              <a:extLst>
                <a:ext uri="{FF2B5EF4-FFF2-40B4-BE49-F238E27FC236}">
                  <a16:creationId xmlns:a16="http://schemas.microsoft.com/office/drawing/2014/main" id="{CB19F968-6C8C-48E5-9CC8-27077D39CCAE}"/>
                </a:ext>
              </a:extLst>
            </p:cNvPr>
            <p:cNvSpPr/>
            <p:nvPr/>
          </p:nvSpPr>
          <p:spPr>
            <a:xfrm rot="4286866">
              <a:off x="2711740" y="31090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0" name="Oval 449">
              <a:extLst>
                <a:ext uri="{FF2B5EF4-FFF2-40B4-BE49-F238E27FC236}">
                  <a16:creationId xmlns:a16="http://schemas.microsoft.com/office/drawing/2014/main" id="{7F18BA10-BD9F-420F-AF28-9F8D98EBF30B}"/>
                </a:ext>
              </a:extLst>
            </p:cNvPr>
            <p:cNvSpPr/>
            <p:nvPr/>
          </p:nvSpPr>
          <p:spPr>
            <a:xfrm rot="4286866">
              <a:off x="2568955" y="319544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1" name="Oval 450">
              <a:extLst>
                <a:ext uri="{FF2B5EF4-FFF2-40B4-BE49-F238E27FC236}">
                  <a16:creationId xmlns:a16="http://schemas.microsoft.com/office/drawing/2014/main" id="{F485BD93-8AA2-487D-BD3F-E7E415D69C5D}"/>
                </a:ext>
              </a:extLst>
            </p:cNvPr>
            <p:cNvSpPr/>
            <p:nvPr/>
          </p:nvSpPr>
          <p:spPr>
            <a:xfrm rot="4286866">
              <a:off x="2851486" y="30846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2" name="Oval 451">
              <a:extLst>
                <a:ext uri="{FF2B5EF4-FFF2-40B4-BE49-F238E27FC236}">
                  <a16:creationId xmlns:a16="http://schemas.microsoft.com/office/drawing/2014/main" id="{D55F741E-AEEC-4B6A-9A0A-97A11A0294AC}"/>
                </a:ext>
              </a:extLst>
            </p:cNvPr>
            <p:cNvSpPr/>
            <p:nvPr/>
          </p:nvSpPr>
          <p:spPr>
            <a:xfrm rot="16200000">
              <a:off x="2469644" y="85394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3" name="Oval 452">
              <a:extLst>
                <a:ext uri="{FF2B5EF4-FFF2-40B4-BE49-F238E27FC236}">
                  <a16:creationId xmlns:a16="http://schemas.microsoft.com/office/drawing/2014/main" id="{2A4CA725-06F7-4CFB-B6F1-80BB67F02ADA}"/>
                </a:ext>
              </a:extLst>
            </p:cNvPr>
            <p:cNvSpPr/>
            <p:nvPr/>
          </p:nvSpPr>
          <p:spPr>
            <a:xfrm rot="16200000">
              <a:off x="2249610" y="98355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4" name="Oval 453">
              <a:extLst>
                <a:ext uri="{FF2B5EF4-FFF2-40B4-BE49-F238E27FC236}">
                  <a16:creationId xmlns:a16="http://schemas.microsoft.com/office/drawing/2014/main" id="{710112E8-F716-4CC8-ADAE-8D113FBD95D6}"/>
                </a:ext>
              </a:extLst>
            </p:cNvPr>
            <p:cNvSpPr/>
            <p:nvPr/>
          </p:nvSpPr>
          <p:spPr>
            <a:xfrm rot="5400000">
              <a:off x="2320754" y="82244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5" name="Oval 454">
              <a:extLst>
                <a:ext uri="{FF2B5EF4-FFF2-40B4-BE49-F238E27FC236}">
                  <a16:creationId xmlns:a16="http://schemas.microsoft.com/office/drawing/2014/main" id="{7739E74B-25FA-4CF3-BC8A-2D5B623B2C18}"/>
                </a:ext>
              </a:extLst>
            </p:cNvPr>
            <p:cNvSpPr/>
            <p:nvPr/>
          </p:nvSpPr>
          <p:spPr>
            <a:xfrm rot="5400000">
              <a:off x="2507100" y="108508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6" name="Oval 455">
              <a:extLst>
                <a:ext uri="{FF2B5EF4-FFF2-40B4-BE49-F238E27FC236}">
                  <a16:creationId xmlns:a16="http://schemas.microsoft.com/office/drawing/2014/main" id="{279490B1-4D6C-4E4F-9455-FD66EB06B4CF}"/>
                </a:ext>
              </a:extLst>
            </p:cNvPr>
            <p:cNvSpPr/>
            <p:nvPr/>
          </p:nvSpPr>
          <p:spPr>
            <a:xfrm rot="5400000">
              <a:off x="2545700" y="9743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57" name="Oval 456">
              <a:extLst>
                <a:ext uri="{FF2B5EF4-FFF2-40B4-BE49-F238E27FC236}">
                  <a16:creationId xmlns:a16="http://schemas.microsoft.com/office/drawing/2014/main" id="{9B700434-7F05-4945-BE00-9FA62A65AA9E}"/>
                </a:ext>
              </a:extLst>
            </p:cNvPr>
            <p:cNvSpPr/>
            <p:nvPr/>
          </p:nvSpPr>
          <p:spPr>
            <a:xfrm rot="5400000">
              <a:off x="2658984" y="88393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8" name="Oval 457">
              <a:extLst>
                <a:ext uri="{FF2B5EF4-FFF2-40B4-BE49-F238E27FC236}">
                  <a16:creationId xmlns:a16="http://schemas.microsoft.com/office/drawing/2014/main" id="{834C3802-DE55-40E2-A4EB-90F3BA82AFAB}"/>
                </a:ext>
              </a:extLst>
            </p:cNvPr>
            <p:cNvSpPr/>
            <p:nvPr/>
          </p:nvSpPr>
          <p:spPr>
            <a:xfrm rot="5400000">
              <a:off x="2384422" y="10408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9" name="Oval 458">
              <a:extLst>
                <a:ext uri="{FF2B5EF4-FFF2-40B4-BE49-F238E27FC236}">
                  <a16:creationId xmlns:a16="http://schemas.microsoft.com/office/drawing/2014/main" id="{02C00AEF-E4A4-4FE1-9F9F-B79807C3F53B}"/>
                </a:ext>
              </a:extLst>
            </p:cNvPr>
            <p:cNvSpPr/>
            <p:nvPr/>
          </p:nvSpPr>
          <p:spPr>
            <a:xfrm rot="16200000">
              <a:off x="2330318" y="96626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0" name="Oval 459">
              <a:extLst>
                <a:ext uri="{FF2B5EF4-FFF2-40B4-BE49-F238E27FC236}">
                  <a16:creationId xmlns:a16="http://schemas.microsoft.com/office/drawing/2014/main" id="{C1432F3E-0A6C-4DF0-826A-0E3E053AD24E}"/>
                </a:ext>
              </a:extLst>
            </p:cNvPr>
            <p:cNvSpPr/>
            <p:nvPr/>
          </p:nvSpPr>
          <p:spPr>
            <a:xfrm rot="16200000">
              <a:off x="2445952" y="80001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1" name="Oval 460">
              <a:extLst>
                <a:ext uri="{FF2B5EF4-FFF2-40B4-BE49-F238E27FC236}">
                  <a16:creationId xmlns:a16="http://schemas.microsoft.com/office/drawing/2014/main" id="{729813AC-C451-4E72-A069-006B9CEAF7AF}"/>
                </a:ext>
              </a:extLst>
            </p:cNvPr>
            <p:cNvSpPr/>
            <p:nvPr/>
          </p:nvSpPr>
          <p:spPr>
            <a:xfrm rot="16200000">
              <a:off x="2426682" y="93260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2" name="Oval 461">
              <a:extLst>
                <a:ext uri="{FF2B5EF4-FFF2-40B4-BE49-F238E27FC236}">
                  <a16:creationId xmlns:a16="http://schemas.microsoft.com/office/drawing/2014/main" id="{4E524747-1B01-45C9-9480-2AC27D562D22}"/>
                </a:ext>
              </a:extLst>
            </p:cNvPr>
            <p:cNvSpPr/>
            <p:nvPr/>
          </p:nvSpPr>
          <p:spPr>
            <a:xfrm rot="5400000">
              <a:off x="2249914" y="90323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3" name="Oval 462">
              <a:extLst>
                <a:ext uri="{FF2B5EF4-FFF2-40B4-BE49-F238E27FC236}">
                  <a16:creationId xmlns:a16="http://schemas.microsoft.com/office/drawing/2014/main" id="{0F46C912-DCBC-43CF-AEB7-7208AD0EB05D}"/>
                </a:ext>
              </a:extLst>
            </p:cNvPr>
            <p:cNvSpPr/>
            <p:nvPr/>
          </p:nvSpPr>
          <p:spPr>
            <a:xfrm rot="5400000">
              <a:off x="2562956" y="88384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4" name="Oval 463">
              <a:extLst>
                <a:ext uri="{FF2B5EF4-FFF2-40B4-BE49-F238E27FC236}">
                  <a16:creationId xmlns:a16="http://schemas.microsoft.com/office/drawing/2014/main" id="{A5964B47-BD4D-49E2-9761-99ED14E10EC3}"/>
                </a:ext>
              </a:extLst>
            </p:cNvPr>
            <p:cNvSpPr/>
            <p:nvPr/>
          </p:nvSpPr>
          <p:spPr>
            <a:xfrm rot="5400000">
              <a:off x="2191464" y="104444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5" name="Oval 464">
              <a:extLst>
                <a:ext uri="{FF2B5EF4-FFF2-40B4-BE49-F238E27FC236}">
                  <a16:creationId xmlns:a16="http://schemas.microsoft.com/office/drawing/2014/main" id="{3D47FF8A-8F29-4A2D-BE2B-AFFD2E1175DB}"/>
                </a:ext>
              </a:extLst>
            </p:cNvPr>
            <p:cNvSpPr/>
            <p:nvPr/>
          </p:nvSpPr>
          <p:spPr>
            <a:xfrm rot="5400000">
              <a:off x="2642861" y="953437"/>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6" name="Oval 465">
              <a:extLst>
                <a:ext uri="{FF2B5EF4-FFF2-40B4-BE49-F238E27FC236}">
                  <a16:creationId xmlns:a16="http://schemas.microsoft.com/office/drawing/2014/main" id="{DF138822-100B-4CF4-949B-E920F1B68549}"/>
                </a:ext>
              </a:extLst>
            </p:cNvPr>
            <p:cNvSpPr/>
            <p:nvPr/>
          </p:nvSpPr>
          <p:spPr>
            <a:xfrm rot="16200000">
              <a:off x="2388517" y="111743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7" name="Oval 466">
              <a:extLst>
                <a:ext uri="{FF2B5EF4-FFF2-40B4-BE49-F238E27FC236}">
                  <a16:creationId xmlns:a16="http://schemas.microsoft.com/office/drawing/2014/main" id="{26B17C47-AE01-43AD-87D4-E07AAD1FE6ED}"/>
                </a:ext>
              </a:extLst>
            </p:cNvPr>
            <p:cNvSpPr/>
            <p:nvPr/>
          </p:nvSpPr>
          <p:spPr>
            <a:xfrm rot="5400000">
              <a:off x="2464792" y="102402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8" name="Oval 467">
              <a:extLst>
                <a:ext uri="{FF2B5EF4-FFF2-40B4-BE49-F238E27FC236}">
                  <a16:creationId xmlns:a16="http://schemas.microsoft.com/office/drawing/2014/main" id="{9BF310C0-8571-48BC-8725-E6FC46260657}"/>
                </a:ext>
              </a:extLst>
            </p:cNvPr>
            <p:cNvSpPr/>
            <p:nvPr/>
          </p:nvSpPr>
          <p:spPr>
            <a:xfrm rot="5400000">
              <a:off x="2301933" y="106051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9" name="Oval 468">
              <a:extLst>
                <a:ext uri="{FF2B5EF4-FFF2-40B4-BE49-F238E27FC236}">
                  <a16:creationId xmlns:a16="http://schemas.microsoft.com/office/drawing/2014/main" id="{48B5E690-68B4-430F-95AC-3F990ECEEFF1}"/>
                </a:ext>
              </a:extLst>
            </p:cNvPr>
            <p:cNvSpPr/>
            <p:nvPr/>
          </p:nvSpPr>
          <p:spPr>
            <a:xfrm rot="5400000">
              <a:off x="2606981" y="104396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0" name="Oval 469">
              <a:extLst>
                <a:ext uri="{FF2B5EF4-FFF2-40B4-BE49-F238E27FC236}">
                  <a16:creationId xmlns:a16="http://schemas.microsoft.com/office/drawing/2014/main" id="{1234CE99-DA8B-49C6-BD34-173BCF32261B}"/>
                </a:ext>
              </a:extLst>
            </p:cNvPr>
            <p:cNvSpPr/>
            <p:nvPr/>
          </p:nvSpPr>
          <p:spPr>
            <a:xfrm rot="16200000">
              <a:off x="2356480" y="122662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1" name="Oval 470">
              <a:extLst>
                <a:ext uri="{FF2B5EF4-FFF2-40B4-BE49-F238E27FC236}">
                  <a16:creationId xmlns:a16="http://schemas.microsoft.com/office/drawing/2014/main" id="{897B8D33-58C2-4355-A13A-2AB21D52E2FF}"/>
                </a:ext>
              </a:extLst>
            </p:cNvPr>
            <p:cNvSpPr/>
            <p:nvPr/>
          </p:nvSpPr>
          <p:spPr>
            <a:xfrm rot="5400000">
              <a:off x="2208531" y="121024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2" name="Oval 471">
              <a:extLst>
                <a:ext uri="{FF2B5EF4-FFF2-40B4-BE49-F238E27FC236}">
                  <a16:creationId xmlns:a16="http://schemas.microsoft.com/office/drawing/2014/main" id="{A54CAFC6-1BD7-4CFE-8FD7-D35EAFE33149}"/>
                </a:ext>
              </a:extLst>
            </p:cNvPr>
            <p:cNvSpPr/>
            <p:nvPr/>
          </p:nvSpPr>
          <p:spPr>
            <a:xfrm rot="5400000">
              <a:off x="2394877" y="14728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3" name="Oval 472">
              <a:extLst>
                <a:ext uri="{FF2B5EF4-FFF2-40B4-BE49-F238E27FC236}">
                  <a16:creationId xmlns:a16="http://schemas.microsoft.com/office/drawing/2014/main" id="{6C4AA74E-BFAE-4A10-9222-54100202DD5C}"/>
                </a:ext>
              </a:extLst>
            </p:cNvPr>
            <p:cNvSpPr/>
            <p:nvPr/>
          </p:nvSpPr>
          <p:spPr>
            <a:xfrm rot="5400000">
              <a:off x="2418089" y="135345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74" name="Oval 473">
              <a:extLst>
                <a:ext uri="{FF2B5EF4-FFF2-40B4-BE49-F238E27FC236}">
                  <a16:creationId xmlns:a16="http://schemas.microsoft.com/office/drawing/2014/main" id="{A2CC84B0-2CFF-457D-8CD2-2191C1E310A0}"/>
                </a:ext>
              </a:extLst>
            </p:cNvPr>
            <p:cNvSpPr/>
            <p:nvPr/>
          </p:nvSpPr>
          <p:spPr>
            <a:xfrm rot="5400000">
              <a:off x="2501514" y="12040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5" name="Oval 474">
              <a:extLst>
                <a:ext uri="{FF2B5EF4-FFF2-40B4-BE49-F238E27FC236}">
                  <a16:creationId xmlns:a16="http://schemas.microsoft.com/office/drawing/2014/main" id="{0BB85C5F-D2A7-4AAC-8A2E-FDABD5317957}"/>
                </a:ext>
              </a:extLst>
            </p:cNvPr>
            <p:cNvSpPr/>
            <p:nvPr/>
          </p:nvSpPr>
          <p:spPr>
            <a:xfrm rot="5400000">
              <a:off x="2272199" y="142860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6" name="Oval 475">
              <a:extLst>
                <a:ext uri="{FF2B5EF4-FFF2-40B4-BE49-F238E27FC236}">
                  <a16:creationId xmlns:a16="http://schemas.microsoft.com/office/drawing/2014/main" id="{0D776CB5-D669-4766-A83E-9FA41F496BDF}"/>
                </a:ext>
              </a:extLst>
            </p:cNvPr>
            <p:cNvSpPr/>
            <p:nvPr/>
          </p:nvSpPr>
          <p:spPr>
            <a:xfrm rot="16200000">
              <a:off x="2218094" y="13540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7" name="Oval 476">
              <a:extLst>
                <a:ext uri="{FF2B5EF4-FFF2-40B4-BE49-F238E27FC236}">
                  <a16:creationId xmlns:a16="http://schemas.microsoft.com/office/drawing/2014/main" id="{A33DA03F-3D5A-4CD9-8A07-2169761C044E}"/>
                </a:ext>
              </a:extLst>
            </p:cNvPr>
            <p:cNvSpPr/>
            <p:nvPr/>
          </p:nvSpPr>
          <p:spPr>
            <a:xfrm rot="16200000">
              <a:off x="2295128" y="114196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8" name="Oval 477">
              <a:extLst>
                <a:ext uri="{FF2B5EF4-FFF2-40B4-BE49-F238E27FC236}">
                  <a16:creationId xmlns:a16="http://schemas.microsoft.com/office/drawing/2014/main" id="{8ACD93DC-A6BB-48A8-8B4D-9B796C14EE4E}"/>
                </a:ext>
              </a:extLst>
            </p:cNvPr>
            <p:cNvSpPr/>
            <p:nvPr/>
          </p:nvSpPr>
          <p:spPr>
            <a:xfrm rot="16200000">
              <a:off x="2314459" y="132040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9" name="Oval 478">
              <a:extLst>
                <a:ext uri="{FF2B5EF4-FFF2-40B4-BE49-F238E27FC236}">
                  <a16:creationId xmlns:a16="http://schemas.microsoft.com/office/drawing/2014/main" id="{43C07B22-BB4B-47D0-B5FA-DED6CD531A6D}"/>
                </a:ext>
              </a:extLst>
            </p:cNvPr>
            <p:cNvSpPr/>
            <p:nvPr/>
          </p:nvSpPr>
          <p:spPr>
            <a:xfrm rot="5400000">
              <a:off x="2494294" y="193891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0" name="Oval 479">
              <a:extLst>
                <a:ext uri="{FF2B5EF4-FFF2-40B4-BE49-F238E27FC236}">
                  <a16:creationId xmlns:a16="http://schemas.microsoft.com/office/drawing/2014/main" id="{CD5DBE65-FCBF-4A0F-AEF0-85A3822F8490}"/>
                </a:ext>
              </a:extLst>
            </p:cNvPr>
            <p:cNvSpPr/>
            <p:nvPr/>
          </p:nvSpPr>
          <p:spPr>
            <a:xfrm rot="5400000">
              <a:off x="2450732" y="127164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1" name="Oval 480">
              <a:extLst>
                <a:ext uri="{FF2B5EF4-FFF2-40B4-BE49-F238E27FC236}">
                  <a16:creationId xmlns:a16="http://schemas.microsoft.com/office/drawing/2014/main" id="{0F3FC2F1-AB08-4B3A-820C-ABE06204D5F7}"/>
                </a:ext>
              </a:extLst>
            </p:cNvPr>
            <p:cNvSpPr/>
            <p:nvPr/>
          </p:nvSpPr>
          <p:spPr>
            <a:xfrm rot="5400000">
              <a:off x="2530638" y="134123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2" name="Oval 481">
              <a:extLst>
                <a:ext uri="{FF2B5EF4-FFF2-40B4-BE49-F238E27FC236}">
                  <a16:creationId xmlns:a16="http://schemas.microsoft.com/office/drawing/2014/main" id="{096A7DF1-CFF4-4B34-8A28-1D02C36F15CB}"/>
                </a:ext>
              </a:extLst>
            </p:cNvPr>
            <p:cNvSpPr/>
            <p:nvPr/>
          </p:nvSpPr>
          <p:spPr>
            <a:xfrm rot="16200000">
              <a:off x="2276293" y="150523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3" name="Oval 482">
              <a:extLst>
                <a:ext uri="{FF2B5EF4-FFF2-40B4-BE49-F238E27FC236}">
                  <a16:creationId xmlns:a16="http://schemas.microsoft.com/office/drawing/2014/main" id="{89532BE8-C153-4825-810F-A80457684CFA}"/>
                </a:ext>
              </a:extLst>
            </p:cNvPr>
            <p:cNvSpPr/>
            <p:nvPr/>
          </p:nvSpPr>
          <p:spPr>
            <a:xfrm rot="5400000">
              <a:off x="2352569" y="14118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4" name="Oval 483">
              <a:extLst>
                <a:ext uri="{FF2B5EF4-FFF2-40B4-BE49-F238E27FC236}">
                  <a16:creationId xmlns:a16="http://schemas.microsoft.com/office/drawing/2014/main" id="{0B76E7A9-0BFF-4770-B990-F652B39FFCE1}"/>
                </a:ext>
              </a:extLst>
            </p:cNvPr>
            <p:cNvSpPr/>
            <p:nvPr/>
          </p:nvSpPr>
          <p:spPr>
            <a:xfrm rot="5400000">
              <a:off x="3215996" y="229222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5" name="Oval 484">
              <a:extLst>
                <a:ext uri="{FF2B5EF4-FFF2-40B4-BE49-F238E27FC236}">
                  <a16:creationId xmlns:a16="http://schemas.microsoft.com/office/drawing/2014/main" id="{959F8D33-2329-4E9D-A27B-FEFDF8E39F5D}"/>
                </a:ext>
              </a:extLst>
            </p:cNvPr>
            <p:cNvSpPr/>
            <p:nvPr/>
          </p:nvSpPr>
          <p:spPr>
            <a:xfrm rot="5400000">
              <a:off x="2494757" y="143176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6" name="Oval 485">
              <a:extLst>
                <a:ext uri="{FF2B5EF4-FFF2-40B4-BE49-F238E27FC236}">
                  <a16:creationId xmlns:a16="http://schemas.microsoft.com/office/drawing/2014/main" id="{E653578B-5B49-45B1-A2AC-953B529A385E}"/>
                </a:ext>
              </a:extLst>
            </p:cNvPr>
            <p:cNvSpPr/>
            <p:nvPr/>
          </p:nvSpPr>
          <p:spPr>
            <a:xfrm rot="16200000">
              <a:off x="2974522" y="213859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7" name="Oval 486">
              <a:extLst>
                <a:ext uri="{FF2B5EF4-FFF2-40B4-BE49-F238E27FC236}">
                  <a16:creationId xmlns:a16="http://schemas.microsoft.com/office/drawing/2014/main" id="{F54F0C9B-8306-45D0-B122-82030E8CD650}"/>
                </a:ext>
              </a:extLst>
            </p:cNvPr>
            <p:cNvSpPr/>
            <p:nvPr/>
          </p:nvSpPr>
          <p:spPr>
            <a:xfrm rot="16200000">
              <a:off x="2626573" y="184428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8" name="Oval 487">
              <a:extLst>
                <a:ext uri="{FF2B5EF4-FFF2-40B4-BE49-F238E27FC236}">
                  <a16:creationId xmlns:a16="http://schemas.microsoft.com/office/drawing/2014/main" id="{A626CAFF-B760-49AF-869D-E386C1CF1A73}"/>
                </a:ext>
              </a:extLst>
            </p:cNvPr>
            <p:cNvSpPr/>
            <p:nvPr/>
          </p:nvSpPr>
          <p:spPr>
            <a:xfrm rot="5400000">
              <a:off x="2884063" y="19458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9" name="Oval 488">
              <a:extLst>
                <a:ext uri="{FF2B5EF4-FFF2-40B4-BE49-F238E27FC236}">
                  <a16:creationId xmlns:a16="http://schemas.microsoft.com/office/drawing/2014/main" id="{DA893B1D-F2A5-4B95-BCDF-D04993A39CF0}"/>
                </a:ext>
              </a:extLst>
            </p:cNvPr>
            <p:cNvSpPr/>
            <p:nvPr/>
          </p:nvSpPr>
          <p:spPr>
            <a:xfrm rot="5400000">
              <a:off x="2907275" y="182637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0" name="Oval 489">
              <a:extLst>
                <a:ext uri="{FF2B5EF4-FFF2-40B4-BE49-F238E27FC236}">
                  <a16:creationId xmlns:a16="http://schemas.microsoft.com/office/drawing/2014/main" id="{3FFF4CEB-E3FF-4755-8F31-B7B02DB511C1}"/>
                </a:ext>
              </a:extLst>
            </p:cNvPr>
            <p:cNvSpPr/>
            <p:nvPr/>
          </p:nvSpPr>
          <p:spPr>
            <a:xfrm rot="5400000">
              <a:off x="2835786" y="298593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1" name="Oval 490">
              <a:extLst>
                <a:ext uri="{FF2B5EF4-FFF2-40B4-BE49-F238E27FC236}">
                  <a16:creationId xmlns:a16="http://schemas.microsoft.com/office/drawing/2014/main" id="{92B4853B-7309-427F-AD49-93A154F63FD5}"/>
                </a:ext>
              </a:extLst>
            </p:cNvPr>
            <p:cNvSpPr/>
            <p:nvPr/>
          </p:nvSpPr>
          <p:spPr>
            <a:xfrm rot="5400000">
              <a:off x="2761385" y="190153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2" name="Oval 491">
              <a:extLst>
                <a:ext uri="{FF2B5EF4-FFF2-40B4-BE49-F238E27FC236}">
                  <a16:creationId xmlns:a16="http://schemas.microsoft.com/office/drawing/2014/main" id="{52EDEAB6-B374-4B82-B0DD-9D0E39321C16}"/>
                </a:ext>
              </a:extLst>
            </p:cNvPr>
            <p:cNvSpPr/>
            <p:nvPr/>
          </p:nvSpPr>
          <p:spPr>
            <a:xfrm rot="16200000">
              <a:off x="2707281" y="182698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3" name="Oval 492">
              <a:extLst>
                <a:ext uri="{FF2B5EF4-FFF2-40B4-BE49-F238E27FC236}">
                  <a16:creationId xmlns:a16="http://schemas.microsoft.com/office/drawing/2014/main" id="{969C83D9-E098-4C4C-9056-D8525A672B94}"/>
                </a:ext>
              </a:extLst>
            </p:cNvPr>
            <p:cNvSpPr/>
            <p:nvPr/>
          </p:nvSpPr>
          <p:spPr>
            <a:xfrm rot="16200000">
              <a:off x="2603441" y="154445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4" name="Oval 493">
              <a:extLst>
                <a:ext uri="{FF2B5EF4-FFF2-40B4-BE49-F238E27FC236}">
                  <a16:creationId xmlns:a16="http://schemas.microsoft.com/office/drawing/2014/main" id="{A596BC48-52FD-44B1-9E68-39DF3F99CAD1}"/>
                </a:ext>
              </a:extLst>
            </p:cNvPr>
            <p:cNvSpPr/>
            <p:nvPr/>
          </p:nvSpPr>
          <p:spPr>
            <a:xfrm rot="16200000">
              <a:off x="2803645" y="17933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5" name="Oval 494">
              <a:extLst>
                <a:ext uri="{FF2B5EF4-FFF2-40B4-BE49-F238E27FC236}">
                  <a16:creationId xmlns:a16="http://schemas.microsoft.com/office/drawing/2014/main" id="{7B182224-0D50-461A-84BD-EF24F13B1360}"/>
                </a:ext>
              </a:extLst>
            </p:cNvPr>
            <p:cNvSpPr/>
            <p:nvPr/>
          </p:nvSpPr>
          <p:spPr>
            <a:xfrm rot="5400000">
              <a:off x="2626877" y="176395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6" name="Oval 495">
              <a:extLst>
                <a:ext uri="{FF2B5EF4-FFF2-40B4-BE49-F238E27FC236}">
                  <a16:creationId xmlns:a16="http://schemas.microsoft.com/office/drawing/2014/main" id="{6CE00C80-D9EA-48C4-BE53-DCFF096D4824}"/>
                </a:ext>
              </a:extLst>
            </p:cNvPr>
            <p:cNvSpPr/>
            <p:nvPr/>
          </p:nvSpPr>
          <p:spPr>
            <a:xfrm rot="5400000">
              <a:off x="4361704" y="344166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7" name="Oval 496">
              <a:extLst>
                <a:ext uri="{FF2B5EF4-FFF2-40B4-BE49-F238E27FC236}">
                  <a16:creationId xmlns:a16="http://schemas.microsoft.com/office/drawing/2014/main" id="{D98BEBD2-15C2-46C3-A325-78AD880956C7}"/>
                </a:ext>
              </a:extLst>
            </p:cNvPr>
            <p:cNvSpPr/>
            <p:nvPr/>
          </p:nvSpPr>
          <p:spPr>
            <a:xfrm rot="5400000">
              <a:off x="2568427" y="190516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8" name="Oval 497">
              <a:extLst>
                <a:ext uri="{FF2B5EF4-FFF2-40B4-BE49-F238E27FC236}">
                  <a16:creationId xmlns:a16="http://schemas.microsoft.com/office/drawing/2014/main" id="{A5F9933D-8925-465A-8482-E403C1E1BF52}"/>
                </a:ext>
              </a:extLst>
            </p:cNvPr>
            <p:cNvSpPr/>
            <p:nvPr/>
          </p:nvSpPr>
          <p:spPr>
            <a:xfrm rot="5400000">
              <a:off x="3019824" y="181416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9" name="Oval 498">
              <a:extLst>
                <a:ext uri="{FF2B5EF4-FFF2-40B4-BE49-F238E27FC236}">
                  <a16:creationId xmlns:a16="http://schemas.microsoft.com/office/drawing/2014/main" id="{FEF3E5F5-95C2-4CA1-BAC7-9C6E3F1DF51C}"/>
                </a:ext>
              </a:extLst>
            </p:cNvPr>
            <p:cNvSpPr/>
            <p:nvPr/>
          </p:nvSpPr>
          <p:spPr>
            <a:xfrm rot="16200000">
              <a:off x="2765480" y="197815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0" name="Oval 499">
              <a:extLst>
                <a:ext uri="{FF2B5EF4-FFF2-40B4-BE49-F238E27FC236}">
                  <a16:creationId xmlns:a16="http://schemas.microsoft.com/office/drawing/2014/main" id="{85D3F867-F764-49CB-9736-236F5282518E}"/>
                </a:ext>
              </a:extLst>
            </p:cNvPr>
            <p:cNvSpPr/>
            <p:nvPr/>
          </p:nvSpPr>
          <p:spPr>
            <a:xfrm rot="5400000">
              <a:off x="2841755" y="188474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1" name="Oval 500">
              <a:extLst>
                <a:ext uri="{FF2B5EF4-FFF2-40B4-BE49-F238E27FC236}">
                  <a16:creationId xmlns:a16="http://schemas.microsoft.com/office/drawing/2014/main" id="{801AB91C-BBFD-48C8-8800-3B8C4111ECB3}"/>
                </a:ext>
              </a:extLst>
            </p:cNvPr>
            <p:cNvSpPr/>
            <p:nvPr/>
          </p:nvSpPr>
          <p:spPr>
            <a:xfrm rot="5400000">
              <a:off x="2678896" y="1921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2" name="Oval 501">
              <a:extLst>
                <a:ext uri="{FF2B5EF4-FFF2-40B4-BE49-F238E27FC236}">
                  <a16:creationId xmlns:a16="http://schemas.microsoft.com/office/drawing/2014/main" id="{11E326CE-87E4-4035-9AA6-EA4D149DF199}"/>
                </a:ext>
              </a:extLst>
            </p:cNvPr>
            <p:cNvSpPr/>
            <p:nvPr/>
          </p:nvSpPr>
          <p:spPr>
            <a:xfrm rot="5400000">
              <a:off x="2983944" y="190468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3" name="Oval 502">
              <a:extLst>
                <a:ext uri="{FF2B5EF4-FFF2-40B4-BE49-F238E27FC236}">
                  <a16:creationId xmlns:a16="http://schemas.microsoft.com/office/drawing/2014/main" id="{F00E69E8-CCB3-4ECD-9B2A-385AA96F0646}"/>
                </a:ext>
              </a:extLst>
            </p:cNvPr>
            <p:cNvSpPr/>
            <p:nvPr/>
          </p:nvSpPr>
          <p:spPr>
            <a:xfrm rot="16200000">
              <a:off x="2733443" y="20873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4" name="Oval 503">
              <a:extLst>
                <a:ext uri="{FF2B5EF4-FFF2-40B4-BE49-F238E27FC236}">
                  <a16:creationId xmlns:a16="http://schemas.microsoft.com/office/drawing/2014/main" id="{3D94D279-2E61-4AB7-B4A4-00147EF505D5}"/>
                </a:ext>
              </a:extLst>
            </p:cNvPr>
            <p:cNvSpPr/>
            <p:nvPr/>
          </p:nvSpPr>
          <p:spPr>
            <a:xfrm rot="16200000">
              <a:off x="2487043" y="20689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5" name="Oval 504">
              <a:extLst>
                <a:ext uri="{FF2B5EF4-FFF2-40B4-BE49-F238E27FC236}">
                  <a16:creationId xmlns:a16="http://schemas.microsoft.com/office/drawing/2014/main" id="{2C7AB699-35A7-4096-A1A6-6C838D124A69}"/>
                </a:ext>
              </a:extLst>
            </p:cNvPr>
            <p:cNvSpPr/>
            <p:nvPr/>
          </p:nvSpPr>
          <p:spPr>
            <a:xfrm rot="16200000">
              <a:off x="2514350" y="223208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6" name="Oval 505">
              <a:extLst>
                <a:ext uri="{FF2B5EF4-FFF2-40B4-BE49-F238E27FC236}">
                  <a16:creationId xmlns:a16="http://schemas.microsoft.com/office/drawing/2014/main" id="{CF98915D-9165-4E9D-A1DB-68D0AD51FED6}"/>
                </a:ext>
              </a:extLst>
            </p:cNvPr>
            <p:cNvSpPr/>
            <p:nvPr/>
          </p:nvSpPr>
          <p:spPr>
            <a:xfrm rot="5400000">
              <a:off x="2585494" y="207096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7" name="Oval 506">
              <a:extLst>
                <a:ext uri="{FF2B5EF4-FFF2-40B4-BE49-F238E27FC236}">
                  <a16:creationId xmlns:a16="http://schemas.microsoft.com/office/drawing/2014/main" id="{D01EFFF6-6D71-4AFD-AE23-65A848B6C2D7}"/>
                </a:ext>
              </a:extLst>
            </p:cNvPr>
            <p:cNvSpPr/>
            <p:nvPr/>
          </p:nvSpPr>
          <p:spPr>
            <a:xfrm rot="5400000">
              <a:off x="2771840" y="233360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8" name="Oval 507">
              <a:extLst>
                <a:ext uri="{FF2B5EF4-FFF2-40B4-BE49-F238E27FC236}">
                  <a16:creationId xmlns:a16="http://schemas.microsoft.com/office/drawing/2014/main" id="{29F17D57-F302-43E0-B041-7220F9E80C6A}"/>
                </a:ext>
              </a:extLst>
            </p:cNvPr>
            <p:cNvSpPr/>
            <p:nvPr/>
          </p:nvSpPr>
          <p:spPr>
            <a:xfrm rot="5400000">
              <a:off x="2795052" y="2214177"/>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09" name="Oval 508">
              <a:extLst>
                <a:ext uri="{FF2B5EF4-FFF2-40B4-BE49-F238E27FC236}">
                  <a16:creationId xmlns:a16="http://schemas.microsoft.com/office/drawing/2014/main" id="{A726BB42-29C0-43D9-98C4-EFBBE4A7E02B}"/>
                </a:ext>
              </a:extLst>
            </p:cNvPr>
            <p:cNvSpPr/>
            <p:nvPr/>
          </p:nvSpPr>
          <p:spPr>
            <a:xfrm rot="5400000">
              <a:off x="2878477" y="206480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0" name="Oval 509">
              <a:extLst>
                <a:ext uri="{FF2B5EF4-FFF2-40B4-BE49-F238E27FC236}">
                  <a16:creationId xmlns:a16="http://schemas.microsoft.com/office/drawing/2014/main" id="{1B62244D-5A5D-4E90-8B86-20EEB9652619}"/>
                </a:ext>
              </a:extLst>
            </p:cNvPr>
            <p:cNvSpPr/>
            <p:nvPr/>
          </p:nvSpPr>
          <p:spPr>
            <a:xfrm rot="5400000">
              <a:off x="2649162" y="22893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1" name="Oval 510">
              <a:extLst>
                <a:ext uri="{FF2B5EF4-FFF2-40B4-BE49-F238E27FC236}">
                  <a16:creationId xmlns:a16="http://schemas.microsoft.com/office/drawing/2014/main" id="{E580D944-1B2E-45FC-BC59-FCD3C4A4BC96}"/>
                </a:ext>
              </a:extLst>
            </p:cNvPr>
            <p:cNvSpPr/>
            <p:nvPr/>
          </p:nvSpPr>
          <p:spPr>
            <a:xfrm rot="16200000">
              <a:off x="2595057" y="221478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2" name="Oval 511">
              <a:extLst>
                <a:ext uri="{FF2B5EF4-FFF2-40B4-BE49-F238E27FC236}">
                  <a16:creationId xmlns:a16="http://schemas.microsoft.com/office/drawing/2014/main" id="{D8A03D24-2794-4E43-8F2D-56CD07A2F5D6}"/>
                </a:ext>
              </a:extLst>
            </p:cNvPr>
            <p:cNvSpPr/>
            <p:nvPr/>
          </p:nvSpPr>
          <p:spPr>
            <a:xfrm rot="16200000">
              <a:off x="2672091" y="200269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3" name="Oval 512">
              <a:extLst>
                <a:ext uri="{FF2B5EF4-FFF2-40B4-BE49-F238E27FC236}">
                  <a16:creationId xmlns:a16="http://schemas.microsoft.com/office/drawing/2014/main" id="{CD269EBC-6B9D-4602-BDF1-2295313C2634}"/>
                </a:ext>
              </a:extLst>
            </p:cNvPr>
            <p:cNvSpPr/>
            <p:nvPr/>
          </p:nvSpPr>
          <p:spPr>
            <a:xfrm rot="16200000">
              <a:off x="2691422" y="218112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4" name="Oval 513">
              <a:extLst>
                <a:ext uri="{FF2B5EF4-FFF2-40B4-BE49-F238E27FC236}">
                  <a16:creationId xmlns:a16="http://schemas.microsoft.com/office/drawing/2014/main" id="{6125B69B-328A-44F0-A08B-5162C1336F56}"/>
                </a:ext>
              </a:extLst>
            </p:cNvPr>
            <p:cNvSpPr/>
            <p:nvPr/>
          </p:nvSpPr>
          <p:spPr>
            <a:xfrm rot="5400000">
              <a:off x="2514654" y="21517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5" name="Oval 514">
              <a:extLst>
                <a:ext uri="{FF2B5EF4-FFF2-40B4-BE49-F238E27FC236}">
                  <a16:creationId xmlns:a16="http://schemas.microsoft.com/office/drawing/2014/main" id="{B2049339-68A7-4251-9E4E-025D6345015A}"/>
                </a:ext>
              </a:extLst>
            </p:cNvPr>
            <p:cNvSpPr/>
            <p:nvPr/>
          </p:nvSpPr>
          <p:spPr>
            <a:xfrm rot="5400000">
              <a:off x="2827695" y="213236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6" name="Oval 515">
              <a:extLst>
                <a:ext uri="{FF2B5EF4-FFF2-40B4-BE49-F238E27FC236}">
                  <a16:creationId xmlns:a16="http://schemas.microsoft.com/office/drawing/2014/main" id="{39A80A42-1218-462D-968B-AB2745E0BF2B}"/>
                </a:ext>
              </a:extLst>
            </p:cNvPr>
            <p:cNvSpPr/>
            <p:nvPr/>
          </p:nvSpPr>
          <p:spPr>
            <a:xfrm rot="5400000">
              <a:off x="2562427" y="2006504"/>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7" name="Oval 516">
              <a:extLst>
                <a:ext uri="{FF2B5EF4-FFF2-40B4-BE49-F238E27FC236}">
                  <a16:creationId xmlns:a16="http://schemas.microsoft.com/office/drawing/2014/main" id="{24EDD504-C621-4F0F-8419-AE3734750D5C}"/>
                </a:ext>
              </a:extLst>
            </p:cNvPr>
            <p:cNvSpPr/>
            <p:nvPr/>
          </p:nvSpPr>
          <p:spPr>
            <a:xfrm rot="5400000">
              <a:off x="2907601" y="22019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8" name="Oval 517">
              <a:extLst>
                <a:ext uri="{FF2B5EF4-FFF2-40B4-BE49-F238E27FC236}">
                  <a16:creationId xmlns:a16="http://schemas.microsoft.com/office/drawing/2014/main" id="{79D624E6-D6E2-4AB2-9208-010959765F7B}"/>
                </a:ext>
              </a:extLst>
            </p:cNvPr>
            <p:cNvSpPr/>
            <p:nvPr/>
          </p:nvSpPr>
          <p:spPr>
            <a:xfrm rot="16200000">
              <a:off x="2653256" y="236595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9" name="Oval 518">
              <a:extLst>
                <a:ext uri="{FF2B5EF4-FFF2-40B4-BE49-F238E27FC236}">
                  <a16:creationId xmlns:a16="http://schemas.microsoft.com/office/drawing/2014/main" id="{C102B926-D8C2-43BB-AFFC-4E2AD08E4722}"/>
                </a:ext>
              </a:extLst>
            </p:cNvPr>
            <p:cNvSpPr/>
            <p:nvPr/>
          </p:nvSpPr>
          <p:spPr>
            <a:xfrm rot="5400000">
              <a:off x="2729532" y="22725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0" name="Oval 519">
              <a:extLst>
                <a:ext uri="{FF2B5EF4-FFF2-40B4-BE49-F238E27FC236}">
                  <a16:creationId xmlns:a16="http://schemas.microsoft.com/office/drawing/2014/main" id="{8404E26A-D7A6-4A10-B046-6AFB699E27DE}"/>
                </a:ext>
              </a:extLst>
            </p:cNvPr>
            <p:cNvSpPr/>
            <p:nvPr/>
          </p:nvSpPr>
          <p:spPr>
            <a:xfrm rot="5400000">
              <a:off x="2566672" y="23090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1" name="Oval 520">
              <a:extLst>
                <a:ext uri="{FF2B5EF4-FFF2-40B4-BE49-F238E27FC236}">
                  <a16:creationId xmlns:a16="http://schemas.microsoft.com/office/drawing/2014/main" id="{6FD07409-4B8A-4383-BFC0-4EA12539BEEE}"/>
                </a:ext>
              </a:extLst>
            </p:cNvPr>
            <p:cNvSpPr/>
            <p:nvPr/>
          </p:nvSpPr>
          <p:spPr>
            <a:xfrm rot="5400000">
              <a:off x="2871720" y="229248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2" name="Oval 521">
              <a:extLst>
                <a:ext uri="{FF2B5EF4-FFF2-40B4-BE49-F238E27FC236}">
                  <a16:creationId xmlns:a16="http://schemas.microsoft.com/office/drawing/2014/main" id="{F95E2BEC-AE3D-4362-B1C0-1032C5942FEB}"/>
                </a:ext>
              </a:extLst>
            </p:cNvPr>
            <p:cNvSpPr/>
            <p:nvPr/>
          </p:nvSpPr>
          <p:spPr>
            <a:xfrm rot="16200000">
              <a:off x="2382057" y="160719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3" name="Oval 522">
              <a:extLst>
                <a:ext uri="{FF2B5EF4-FFF2-40B4-BE49-F238E27FC236}">
                  <a16:creationId xmlns:a16="http://schemas.microsoft.com/office/drawing/2014/main" id="{CFDB41DF-EF9E-4C05-8DD4-A87ABF3A6B71}"/>
                </a:ext>
              </a:extLst>
            </p:cNvPr>
            <p:cNvSpPr/>
            <p:nvPr/>
          </p:nvSpPr>
          <p:spPr>
            <a:xfrm rot="16200000">
              <a:off x="2485687" y="15487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4" name="Oval 523">
              <a:extLst>
                <a:ext uri="{FF2B5EF4-FFF2-40B4-BE49-F238E27FC236}">
                  <a16:creationId xmlns:a16="http://schemas.microsoft.com/office/drawing/2014/main" id="{88D882A3-DAE7-44EE-BB80-ED3996CB5274}"/>
                </a:ext>
              </a:extLst>
            </p:cNvPr>
            <p:cNvSpPr/>
            <p:nvPr/>
          </p:nvSpPr>
          <p:spPr>
            <a:xfrm rot="16200000">
              <a:off x="2162964" y="17519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5" name="Oval 524">
              <a:extLst>
                <a:ext uri="{FF2B5EF4-FFF2-40B4-BE49-F238E27FC236}">
                  <a16:creationId xmlns:a16="http://schemas.microsoft.com/office/drawing/2014/main" id="{69CA8C23-8129-451C-8D65-F3578DDE0CE7}"/>
                </a:ext>
              </a:extLst>
            </p:cNvPr>
            <p:cNvSpPr/>
            <p:nvPr/>
          </p:nvSpPr>
          <p:spPr>
            <a:xfrm rot="5400000">
              <a:off x="4397158" y="351484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6" name="Oval 525">
              <a:extLst>
                <a:ext uri="{FF2B5EF4-FFF2-40B4-BE49-F238E27FC236}">
                  <a16:creationId xmlns:a16="http://schemas.microsoft.com/office/drawing/2014/main" id="{C6CD55C5-6EDA-4766-825D-E17D52FB86DD}"/>
                </a:ext>
              </a:extLst>
            </p:cNvPr>
            <p:cNvSpPr/>
            <p:nvPr/>
          </p:nvSpPr>
          <p:spPr>
            <a:xfrm rot="5400000">
              <a:off x="2420454" y="185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7" name="Oval 526">
              <a:extLst>
                <a:ext uri="{FF2B5EF4-FFF2-40B4-BE49-F238E27FC236}">
                  <a16:creationId xmlns:a16="http://schemas.microsoft.com/office/drawing/2014/main" id="{18F98C62-EB41-42AC-A27D-DFEECD0ABC7E}"/>
                </a:ext>
              </a:extLst>
            </p:cNvPr>
            <p:cNvSpPr/>
            <p:nvPr/>
          </p:nvSpPr>
          <p:spPr>
            <a:xfrm rot="5400000">
              <a:off x="2443666" y="17340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28" name="Oval 527">
              <a:extLst>
                <a:ext uri="{FF2B5EF4-FFF2-40B4-BE49-F238E27FC236}">
                  <a16:creationId xmlns:a16="http://schemas.microsoft.com/office/drawing/2014/main" id="{BD0402A8-886F-43AB-A4DA-74175DD9B116}"/>
                </a:ext>
              </a:extLst>
            </p:cNvPr>
            <p:cNvSpPr/>
            <p:nvPr/>
          </p:nvSpPr>
          <p:spPr>
            <a:xfrm rot="5400000">
              <a:off x="2576745" y="16274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9" name="Oval 528">
              <a:extLst>
                <a:ext uri="{FF2B5EF4-FFF2-40B4-BE49-F238E27FC236}">
                  <a16:creationId xmlns:a16="http://schemas.microsoft.com/office/drawing/2014/main" id="{7E44BAAD-ED19-48E4-980A-C59C3D038C23}"/>
                </a:ext>
              </a:extLst>
            </p:cNvPr>
            <p:cNvSpPr/>
            <p:nvPr/>
          </p:nvSpPr>
          <p:spPr>
            <a:xfrm rot="5400000">
              <a:off x="2297776" y="180917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0" name="Oval 529">
              <a:extLst>
                <a:ext uri="{FF2B5EF4-FFF2-40B4-BE49-F238E27FC236}">
                  <a16:creationId xmlns:a16="http://schemas.microsoft.com/office/drawing/2014/main" id="{1E576252-775C-4236-853C-82B1005CBDF8}"/>
                </a:ext>
              </a:extLst>
            </p:cNvPr>
            <p:cNvSpPr/>
            <p:nvPr/>
          </p:nvSpPr>
          <p:spPr>
            <a:xfrm rot="16200000">
              <a:off x="2243672" y="173463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1" name="Oval 530">
              <a:extLst>
                <a:ext uri="{FF2B5EF4-FFF2-40B4-BE49-F238E27FC236}">
                  <a16:creationId xmlns:a16="http://schemas.microsoft.com/office/drawing/2014/main" id="{38B75D12-4FEE-4628-A3C4-CAD856D8D468}"/>
                </a:ext>
              </a:extLst>
            </p:cNvPr>
            <p:cNvSpPr/>
            <p:nvPr/>
          </p:nvSpPr>
          <p:spPr>
            <a:xfrm rot="16200000">
              <a:off x="2320705" y="1522541"/>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2" name="Oval 531">
              <a:extLst>
                <a:ext uri="{FF2B5EF4-FFF2-40B4-BE49-F238E27FC236}">
                  <a16:creationId xmlns:a16="http://schemas.microsoft.com/office/drawing/2014/main" id="{386EC247-9572-4AC9-84B9-7D4B35CDE1A1}"/>
                </a:ext>
              </a:extLst>
            </p:cNvPr>
            <p:cNvSpPr/>
            <p:nvPr/>
          </p:nvSpPr>
          <p:spPr>
            <a:xfrm rot="16200000">
              <a:off x="2340036" y="170097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3" name="Oval 532">
              <a:extLst>
                <a:ext uri="{FF2B5EF4-FFF2-40B4-BE49-F238E27FC236}">
                  <a16:creationId xmlns:a16="http://schemas.microsoft.com/office/drawing/2014/main" id="{5388B100-5294-46BD-9AA2-ED126F009C59}"/>
                </a:ext>
              </a:extLst>
            </p:cNvPr>
            <p:cNvSpPr/>
            <p:nvPr/>
          </p:nvSpPr>
          <p:spPr>
            <a:xfrm rot="5400000">
              <a:off x="2494564" y="151593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4" name="Oval 533">
              <a:extLst>
                <a:ext uri="{FF2B5EF4-FFF2-40B4-BE49-F238E27FC236}">
                  <a16:creationId xmlns:a16="http://schemas.microsoft.com/office/drawing/2014/main" id="{69B24E70-5274-4F67-9D47-7D08D09F42BA}"/>
                </a:ext>
              </a:extLst>
            </p:cNvPr>
            <p:cNvSpPr/>
            <p:nvPr/>
          </p:nvSpPr>
          <p:spPr>
            <a:xfrm rot="5400000">
              <a:off x="2476310" y="16522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5" name="Oval 534">
              <a:extLst>
                <a:ext uri="{FF2B5EF4-FFF2-40B4-BE49-F238E27FC236}">
                  <a16:creationId xmlns:a16="http://schemas.microsoft.com/office/drawing/2014/main" id="{8CB9C088-B219-47A6-A352-97E6020E34D9}"/>
                </a:ext>
              </a:extLst>
            </p:cNvPr>
            <p:cNvSpPr/>
            <p:nvPr/>
          </p:nvSpPr>
          <p:spPr>
            <a:xfrm rot="5400000">
              <a:off x="2104818" y="181281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6" name="Oval 535">
              <a:extLst>
                <a:ext uri="{FF2B5EF4-FFF2-40B4-BE49-F238E27FC236}">
                  <a16:creationId xmlns:a16="http://schemas.microsoft.com/office/drawing/2014/main" id="{ADFCF978-7E7A-4D82-A6BC-8932B28F4849}"/>
                </a:ext>
              </a:extLst>
            </p:cNvPr>
            <p:cNvSpPr/>
            <p:nvPr/>
          </p:nvSpPr>
          <p:spPr>
            <a:xfrm rot="5400000">
              <a:off x="2551538" y="16866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7" name="Oval 536">
              <a:extLst>
                <a:ext uri="{FF2B5EF4-FFF2-40B4-BE49-F238E27FC236}">
                  <a16:creationId xmlns:a16="http://schemas.microsoft.com/office/drawing/2014/main" id="{AC822C28-DE74-4CD4-B000-BAF2D8D95111}"/>
                </a:ext>
              </a:extLst>
            </p:cNvPr>
            <p:cNvSpPr/>
            <p:nvPr/>
          </p:nvSpPr>
          <p:spPr>
            <a:xfrm rot="16200000">
              <a:off x="2301871" y="188580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8" name="Oval 537">
              <a:extLst>
                <a:ext uri="{FF2B5EF4-FFF2-40B4-BE49-F238E27FC236}">
                  <a16:creationId xmlns:a16="http://schemas.microsoft.com/office/drawing/2014/main" id="{BA27C1F8-5AD4-4175-8A80-DB7113132D6B}"/>
                </a:ext>
              </a:extLst>
            </p:cNvPr>
            <p:cNvSpPr/>
            <p:nvPr/>
          </p:nvSpPr>
          <p:spPr>
            <a:xfrm rot="5400000">
              <a:off x="2378146" y="179239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9" name="Oval 538">
              <a:extLst>
                <a:ext uri="{FF2B5EF4-FFF2-40B4-BE49-F238E27FC236}">
                  <a16:creationId xmlns:a16="http://schemas.microsoft.com/office/drawing/2014/main" id="{64FF306C-3C31-4D15-8196-054D0DE26E9D}"/>
                </a:ext>
              </a:extLst>
            </p:cNvPr>
            <p:cNvSpPr/>
            <p:nvPr/>
          </p:nvSpPr>
          <p:spPr>
            <a:xfrm rot="5400000">
              <a:off x="2215287" y="18288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0" name="Oval 539">
              <a:extLst>
                <a:ext uri="{FF2B5EF4-FFF2-40B4-BE49-F238E27FC236}">
                  <a16:creationId xmlns:a16="http://schemas.microsoft.com/office/drawing/2014/main" id="{5A61B251-2E62-4B41-AAB5-F3A19561A8F9}"/>
                </a:ext>
              </a:extLst>
            </p:cNvPr>
            <p:cNvSpPr/>
            <p:nvPr/>
          </p:nvSpPr>
          <p:spPr>
            <a:xfrm rot="5400000">
              <a:off x="2520335" y="181233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1" name="Oval 540">
              <a:extLst>
                <a:ext uri="{FF2B5EF4-FFF2-40B4-BE49-F238E27FC236}">
                  <a16:creationId xmlns:a16="http://schemas.microsoft.com/office/drawing/2014/main" id="{4E3C6818-3E51-4B8E-9A34-2910ED737F6C}"/>
                </a:ext>
              </a:extLst>
            </p:cNvPr>
            <p:cNvSpPr/>
            <p:nvPr/>
          </p:nvSpPr>
          <p:spPr>
            <a:xfrm rot="16200000">
              <a:off x="2269834" y="199499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2" name="Oval 541">
              <a:extLst>
                <a:ext uri="{FF2B5EF4-FFF2-40B4-BE49-F238E27FC236}">
                  <a16:creationId xmlns:a16="http://schemas.microsoft.com/office/drawing/2014/main" id="{698A2C06-0C01-426F-9142-A76256FF9A88}"/>
                </a:ext>
              </a:extLst>
            </p:cNvPr>
            <p:cNvSpPr/>
            <p:nvPr/>
          </p:nvSpPr>
          <p:spPr>
            <a:xfrm rot="16200000">
              <a:off x="2041833" y="19529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3" name="Oval 542">
              <a:extLst>
                <a:ext uri="{FF2B5EF4-FFF2-40B4-BE49-F238E27FC236}">
                  <a16:creationId xmlns:a16="http://schemas.microsoft.com/office/drawing/2014/main" id="{49C1DF29-F154-4319-BE8D-7A459A88D21D}"/>
                </a:ext>
              </a:extLst>
            </p:cNvPr>
            <p:cNvSpPr/>
            <p:nvPr/>
          </p:nvSpPr>
          <p:spPr>
            <a:xfrm rot="16200000">
              <a:off x="2050741" y="21397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4" name="Oval 543">
              <a:extLst>
                <a:ext uri="{FF2B5EF4-FFF2-40B4-BE49-F238E27FC236}">
                  <a16:creationId xmlns:a16="http://schemas.microsoft.com/office/drawing/2014/main" id="{8F460B9E-C989-42E5-AD11-A1FDA9F8A20E}"/>
                </a:ext>
              </a:extLst>
            </p:cNvPr>
            <p:cNvSpPr/>
            <p:nvPr/>
          </p:nvSpPr>
          <p:spPr>
            <a:xfrm rot="5400000">
              <a:off x="2121885" y="197861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5" name="Oval 544">
              <a:extLst>
                <a:ext uri="{FF2B5EF4-FFF2-40B4-BE49-F238E27FC236}">
                  <a16:creationId xmlns:a16="http://schemas.microsoft.com/office/drawing/2014/main" id="{53B70FD2-98EF-40BC-AC04-7D5AE93C2EE9}"/>
                </a:ext>
              </a:extLst>
            </p:cNvPr>
            <p:cNvSpPr/>
            <p:nvPr/>
          </p:nvSpPr>
          <p:spPr>
            <a:xfrm rot="5400000">
              <a:off x="2308231" y="224125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6" name="Oval 545">
              <a:extLst>
                <a:ext uri="{FF2B5EF4-FFF2-40B4-BE49-F238E27FC236}">
                  <a16:creationId xmlns:a16="http://schemas.microsoft.com/office/drawing/2014/main" id="{578A62A0-B2BD-4D4F-8002-CEB269B9D529}"/>
                </a:ext>
              </a:extLst>
            </p:cNvPr>
            <p:cNvSpPr/>
            <p:nvPr/>
          </p:nvSpPr>
          <p:spPr>
            <a:xfrm rot="5400000">
              <a:off x="2331443" y="212182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47" name="Oval 546">
              <a:extLst>
                <a:ext uri="{FF2B5EF4-FFF2-40B4-BE49-F238E27FC236}">
                  <a16:creationId xmlns:a16="http://schemas.microsoft.com/office/drawing/2014/main" id="{06A73A5A-41EF-463D-92DD-FF83995390B1}"/>
                </a:ext>
              </a:extLst>
            </p:cNvPr>
            <p:cNvSpPr/>
            <p:nvPr/>
          </p:nvSpPr>
          <p:spPr>
            <a:xfrm rot="5400000">
              <a:off x="2414868" y="197244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8" name="Oval 547">
              <a:extLst>
                <a:ext uri="{FF2B5EF4-FFF2-40B4-BE49-F238E27FC236}">
                  <a16:creationId xmlns:a16="http://schemas.microsoft.com/office/drawing/2014/main" id="{1770D275-36EA-4579-8AA0-DDD8660B9E00}"/>
                </a:ext>
              </a:extLst>
            </p:cNvPr>
            <p:cNvSpPr/>
            <p:nvPr/>
          </p:nvSpPr>
          <p:spPr>
            <a:xfrm rot="5400000">
              <a:off x="2185553" y="219697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9" name="Oval 548">
              <a:extLst>
                <a:ext uri="{FF2B5EF4-FFF2-40B4-BE49-F238E27FC236}">
                  <a16:creationId xmlns:a16="http://schemas.microsoft.com/office/drawing/2014/main" id="{1023EF15-F624-435D-9FDC-A3A23592A1E4}"/>
                </a:ext>
              </a:extLst>
            </p:cNvPr>
            <p:cNvSpPr/>
            <p:nvPr/>
          </p:nvSpPr>
          <p:spPr>
            <a:xfrm rot="16200000">
              <a:off x="2131448" y="212243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0" name="Oval 549">
              <a:extLst>
                <a:ext uri="{FF2B5EF4-FFF2-40B4-BE49-F238E27FC236}">
                  <a16:creationId xmlns:a16="http://schemas.microsoft.com/office/drawing/2014/main" id="{374FC308-8945-4C91-81FB-7D1C8B3F717B}"/>
                </a:ext>
              </a:extLst>
            </p:cNvPr>
            <p:cNvSpPr/>
            <p:nvPr/>
          </p:nvSpPr>
          <p:spPr>
            <a:xfrm rot="16200000">
              <a:off x="2208482" y="191033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1" name="Oval 550">
              <a:extLst>
                <a:ext uri="{FF2B5EF4-FFF2-40B4-BE49-F238E27FC236}">
                  <a16:creationId xmlns:a16="http://schemas.microsoft.com/office/drawing/2014/main" id="{100F5578-F0AA-447A-BCB4-4CA99D5F2E37}"/>
                </a:ext>
              </a:extLst>
            </p:cNvPr>
            <p:cNvSpPr/>
            <p:nvPr/>
          </p:nvSpPr>
          <p:spPr>
            <a:xfrm rot="16200000">
              <a:off x="2227813" y="208877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2" name="Oval 551">
              <a:extLst>
                <a:ext uri="{FF2B5EF4-FFF2-40B4-BE49-F238E27FC236}">
                  <a16:creationId xmlns:a16="http://schemas.microsoft.com/office/drawing/2014/main" id="{744D16DD-0D9F-4472-8E20-8B321CDFF79E}"/>
                </a:ext>
              </a:extLst>
            </p:cNvPr>
            <p:cNvSpPr/>
            <p:nvPr/>
          </p:nvSpPr>
          <p:spPr>
            <a:xfrm rot="5400000">
              <a:off x="2051045" y="205940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3" name="Oval 552">
              <a:extLst>
                <a:ext uri="{FF2B5EF4-FFF2-40B4-BE49-F238E27FC236}">
                  <a16:creationId xmlns:a16="http://schemas.microsoft.com/office/drawing/2014/main" id="{1AA04EE7-5215-4AB3-817C-CF71125E5D3D}"/>
                </a:ext>
              </a:extLst>
            </p:cNvPr>
            <p:cNvSpPr/>
            <p:nvPr/>
          </p:nvSpPr>
          <p:spPr>
            <a:xfrm rot="5400000">
              <a:off x="2364086" y="204001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4" name="Oval 553">
              <a:extLst>
                <a:ext uri="{FF2B5EF4-FFF2-40B4-BE49-F238E27FC236}">
                  <a16:creationId xmlns:a16="http://schemas.microsoft.com/office/drawing/2014/main" id="{04A23999-B61C-42DF-A648-1049059EFC7B}"/>
                </a:ext>
              </a:extLst>
            </p:cNvPr>
            <p:cNvSpPr/>
            <p:nvPr/>
          </p:nvSpPr>
          <p:spPr>
            <a:xfrm rot="5400000">
              <a:off x="2098818" y="1914151"/>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5" name="Oval 554">
              <a:extLst>
                <a:ext uri="{FF2B5EF4-FFF2-40B4-BE49-F238E27FC236}">
                  <a16:creationId xmlns:a16="http://schemas.microsoft.com/office/drawing/2014/main" id="{63357A71-F443-40FB-9DE1-5329349DD947}"/>
                </a:ext>
              </a:extLst>
            </p:cNvPr>
            <p:cNvSpPr/>
            <p:nvPr/>
          </p:nvSpPr>
          <p:spPr>
            <a:xfrm rot="5400000">
              <a:off x="2443992" y="210960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6" name="Oval 555">
              <a:extLst>
                <a:ext uri="{FF2B5EF4-FFF2-40B4-BE49-F238E27FC236}">
                  <a16:creationId xmlns:a16="http://schemas.microsoft.com/office/drawing/2014/main" id="{26CCF78C-6B72-45C2-8A99-5BC178C588C6}"/>
                </a:ext>
              </a:extLst>
            </p:cNvPr>
            <p:cNvSpPr/>
            <p:nvPr/>
          </p:nvSpPr>
          <p:spPr>
            <a:xfrm rot="16200000">
              <a:off x="2189647" y="227360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7" name="Oval 556">
              <a:extLst>
                <a:ext uri="{FF2B5EF4-FFF2-40B4-BE49-F238E27FC236}">
                  <a16:creationId xmlns:a16="http://schemas.microsoft.com/office/drawing/2014/main" id="{1A65FDC0-303F-4EB4-91E8-75AA0253D048}"/>
                </a:ext>
              </a:extLst>
            </p:cNvPr>
            <p:cNvSpPr/>
            <p:nvPr/>
          </p:nvSpPr>
          <p:spPr>
            <a:xfrm rot="5400000">
              <a:off x="2265923" y="218018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8" name="Oval 557">
              <a:extLst>
                <a:ext uri="{FF2B5EF4-FFF2-40B4-BE49-F238E27FC236}">
                  <a16:creationId xmlns:a16="http://schemas.microsoft.com/office/drawing/2014/main" id="{601AAEBA-023E-4DE9-B6C4-D59301D27F5D}"/>
                </a:ext>
              </a:extLst>
            </p:cNvPr>
            <p:cNvSpPr/>
            <p:nvPr/>
          </p:nvSpPr>
          <p:spPr>
            <a:xfrm rot="5400000">
              <a:off x="2103063" y="221668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9" name="Oval 558">
              <a:extLst>
                <a:ext uri="{FF2B5EF4-FFF2-40B4-BE49-F238E27FC236}">
                  <a16:creationId xmlns:a16="http://schemas.microsoft.com/office/drawing/2014/main" id="{AE499942-B5EC-4B2A-82C7-7EED2A10F540}"/>
                </a:ext>
              </a:extLst>
            </p:cNvPr>
            <p:cNvSpPr/>
            <p:nvPr/>
          </p:nvSpPr>
          <p:spPr>
            <a:xfrm rot="5400000">
              <a:off x="2408111" y="220013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0" name="Oval 559">
              <a:extLst>
                <a:ext uri="{FF2B5EF4-FFF2-40B4-BE49-F238E27FC236}">
                  <a16:creationId xmlns:a16="http://schemas.microsoft.com/office/drawing/2014/main" id="{F2529063-2E24-4F40-A8F5-C7224F84C51C}"/>
                </a:ext>
              </a:extLst>
            </p:cNvPr>
            <p:cNvSpPr/>
            <p:nvPr/>
          </p:nvSpPr>
          <p:spPr>
            <a:xfrm rot="16200000">
              <a:off x="1754618" y="189756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1" name="Oval 560">
              <a:extLst>
                <a:ext uri="{FF2B5EF4-FFF2-40B4-BE49-F238E27FC236}">
                  <a16:creationId xmlns:a16="http://schemas.microsoft.com/office/drawing/2014/main" id="{28900518-34E7-465B-A30B-18FB56238326}"/>
                </a:ext>
              </a:extLst>
            </p:cNvPr>
            <p:cNvSpPr/>
            <p:nvPr/>
          </p:nvSpPr>
          <p:spPr>
            <a:xfrm rot="16200000">
              <a:off x="1847790" y="18463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2" name="Oval 561">
              <a:extLst>
                <a:ext uri="{FF2B5EF4-FFF2-40B4-BE49-F238E27FC236}">
                  <a16:creationId xmlns:a16="http://schemas.microsoft.com/office/drawing/2014/main" id="{B91AB333-9507-45DE-884E-9B95B9F15539}"/>
                </a:ext>
              </a:extLst>
            </p:cNvPr>
            <p:cNvSpPr/>
            <p:nvPr/>
          </p:nvSpPr>
          <p:spPr>
            <a:xfrm rot="16200000">
              <a:off x="1564333" y="203781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3" name="Oval 562">
              <a:extLst>
                <a:ext uri="{FF2B5EF4-FFF2-40B4-BE49-F238E27FC236}">
                  <a16:creationId xmlns:a16="http://schemas.microsoft.com/office/drawing/2014/main" id="{C0EB7085-5215-479D-814D-E696F9CEC2D0}"/>
                </a:ext>
              </a:extLst>
            </p:cNvPr>
            <p:cNvSpPr/>
            <p:nvPr/>
          </p:nvSpPr>
          <p:spPr>
            <a:xfrm rot="5400000" flipH="1" flipV="1">
              <a:off x="1685065" y="1965721"/>
              <a:ext cx="58730" cy="58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4" name="Oval 563">
              <a:extLst>
                <a:ext uri="{FF2B5EF4-FFF2-40B4-BE49-F238E27FC236}">
                  <a16:creationId xmlns:a16="http://schemas.microsoft.com/office/drawing/2014/main" id="{F5052161-AD07-464D-9F4A-169FB57F3EC2}"/>
                </a:ext>
              </a:extLst>
            </p:cNvPr>
            <p:cNvSpPr/>
            <p:nvPr/>
          </p:nvSpPr>
          <p:spPr>
            <a:xfrm rot="5400000">
              <a:off x="1829619" y="213462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5" name="Oval 564">
              <a:extLst>
                <a:ext uri="{FF2B5EF4-FFF2-40B4-BE49-F238E27FC236}">
                  <a16:creationId xmlns:a16="http://schemas.microsoft.com/office/drawing/2014/main" id="{369995A4-C2A4-4F2C-AB19-EA6836C24BF5}"/>
                </a:ext>
              </a:extLst>
            </p:cNvPr>
            <p:cNvSpPr/>
            <p:nvPr/>
          </p:nvSpPr>
          <p:spPr>
            <a:xfrm rot="5400000">
              <a:off x="1845035" y="20199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66" name="Oval 565">
              <a:extLst>
                <a:ext uri="{FF2B5EF4-FFF2-40B4-BE49-F238E27FC236}">
                  <a16:creationId xmlns:a16="http://schemas.microsoft.com/office/drawing/2014/main" id="{38A29F36-ED27-4C55-B26B-4DE9293E8CCB}"/>
                </a:ext>
              </a:extLst>
            </p:cNvPr>
            <p:cNvSpPr/>
            <p:nvPr/>
          </p:nvSpPr>
          <p:spPr>
            <a:xfrm rot="5400000">
              <a:off x="1965808" y="191567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7" name="Oval 566">
              <a:extLst>
                <a:ext uri="{FF2B5EF4-FFF2-40B4-BE49-F238E27FC236}">
                  <a16:creationId xmlns:a16="http://schemas.microsoft.com/office/drawing/2014/main" id="{63739FC7-F71A-4A33-A095-9E3AFBC0D211}"/>
                </a:ext>
              </a:extLst>
            </p:cNvPr>
            <p:cNvSpPr/>
            <p:nvPr/>
          </p:nvSpPr>
          <p:spPr>
            <a:xfrm rot="5400000">
              <a:off x="1699145" y="20950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8" name="Oval 567">
              <a:extLst>
                <a:ext uri="{FF2B5EF4-FFF2-40B4-BE49-F238E27FC236}">
                  <a16:creationId xmlns:a16="http://schemas.microsoft.com/office/drawing/2014/main" id="{5F1C3253-86D3-4319-BC1A-BBE6440FEC9C}"/>
                </a:ext>
              </a:extLst>
            </p:cNvPr>
            <p:cNvSpPr/>
            <p:nvPr/>
          </p:nvSpPr>
          <p:spPr>
            <a:xfrm rot="16200000">
              <a:off x="1645041" y="202051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9" name="Oval 568">
              <a:extLst>
                <a:ext uri="{FF2B5EF4-FFF2-40B4-BE49-F238E27FC236}">
                  <a16:creationId xmlns:a16="http://schemas.microsoft.com/office/drawing/2014/main" id="{2915D7D1-AB27-42F5-B887-AE09571705B3}"/>
                </a:ext>
              </a:extLst>
            </p:cNvPr>
            <p:cNvSpPr/>
            <p:nvPr/>
          </p:nvSpPr>
          <p:spPr>
            <a:xfrm rot="16200000">
              <a:off x="1922430" y="2202120"/>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0" name="Oval 569">
              <a:extLst>
                <a:ext uri="{FF2B5EF4-FFF2-40B4-BE49-F238E27FC236}">
                  <a16:creationId xmlns:a16="http://schemas.microsoft.com/office/drawing/2014/main" id="{83CCE91E-36F9-4091-8D68-A495888CAE74}"/>
                </a:ext>
              </a:extLst>
            </p:cNvPr>
            <p:cNvSpPr/>
            <p:nvPr/>
          </p:nvSpPr>
          <p:spPr>
            <a:xfrm rot="16200000">
              <a:off x="1741405" y="19868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1" name="Oval 570">
              <a:extLst>
                <a:ext uri="{FF2B5EF4-FFF2-40B4-BE49-F238E27FC236}">
                  <a16:creationId xmlns:a16="http://schemas.microsoft.com/office/drawing/2014/main" id="{B4F4810D-16E4-43AA-B079-98AF0735B67F}"/>
                </a:ext>
              </a:extLst>
            </p:cNvPr>
            <p:cNvSpPr/>
            <p:nvPr/>
          </p:nvSpPr>
          <p:spPr>
            <a:xfrm rot="5400000">
              <a:off x="2038665" y="22802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2" name="Oval 571">
              <a:extLst>
                <a:ext uri="{FF2B5EF4-FFF2-40B4-BE49-F238E27FC236}">
                  <a16:creationId xmlns:a16="http://schemas.microsoft.com/office/drawing/2014/main" id="{A1F1EE7C-DE3E-4669-9413-F6B7BA097B7F}"/>
                </a:ext>
              </a:extLst>
            </p:cNvPr>
            <p:cNvSpPr/>
            <p:nvPr/>
          </p:nvSpPr>
          <p:spPr>
            <a:xfrm rot="5400000">
              <a:off x="1877679" y="193810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3" name="Oval 572">
              <a:extLst>
                <a:ext uri="{FF2B5EF4-FFF2-40B4-BE49-F238E27FC236}">
                  <a16:creationId xmlns:a16="http://schemas.microsoft.com/office/drawing/2014/main" id="{ACFEA464-0DD3-4735-A27E-601E9535A730}"/>
                </a:ext>
              </a:extLst>
            </p:cNvPr>
            <p:cNvSpPr/>
            <p:nvPr/>
          </p:nvSpPr>
          <p:spPr>
            <a:xfrm rot="5400000">
              <a:off x="1521601" y="211461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4" name="Oval 573">
              <a:extLst>
                <a:ext uri="{FF2B5EF4-FFF2-40B4-BE49-F238E27FC236}">
                  <a16:creationId xmlns:a16="http://schemas.microsoft.com/office/drawing/2014/main" id="{1440A999-2F41-4EE8-BBA9-F1D75BA93ADF}"/>
                </a:ext>
              </a:extLst>
            </p:cNvPr>
            <p:cNvSpPr/>
            <p:nvPr/>
          </p:nvSpPr>
          <p:spPr>
            <a:xfrm rot="5400000">
              <a:off x="1957584" y="200769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5" name="Oval 574">
              <a:extLst>
                <a:ext uri="{FF2B5EF4-FFF2-40B4-BE49-F238E27FC236}">
                  <a16:creationId xmlns:a16="http://schemas.microsoft.com/office/drawing/2014/main" id="{D7B10D40-C11F-434E-B63E-5445F2B8A12B}"/>
                </a:ext>
              </a:extLst>
            </p:cNvPr>
            <p:cNvSpPr/>
            <p:nvPr/>
          </p:nvSpPr>
          <p:spPr>
            <a:xfrm rot="16200000">
              <a:off x="1703240" y="217168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6" name="Oval 575">
              <a:extLst>
                <a:ext uri="{FF2B5EF4-FFF2-40B4-BE49-F238E27FC236}">
                  <a16:creationId xmlns:a16="http://schemas.microsoft.com/office/drawing/2014/main" id="{AED2132A-8381-4B12-BBC0-BD5487A56C64}"/>
                </a:ext>
              </a:extLst>
            </p:cNvPr>
            <p:cNvSpPr/>
            <p:nvPr/>
          </p:nvSpPr>
          <p:spPr>
            <a:xfrm rot="5400000">
              <a:off x="1779515" y="20782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7" name="Oval 576">
              <a:extLst>
                <a:ext uri="{FF2B5EF4-FFF2-40B4-BE49-F238E27FC236}">
                  <a16:creationId xmlns:a16="http://schemas.microsoft.com/office/drawing/2014/main" id="{BA4E1519-442B-4F6A-94FF-04978A3BCE8D}"/>
                </a:ext>
              </a:extLst>
            </p:cNvPr>
            <p:cNvSpPr/>
            <p:nvPr/>
          </p:nvSpPr>
          <p:spPr>
            <a:xfrm rot="5400000">
              <a:off x="1616656" y="211476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8" name="Oval 577">
              <a:extLst>
                <a:ext uri="{FF2B5EF4-FFF2-40B4-BE49-F238E27FC236}">
                  <a16:creationId xmlns:a16="http://schemas.microsoft.com/office/drawing/2014/main" id="{C31C1EDB-BD21-4262-B67C-CFE6F2B91BE3}"/>
                </a:ext>
              </a:extLst>
            </p:cNvPr>
            <p:cNvSpPr/>
            <p:nvPr/>
          </p:nvSpPr>
          <p:spPr>
            <a:xfrm rot="5400000">
              <a:off x="1902327" y="20903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9" name="Oval 578">
              <a:extLst>
                <a:ext uri="{FF2B5EF4-FFF2-40B4-BE49-F238E27FC236}">
                  <a16:creationId xmlns:a16="http://schemas.microsoft.com/office/drawing/2014/main" id="{5CB5F17E-8C88-4AF7-A0D4-F9551CAB942B}"/>
                </a:ext>
              </a:extLst>
            </p:cNvPr>
            <p:cNvSpPr/>
            <p:nvPr/>
          </p:nvSpPr>
          <p:spPr>
            <a:xfrm rot="5400000">
              <a:off x="1820978" y="223115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0" name="Oval 579">
              <a:extLst>
                <a:ext uri="{FF2B5EF4-FFF2-40B4-BE49-F238E27FC236}">
                  <a16:creationId xmlns:a16="http://schemas.microsoft.com/office/drawing/2014/main" id="{F54A7836-415C-4E50-9A6B-6B00A5E8CF2B}"/>
                </a:ext>
              </a:extLst>
            </p:cNvPr>
            <p:cNvSpPr/>
            <p:nvPr/>
          </p:nvSpPr>
          <p:spPr>
            <a:xfrm rot="16200000">
              <a:off x="1609851" y="219622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1" name="Oval 580">
              <a:extLst>
                <a:ext uri="{FF2B5EF4-FFF2-40B4-BE49-F238E27FC236}">
                  <a16:creationId xmlns:a16="http://schemas.microsoft.com/office/drawing/2014/main" id="{63541967-CA80-489B-AD55-11609ECF00D7}"/>
                </a:ext>
              </a:extLst>
            </p:cNvPr>
            <p:cNvSpPr/>
            <p:nvPr/>
          </p:nvSpPr>
          <p:spPr>
            <a:xfrm rot="5400000">
              <a:off x="1482178" y="2192500"/>
              <a:ext cx="99630" cy="99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2" name="Oval 581">
              <a:extLst>
                <a:ext uri="{FF2B5EF4-FFF2-40B4-BE49-F238E27FC236}">
                  <a16:creationId xmlns:a16="http://schemas.microsoft.com/office/drawing/2014/main" id="{BE59DCBA-F575-48F5-852D-CF268D4A8855}"/>
                </a:ext>
              </a:extLst>
            </p:cNvPr>
            <p:cNvSpPr/>
            <p:nvPr/>
          </p:nvSpPr>
          <p:spPr>
            <a:xfrm rot="16200000">
              <a:off x="1536546" y="22725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3" name="Oval 582">
              <a:extLst>
                <a:ext uri="{FF2B5EF4-FFF2-40B4-BE49-F238E27FC236}">
                  <a16:creationId xmlns:a16="http://schemas.microsoft.com/office/drawing/2014/main" id="{4D9C4D60-8545-493F-8BAB-15B598DDFCF1}"/>
                </a:ext>
              </a:extLst>
            </p:cNvPr>
            <p:cNvSpPr/>
            <p:nvPr/>
          </p:nvSpPr>
          <p:spPr>
            <a:xfrm rot="16200000">
              <a:off x="1317453" y="2417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4" name="Oval 583">
              <a:extLst>
                <a:ext uri="{FF2B5EF4-FFF2-40B4-BE49-F238E27FC236}">
                  <a16:creationId xmlns:a16="http://schemas.microsoft.com/office/drawing/2014/main" id="{E47435B7-489E-40D8-A36D-52BC70DDC7C5}"/>
                </a:ext>
              </a:extLst>
            </p:cNvPr>
            <p:cNvSpPr/>
            <p:nvPr/>
          </p:nvSpPr>
          <p:spPr>
            <a:xfrm rot="5400000">
              <a:off x="1399473" y="225334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5" name="Oval 584">
              <a:extLst>
                <a:ext uri="{FF2B5EF4-FFF2-40B4-BE49-F238E27FC236}">
                  <a16:creationId xmlns:a16="http://schemas.microsoft.com/office/drawing/2014/main" id="{CC0DCC4A-726F-4F63-B2B1-E6C6A74960DD}"/>
                </a:ext>
              </a:extLst>
            </p:cNvPr>
            <p:cNvSpPr/>
            <p:nvPr/>
          </p:nvSpPr>
          <p:spPr>
            <a:xfrm rot="5400000">
              <a:off x="1558539" y="2519706"/>
              <a:ext cx="64460" cy="644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6" name="Oval 585">
              <a:extLst>
                <a:ext uri="{FF2B5EF4-FFF2-40B4-BE49-F238E27FC236}">
                  <a16:creationId xmlns:a16="http://schemas.microsoft.com/office/drawing/2014/main" id="{AAC96A2A-FDCB-4D15-BCC9-B064525E772B}"/>
                </a:ext>
              </a:extLst>
            </p:cNvPr>
            <p:cNvSpPr/>
            <p:nvPr/>
          </p:nvSpPr>
          <p:spPr>
            <a:xfrm rot="5400000">
              <a:off x="1598155" y="239933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87" name="Oval 586">
              <a:extLst>
                <a:ext uri="{FF2B5EF4-FFF2-40B4-BE49-F238E27FC236}">
                  <a16:creationId xmlns:a16="http://schemas.microsoft.com/office/drawing/2014/main" id="{F0679534-3A0F-4794-BFE8-9B2DCEC1C823}"/>
                </a:ext>
              </a:extLst>
            </p:cNvPr>
            <p:cNvSpPr/>
            <p:nvPr/>
          </p:nvSpPr>
          <p:spPr>
            <a:xfrm rot="5400000">
              <a:off x="1452265" y="24744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8" name="Oval 587">
              <a:extLst>
                <a:ext uri="{FF2B5EF4-FFF2-40B4-BE49-F238E27FC236}">
                  <a16:creationId xmlns:a16="http://schemas.microsoft.com/office/drawing/2014/main" id="{6E722795-774A-4BDD-8707-06EE0FD9AC80}"/>
                </a:ext>
              </a:extLst>
            </p:cNvPr>
            <p:cNvSpPr/>
            <p:nvPr/>
          </p:nvSpPr>
          <p:spPr>
            <a:xfrm rot="16200000">
              <a:off x="1398160" y="239994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9" name="Oval 588">
              <a:extLst>
                <a:ext uri="{FF2B5EF4-FFF2-40B4-BE49-F238E27FC236}">
                  <a16:creationId xmlns:a16="http://schemas.microsoft.com/office/drawing/2014/main" id="{13A69A8F-33AA-440A-824B-31E1C2FB88E0}"/>
                </a:ext>
              </a:extLst>
            </p:cNvPr>
            <p:cNvSpPr/>
            <p:nvPr/>
          </p:nvSpPr>
          <p:spPr>
            <a:xfrm rot="16200000">
              <a:off x="1494525" y="23662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0" name="Oval 589">
              <a:extLst>
                <a:ext uri="{FF2B5EF4-FFF2-40B4-BE49-F238E27FC236}">
                  <a16:creationId xmlns:a16="http://schemas.microsoft.com/office/drawing/2014/main" id="{087759B2-9600-4899-AF67-BBA65C176F33}"/>
                </a:ext>
              </a:extLst>
            </p:cNvPr>
            <p:cNvSpPr/>
            <p:nvPr/>
          </p:nvSpPr>
          <p:spPr>
            <a:xfrm rot="5400000">
              <a:off x="1349581" y="234188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1" name="Oval 590">
              <a:extLst>
                <a:ext uri="{FF2B5EF4-FFF2-40B4-BE49-F238E27FC236}">
                  <a16:creationId xmlns:a16="http://schemas.microsoft.com/office/drawing/2014/main" id="{DEA4E899-47F3-4C54-9949-6EB8AC0C0A39}"/>
                </a:ext>
              </a:extLst>
            </p:cNvPr>
            <p:cNvSpPr/>
            <p:nvPr/>
          </p:nvSpPr>
          <p:spPr>
            <a:xfrm rot="5400000">
              <a:off x="1630798" y="23175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2" name="Oval 591">
              <a:extLst>
                <a:ext uri="{FF2B5EF4-FFF2-40B4-BE49-F238E27FC236}">
                  <a16:creationId xmlns:a16="http://schemas.microsoft.com/office/drawing/2014/main" id="{DF555885-2E74-48C1-8D4E-6A577B463113}"/>
                </a:ext>
              </a:extLst>
            </p:cNvPr>
            <p:cNvSpPr/>
            <p:nvPr/>
          </p:nvSpPr>
          <p:spPr>
            <a:xfrm rot="5400000">
              <a:off x="1694347" y="2338104"/>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3" name="Oval 592">
              <a:extLst>
                <a:ext uri="{FF2B5EF4-FFF2-40B4-BE49-F238E27FC236}">
                  <a16:creationId xmlns:a16="http://schemas.microsoft.com/office/drawing/2014/main" id="{67C54ECA-B7B0-462E-B52D-FD9BB02F3F49}"/>
                </a:ext>
              </a:extLst>
            </p:cNvPr>
            <p:cNvSpPr/>
            <p:nvPr/>
          </p:nvSpPr>
          <p:spPr>
            <a:xfrm rot="16200000">
              <a:off x="1456359" y="255111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4" name="Oval 593">
              <a:extLst>
                <a:ext uri="{FF2B5EF4-FFF2-40B4-BE49-F238E27FC236}">
                  <a16:creationId xmlns:a16="http://schemas.microsoft.com/office/drawing/2014/main" id="{38767628-9D55-4467-89E6-EB89A6B47BD1}"/>
                </a:ext>
              </a:extLst>
            </p:cNvPr>
            <p:cNvSpPr/>
            <p:nvPr/>
          </p:nvSpPr>
          <p:spPr>
            <a:xfrm rot="5400000">
              <a:off x="1523884" y="245109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5" name="Oval 594">
              <a:extLst>
                <a:ext uri="{FF2B5EF4-FFF2-40B4-BE49-F238E27FC236}">
                  <a16:creationId xmlns:a16="http://schemas.microsoft.com/office/drawing/2014/main" id="{B439C638-0565-44AD-9092-084DA3E98B23}"/>
                </a:ext>
              </a:extLst>
            </p:cNvPr>
            <p:cNvSpPr/>
            <p:nvPr/>
          </p:nvSpPr>
          <p:spPr>
            <a:xfrm rot="5400000">
              <a:off x="1974809" y="222539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6" name="Oval 595">
              <a:extLst>
                <a:ext uri="{FF2B5EF4-FFF2-40B4-BE49-F238E27FC236}">
                  <a16:creationId xmlns:a16="http://schemas.microsoft.com/office/drawing/2014/main" id="{3FEBFE59-43AF-4AF5-9818-BB6FC65B8A40}"/>
                </a:ext>
              </a:extLst>
            </p:cNvPr>
            <p:cNvSpPr/>
            <p:nvPr/>
          </p:nvSpPr>
          <p:spPr>
            <a:xfrm rot="5400000">
              <a:off x="1756899" y="228088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7" name="Oval 596">
              <a:extLst>
                <a:ext uri="{FF2B5EF4-FFF2-40B4-BE49-F238E27FC236}">
                  <a16:creationId xmlns:a16="http://schemas.microsoft.com/office/drawing/2014/main" id="{4DA48B8F-CD1E-4300-B98F-B1F671994DA6}"/>
                </a:ext>
              </a:extLst>
            </p:cNvPr>
            <p:cNvSpPr/>
            <p:nvPr/>
          </p:nvSpPr>
          <p:spPr>
            <a:xfrm rot="16200000">
              <a:off x="1439111" y="2673083"/>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8" name="Oval 597">
              <a:extLst>
                <a:ext uri="{FF2B5EF4-FFF2-40B4-BE49-F238E27FC236}">
                  <a16:creationId xmlns:a16="http://schemas.microsoft.com/office/drawing/2014/main" id="{A39ECBC2-F1FC-4B28-B6E9-D4C7220BD4E6}"/>
                </a:ext>
              </a:extLst>
            </p:cNvPr>
            <p:cNvSpPr/>
            <p:nvPr/>
          </p:nvSpPr>
          <p:spPr>
            <a:xfrm rot="16200000">
              <a:off x="2875458" y="34136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9" name="Oval 598">
              <a:extLst>
                <a:ext uri="{FF2B5EF4-FFF2-40B4-BE49-F238E27FC236}">
                  <a16:creationId xmlns:a16="http://schemas.microsoft.com/office/drawing/2014/main" id="{5FFEE65B-9BDF-4787-B874-E5EE5C79C5A6}"/>
                </a:ext>
              </a:extLst>
            </p:cNvPr>
            <p:cNvSpPr/>
            <p:nvPr/>
          </p:nvSpPr>
          <p:spPr>
            <a:xfrm rot="16200000">
              <a:off x="1256954" y="25113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0" name="Oval 599">
              <a:extLst>
                <a:ext uri="{FF2B5EF4-FFF2-40B4-BE49-F238E27FC236}">
                  <a16:creationId xmlns:a16="http://schemas.microsoft.com/office/drawing/2014/main" id="{96F83328-0C1B-4497-A7C6-6DAC539E7814}"/>
                </a:ext>
              </a:extLst>
            </p:cNvPr>
            <p:cNvSpPr/>
            <p:nvPr/>
          </p:nvSpPr>
          <p:spPr>
            <a:xfrm rot="5400000">
              <a:off x="1213423" y="2761492"/>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1" name="Oval 600">
              <a:extLst>
                <a:ext uri="{FF2B5EF4-FFF2-40B4-BE49-F238E27FC236}">
                  <a16:creationId xmlns:a16="http://schemas.microsoft.com/office/drawing/2014/main" id="{D21268EB-A762-4DF7-9D8B-4C2C873AC03A}"/>
                </a:ext>
              </a:extLst>
            </p:cNvPr>
            <p:cNvSpPr/>
            <p:nvPr/>
          </p:nvSpPr>
          <p:spPr>
            <a:xfrm rot="5400000">
              <a:off x="1251588" y="267782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02" name="Oval 601">
              <a:extLst>
                <a:ext uri="{FF2B5EF4-FFF2-40B4-BE49-F238E27FC236}">
                  <a16:creationId xmlns:a16="http://schemas.microsoft.com/office/drawing/2014/main" id="{CBBC8B8C-A1B8-46CC-8EB5-6EC8449F85B0}"/>
                </a:ext>
              </a:extLst>
            </p:cNvPr>
            <p:cNvSpPr/>
            <p:nvPr/>
          </p:nvSpPr>
          <p:spPr>
            <a:xfrm rot="5400000">
              <a:off x="1087767" y="271117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3" name="Oval 602">
              <a:extLst>
                <a:ext uri="{FF2B5EF4-FFF2-40B4-BE49-F238E27FC236}">
                  <a16:creationId xmlns:a16="http://schemas.microsoft.com/office/drawing/2014/main" id="{E96400A7-59C5-483D-91A6-0B82282BEF22}"/>
                </a:ext>
              </a:extLst>
            </p:cNvPr>
            <p:cNvSpPr/>
            <p:nvPr/>
          </p:nvSpPr>
          <p:spPr>
            <a:xfrm rot="16200000">
              <a:off x="1022045" y="281535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4" name="Oval 603">
              <a:extLst>
                <a:ext uri="{FF2B5EF4-FFF2-40B4-BE49-F238E27FC236}">
                  <a16:creationId xmlns:a16="http://schemas.microsoft.com/office/drawing/2014/main" id="{D53A8095-369A-4DFA-A46E-29E295A8D556}"/>
                </a:ext>
              </a:extLst>
            </p:cNvPr>
            <p:cNvSpPr/>
            <p:nvPr/>
          </p:nvSpPr>
          <p:spPr>
            <a:xfrm rot="16200000">
              <a:off x="1168013" y="260504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5" name="Oval 604">
              <a:extLst>
                <a:ext uri="{FF2B5EF4-FFF2-40B4-BE49-F238E27FC236}">
                  <a16:creationId xmlns:a16="http://schemas.microsoft.com/office/drawing/2014/main" id="{2B5EB40F-0214-4201-A1AA-19A7AA1A2FFD}"/>
                </a:ext>
              </a:extLst>
            </p:cNvPr>
            <p:cNvSpPr/>
            <p:nvPr/>
          </p:nvSpPr>
          <p:spPr>
            <a:xfrm rot="5400000">
              <a:off x="1231753" y="286081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6" name="Oval 605">
              <a:extLst>
                <a:ext uri="{FF2B5EF4-FFF2-40B4-BE49-F238E27FC236}">
                  <a16:creationId xmlns:a16="http://schemas.microsoft.com/office/drawing/2014/main" id="{69C7EFE4-7A5E-4D9B-9973-6C93192DC489}"/>
                </a:ext>
              </a:extLst>
            </p:cNvPr>
            <p:cNvSpPr/>
            <p:nvPr/>
          </p:nvSpPr>
          <p:spPr>
            <a:xfrm rot="5400000">
              <a:off x="1265957" y="259443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7" name="Oval 606">
              <a:extLst>
                <a:ext uri="{FF2B5EF4-FFF2-40B4-BE49-F238E27FC236}">
                  <a16:creationId xmlns:a16="http://schemas.microsoft.com/office/drawing/2014/main" id="{14B46096-5851-4417-8EA3-745E7D201EF1}"/>
                </a:ext>
              </a:extLst>
            </p:cNvPr>
            <p:cNvSpPr/>
            <p:nvPr/>
          </p:nvSpPr>
          <p:spPr>
            <a:xfrm rot="5400000">
              <a:off x="1333137" y="260945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8" name="Oval 607">
              <a:extLst>
                <a:ext uri="{FF2B5EF4-FFF2-40B4-BE49-F238E27FC236}">
                  <a16:creationId xmlns:a16="http://schemas.microsoft.com/office/drawing/2014/main" id="{64A4BD56-944A-4ED3-BF6C-8F91CFE6E9CD}"/>
                </a:ext>
              </a:extLst>
            </p:cNvPr>
            <p:cNvSpPr/>
            <p:nvPr/>
          </p:nvSpPr>
          <p:spPr>
            <a:xfrm rot="16200000">
              <a:off x="1091861" y="278780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9" name="Oval 608">
              <a:extLst>
                <a:ext uri="{FF2B5EF4-FFF2-40B4-BE49-F238E27FC236}">
                  <a16:creationId xmlns:a16="http://schemas.microsoft.com/office/drawing/2014/main" id="{F9EC40EC-9A9B-4EB2-96B4-104F3A814DB0}"/>
                </a:ext>
              </a:extLst>
            </p:cNvPr>
            <p:cNvSpPr/>
            <p:nvPr/>
          </p:nvSpPr>
          <p:spPr>
            <a:xfrm rot="5400000">
              <a:off x="1168137" y="269439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0" name="Oval 609">
              <a:extLst>
                <a:ext uri="{FF2B5EF4-FFF2-40B4-BE49-F238E27FC236}">
                  <a16:creationId xmlns:a16="http://schemas.microsoft.com/office/drawing/2014/main" id="{590B2AC8-EF1A-4E0A-9C59-E2D81A02E028}"/>
                </a:ext>
              </a:extLst>
            </p:cNvPr>
            <p:cNvSpPr/>
            <p:nvPr/>
          </p:nvSpPr>
          <p:spPr>
            <a:xfrm rot="5400000">
              <a:off x="1050276" y="289104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1" name="Oval 610">
              <a:extLst>
                <a:ext uri="{FF2B5EF4-FFF2-40B4-BE49-F238E27FC236}">
                  <a16:creationId xmlns:a16="http://schemas.microsoft.com/office/drawing/2014/main" id="{C4482B21-3D51-40FA-B6EF-CD3C62F47BC5}"/>
                </a:ext>
              </a:extLst>
            </p:cNvPr>
            <p:cNvSpPr/>
            <p:nvPr/>
          </p:nvSpPr>
          <p:spPr>
            <a:xfrm rot="5400000">
              <a:off x="1370223" y="271753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2" name="Oval 611">
              <a:extLst>
                <a:ext uri="{FF2B5EF4-FFF2-40B4-BE49-F238E27FC236}">
                  <a16:creationId xmlns:a16="http://schemas.microsoft.com/office/drawing/2014/main" id="{6B6B74F8-0C0F-4C55-A029-5C5A5B159224}"/>
                </a:ext>
              </a:extLst>
            </p:cNvPr>
            <p:cNvSpPr/>
            <p:nvPr/>
          </p:nvSpPr>
          <p:spPr>
            <a:xfrm rot="16200000">
              <a:off x="1031366" y="29695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3" name="Oval 612">
              <a:extLst>
                <a:ext uri="{FF2B5EF4-FFF2-40B4-BE49-F238E27FC236}">
                  <a16:creationId xmlns:a16="http://schemas.microsoft.com/office/drawing/2014/main" id="{DEE0BB88-C96A-4CEF-A0B4-917B84A932A0}"/>
                </a:ext>
              </a:extLst>
            </p:cNvPr>
            <p:cNvSpPr/>
            <p:nvPr/>
          </p:nvSpPr>
          <p:spPr>
            <a:xfrm rot="16200000">
              <a:off x="1134996" y="291115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4" name="Oval 613">
              <a:extLst>
                <a:ext uri="{FF2B5EF4-FFF2-40B4-BE49-F238E27FC236}">
                  <a16:creationId xmlns:a16="http://schemas.microsoft.com/office/drawing/2014/main" id="{EEB7513F-4722-4FC8-979E-842700449DAD}"/>
                </a:ext>
              </a:extLst>
            </p:cNvPr>
            <p:cNvSpPr/>
            <p:nvPr/>
          </p:nvSpPr>
          <p:spPr>
            <a:xfrm rot="16200000">
              <a:off x="829445" y="312985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5" name="Oval 614">
              <a:extLst>
                <a:ext uri="{FF2B5EF4-FFF2-40B4-BE49-F238E27FC236}">
                  <a16:creationId xmlns:a16="http://schemas.microsoft.com/office/drawing/2014/main" id="{F2141680-DA64-48A8-BD16-C417F311529C}"/>
                </a:ext>
              </a:extLst>
            </p:cNvPr>
            <p:cNvSpPr/>
            <p:nvPr/>
          </p:nvSpPr>
          <p:spPr>
            <a:xfrm rot="5400000">
              <a:off x="911262" y="296361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6" name="Oval 615">
              <a:extLst>
                <a:ext uri="{FF2B5EF4-FFF2-40B4-BE49-F238E27FC236}">
                  <a16:creationId xmlns:a16="http://schemas.microsoft.com/office/drawing/2014/main" id="{ABAFAFD8-52DA-4592-8F07-4BC605347D2A}"/>
                </a:ext>
              </a:extLst>
            </p:cNvPr>
            <p:cNvSpPr/>
            <p:nvPr/>
          </p:nvSpPr>
          <p:spPr>
            <a:xfrm rot="5400000">
              <a:off x="1066109" y="307695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7" name="Oval 616">
              <a:extLst>
                <a:ext uri="{FF2B5EF4-FFF2-40B4-BE49-F238E27FC236}">
                  <a16:creationId xmlns:a16="http://schemas.microsoft.com/office/drawing/2014/main" id="{6687F3E9-2258-436A-A078-7F24AB6E857D}"/>
                </a:ext>
              </a:extLst>
            </p:cNvPr>
            <p:cNvSpPr/>
            <p:nvPr/>
          </p:nvSpPr>
          <p:spPr>
            <a:xfrm rot="5400000">
              <a:off x="2451423" y="24666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8" name="Oval 617">
              <a:extLst>
                <a:ext uri="{FF2B5EF4-FFF2-40B4-BE49-F238E27FC236}">
                  <a16:creationId xmlns:a16="http://schemas.microsoft.com/office/drawing/2014/main" id="{ADF4491B-B36C-4273-8BE0-8EC7F6786598}"/>
                </a:ext>
              </a:extLst>
            </p:cNvPr>
            <p:cNvSpPr/>
            <p:nvPr/>
          </p:nvSpPr>
          <p:spPr>
            <a:xfrm rot="5400000">
              <a:off x="928466" y="309541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9" name="Oval 618">
              <a:extLst>
                <a:ext uri="{FF2B5EF4-FFF2-40B4-BE49-F238E27FC236}">
                  <a16:creationId xmlns:a16="http://schemas.microsoft.com/office/drawing/2014/main" id="{10C5EC5D-294F-4B4D-A236-32C3F51B8507}"/>
                </a:ext>
              </a:extLst>
            </p:cNvPr>
            <p:cNvSpPr/>
            <p:nvPr/>
          </p:nvSpPr>
          <p:spPr>
            <a:xfrm rot="16200000">
              <a:off x="895362" y="316181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0" name="Oval 619">
              <a:extLst>
                <a:ext uri="{FF2B5EF4-FFF2-40B4-BE49-F238E27FC236}">
                  <a16:creationId xmlns:a16="http://schemas.microsoft.com/office/drawing/2014/main" id="{C3419938-4200-42EF-9CFA-C27A805F2399}"/>
                </a:ext>
              </a:extLst>
            </p:cNvPr>
            <p:cNvSpPr/>
            <p:nvPr/>
          </p:nvSpPr>
          <p:spPr>
            <a:xfrm rot="16200000">
              <a:off x="970014" y="288489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1" name="Oval 620">
              <a:extLst>
                <a:ext uri="{FF2B5EF4-FFF2-40B4-BE49-F238E27FC236}">
                  <a16:creationId xmlns:a16="http://schemas.microsoft.com/office/drawing/2014/main" id="{36DA1E16-ACCA-4BB5-96F6-AFA9E70B2322}"/>
                </a:ext>
              </a:extLst>
            </p:cNvPr>
            <p:cNvSpPr/>
            <p:nvPr/>
          </p:nvSpPr>
          <p:spPr>
            <a:xfrm rot="16200000">
              <a:off x="989345" y="306333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2" name="Oval 621">
              <a:extLst>
                <a:ext uri="{FF2B5EF4-FFF2-40B4-BE49-F238E27FC236}">
                  <a16:creationId xmlns:a16="http://schemas.microsoft.com/office/drawing/2014/main" id="{900D2D97-B82E-4878-820D-FD1C222D5B00}"/>
                </a:ext>
              </a:extLst>
            </p:cNvPr>
            <p:cNvSpPr/>
            <p:nvPr/>
          </p:nvSpPr>
          <p:spPr>
            <a:xfrm rot="5400000">
              <a:off x="860230" y="306127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3" name="Oval 622">
              <a:extLst>
                <a:ext uri="{FF2B5EF4-FFF2-40B4-BE49-F238E27FC236}">
                  <a16:creationId xmlns:a16="http://schemas.microsoft.com/office/drawing/2014/main" id="{068C0297-3115-4781-B9A9-E2BAC306F434}"/>
                </a:ext>
              </a:extLst>
            </p:cNvPr>
            <p:cNvSpPr/>
            <p:nvPr/>
          </p:nvSpPr>
          <p:spPr>
            <a:xfrm rot="5400000">
              <a:off x="1125619" y="30145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4" name="Oval 623">
              <a:extLst>
                <a:ext uri="{FF2B5EF4-FFF2-40B4-BE49-F238E27FC236}">
                  <a16:creationId xmlns:a16="http://schemas.microsoft.com/office/drawing/2014/main" id="{EA52CAE6-BB94-4F58-BFA5-2FCECE659A97}"/>
                </a:ext>
              </a:extLst>
            </p:cNvPr>
            <p:cNvSpPr/>
            <p:nvPr/>
          </p:nvSpPr>
          <p:spPr>
            <a:xfrm rot="5400000">
              <a:off x="760111" y="323914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5" name="Oval 624">
              <a:extLst>
                <a:ext uri="{FF2B5EF4-FFF2-40B4-BE49-F238E27FC236}">
                  <a16:creationId xmlns:a16="http://schemas.microsoft.com/office/drawing/2014/main" id="{9EDA086E-D4D8-4909-A4A9-C39A99F47EB5}"/>
                </a:ext>
              </a:extLst>
            </p:cNvPr>
            <p:cNvSpPr/>
            <p:nvPr/>
          </p:nvSpPr>
          <p:spPr>
            <a:xfrm rot="5400000">
              <a:off x="1349789" y="24971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6" name="Oval 625">
              <a:extLst>
                <a:ext uri="{FF2B5EF4-FFF2-40B4-BE49-F238E27FC236}">
                  <a16:creationId xmlns:a16="http://schemas.microsoft.com/office/drawing/2014/main" id="{35E18B36-E004-43D7-A2D3-5C4938EEA6CE}"/>
                </a:ext>
              </a:extLst>
            </p:cNvPr>
            <p:cNvSpPr/>
            <p:nvPr/>
          </p:nvSpPr>
          <p:spPr>
            <a:xfrm rot="16200000">
              <a:off x="919239" y="320746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7" name="Oval 626">
              <a:extLst>
                <a:ext uri="{FF2B5EF4-FFF2-40B4-BE49-F238E27FC236}">
                  <a16:creationId xmlns:a16="http://schemas.microsoft.com/office/drawing/2014/main" id="{5D5F7B73-43EC-4290-9279-BC0D5DA73A20}"/>
                </a:ext>
              </a:extLst>
            </p:cNvPr>
            <p:cNvSpPr/>
            <p:nvPr/>
          </p:nvSpPr>
          <p:spPr>
            <a:xfrm rot="5400000">
              <a:off x="1019168" y="315781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8" name="Oval 627">
              <a:extLst>
                <a:ext uri="{FF2B5EF4-FFF2-40B4-BE49-F238E27FC236}">
                  <a16:creationId xmlns:a16="http://schemas.microsoft.com/office/drawing/2014/main" id="{548805EA-FE49-4C56-B4DB-E04FC266D749}"/>
                </a:ext>
              </a:extLst>
            </p:cNvPr>
            <p:cNvSpPr/>
            <p:nvPr/>
          </p:nvSpPr>
          <p:spPr>
            <a:xfrm rot="5400000">
              <a:off x="855781" y="32338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9" name="Oval 628">
              <a:extLst>
                <a:ext uri="{FF2B5EF4-FFF2-40B4-BE49-F238E27FC236}">
                  <a16:creationId xmlns:a16="http://schemas.microsoft.com/office/drawing/2014/main" id="{B8A099DB-4D3D-4071-A930-4231E1A8CD54}"/>
                </a:ext>
              </a:extLst>
            </p:cNvPr>
            <p:cNvSpPr/>
            <p:nvPr/>
          </p:nvSpPr>
          <p:spPr>
            <a:xfrm rot="5400000">
              <a:off x="468364" y="38136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0" name="Oval 629">
              <a:extLst>
                <a:ext uri="{FF2B5EF4-FFF2-40B4-BE49-F238E27FC236}">
                  <a16:creationId xmlns:a16="http://schemas.microsoft.com/office/drawing/2014/main" id="{430FE4C7-24EC-46F6-8BC7-402006E8E7D4}"/>
                </a:ext>
              </a:extLst>
            </p:cNvPr>
            <p:cNvSpPr/>
            <p:nvPr/>
          </p:nvSpPr>
          <p:spPr>
            <a:xfrm rot="5400000">
              <a:off x="2495303" y="2385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1" name="Oval 630">
              <a:extLst>
                <a:ext uri="{FF2B5EF4-FFF2-40B4-BE49-F238E27FC236}">
                  <a16:creationId xmlns:a16="http://schemas.microsoft.com/office/drawing/2014/main" id="{BE2F4A73-6B32-40AA-8901-C79106000A02}"/>
                </a:ext>
              </a:extLst>
            </p:cNvPr>
            <p:cNvSpPr/>
            <p:nvPr/>
          </p:nvSpPr>
          <p:spPr>
            <a:xfrm rot="16200000">
              <a:off x="857844" y="331002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2" name="Oval 631">
              <a:extLst>
                <a:ext uri="{FF2B5EF4-FFF2-40B4-BE49-F238E27FC236}">
                  <a16:creationId xmlns:a16="http://schemas.microsoft.com/office/drawing/2014/main" id="{E22F5039-D8E8-4268-B7CA-6ECA8DC8796E}"/>
                </a:ext>
              </a:extLst>
            </p:cNvPr>
            <p:cNvSpPr/>
            <p:nvPr/>
          </p:nvSpPr>
          <p:spPr>
            <a:xfrm rot="5400000">
              <a:off x="779017" y="33195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3" name="Oval 632">
              <a:extLst>
                <a:ext uri="{FF2B5EF4-FFF2-40B4-BE49-F238E27FC236}">
                  <a16:creationId xmlns:a16="http://schemas.microsoft.com/office/drawing/2014/main" id="{36272681-D864-4B50-9A3B-EDD40BFF517C}"/>
                </a:ext>
              </a:extLst>
            </p:cNvPr>
            <p:cNvSpPr/>
            <p:nvPr/>
          </p:nvSpPr>
          <p:spPr>
            <a:xfrm rot="16200000">
              <a:off x="704074" y="342143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4" name="Oval 633">
              <a:extLst>
                <a:ext uri="{FF2B5EF4-FFF2-40B4-BE49-F238E27FC236}">
                  <a16:creationId xmlns:a16="http://schemas.microsoft.com/office/drawing/2014/main" id="{CD8559C4-ED52-4EC8-9445-997A31C9C7F6}"/>
                </a:ext>
              </a:extLst>
            </p:cNvPr>
            <p:cNvSpPr/>
            <p:nvPr/>
          </p:nvSpPr>
          <p:spPr>
            <a:xfrm rot="16200000">
              <a:off x="778232" y="337073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5" name="Oval 634">
              <a:extLst>
                <a:ext uri="{FF2B5EF4-FFF2-40B4-BE49-F238E27FC236}">
                  <a16:creationId xmlns:a16="http://schemas.microsoft.com/office/drawing/2014/main" id="{E06D6A10-AB1C-40F2-B99E-2B6C0F85DF0C}"/>
                </a:ext>
              </a:extLst>
            </p:cNvPr>
            <p:cNvSpPr/>
            <p:nvPr/>
          </p:nvSpPr>
          <p:spPr>
            <a:xfrm rot="16200000">
              <a:off x="499653" y="356595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6" name="Oval 635">
              <a:extLst>
                <a:ext uri="{FF2B5EF4-FFF2-40B4-BE49-F238E27FC236}">
                  <a16:creationId xmlns:a16="http://schemas.microsoft.com/office/drawing/2014/main" id="{301A5FF0-9F36-4C1A-919B-59C0658F3550}"/>
                </a:ext>
              </a:extLst>
            </p:cNvPr>
            <p:cNvSpPr/>
            <p:nvPr/>
          </p:nvSpPr>
          <p:spPr>
            <a:xfrm rot="5400000">
              <a:off x="1993855" y="24083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7" name="Oval 636">
              <a:extLst>
                <a:ext uri="{FF2B5EF4-FFF2-40B4-BE49-F238E27FC236}">
                  <a16:creationId xmlns:a16="http://schemas.microsoft.com/office/drawing/2014/main" id="{F5BAF44C-FE68-42C4-9132-1FF9F8E2D93C}"/>
                </a:ext>
              </a:extLst>
            </p:cNvPr>
            <p:cNvSpPr/>
            <p:nvPr/>
          </p:nvSpPr>
          <p:spPr>
            <a:xfrm rot="5400000">
              <a:off x="2380787" y="274403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8" name="Oval 637">
              <a:extLst>
                <a:ext uri="{FF2B5EF4-FFF2-40B4-BE49-F238E27FC236}">
                  <a16:creationId xmlns:a16="http://schemas.microsoft.com/office/drawing/2014/main" id="{DD0811B0-B5E8-49C6-B07B-F755B84E3690}"/>
                </a:ext>
              </a:extLst>
            </p:cNvPr>
            <p:cNvSpPr/>
            <p:nvPr/>
          </p:nvSpPr>
          <p:spPr>
            <a:xfrm rot="5400000">
              <a:off x="619793" y="362342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9" name="Oval 638">
              <a:extLst>
                <a:ext uri="{FF2B5EF4-FFF2-40B4-BE49-F238E27FC236}">
                  <a16:creationId xmlns:a16="http://schemas.microsoft.com/office/drawing/2014/main" id="{A09267EF-A7E2-4C16-B918-8F5A62C9DFEF}"/>
                </a:ext>
              </a:extLst>
            </p:cNvPr>
            <p:cNvSpPr/>
            <p:nvPr/>
          </p:nvSpPr>
          <p:spPr>
            <a:xfrm rot="16200000">
              <a:off x="570953" y="35648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0" name="Oval 639">
              <a:extLst>
                <a:ext uri="{FF2B5EF4-FFF2-40B4-BE49-F238E27FC236}">
                  <a16:creationId xmlns:a16="http://schemas.microsoft.com/office/drawing/2014/main" id="{829D9B14-1564-4E24-9F26-4EED959602F3}"/>
                </a:ext>
              </a:extLst>
            </p:cNvPr>
            <p:cNvSpPr/>
            <p:nvPr/>
          </p:nvSpPr>
          <p:spPr>
            <a:xfrm rot="16200000" flipH="1">
              <a:off x="679980" y="3385161"/>
              <a:ext cx="45720" cy="457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1" name="Oval 640">
              <a:extLst>
                <a:ext uri="{FF2B5EF4-FFF2-40B4-BE49-F238E27FC236}">
                  <a16:creationId xmlns:a16="http://schemas.microsoft.com/office/drawing/2014/main" id="{092C726D-8F34-4F3F-8AB0-848D2A32A58D}"/>
                </a:ext>
              </a:extLst>
            </p:cNvPr>
            <p:cNvSpPr/>
            <p:nvPr/>
          </p:nvSpPr>
          <p:spPr>
            <a:xfrm rot="16200000">
              <a:off x="662053" y="35152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2" name="Oval 641">
              <a:extLst>
                <a:ext uri="{FF2B5EF4-FFF2-40B4-BE49-F238E27FC236}">
                  <a16:creationId xmlns:a16="http://schemas.microsoft.com/office/drawing/2014/main" id="{B95828F8-BDDC-4550-9A4D-B9C6205C4409}"/>
                </a:ext>
              </a:extLst>
            </p:cNvPr>
            <p:cNvSpPr/>
            <p:nvPr/>
          </p:nvSpPr>
          <p:spPr>
            <a:xfrm rot="5400000">
              <a:off x="574150" y="34919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3" name="Oval 642">
              <a:extLst>
                <a:ext uri="{FF2B5EF4-FFF2-40B4-BE49-F238E27FC236}">
                  <a16:creationId xmlns:a16="http://schemas.microsoft.com/office/drawing/2014/main" id="{8E3E067B-4D90-4304-83E3-7573ADBC075C}"/>
                </a:ext>
              </a:extLst>
            </p:cNvPr>
            <p:cNvSpPr/>
            <p:nvPr/>
          </p:nvSpPr>
          <p:spPr>
            <a:xfrm rot="5400000">
              <a:off x="668547" y="3681092"/>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4" name="Oval 643">
              <a:extLst>
                <a:ext uri="{FF2B5EF4-FFF2-40B4-BE49-F238E27FC236}">
                  <a16:creationId xmlns:a16="http://schemas.microsoft.com/office/drawing/2014/main" id="{49625ACA-C774-43F6-BE71-17E20A41FA59}"/>
                </a:ext>
              </a:extLst>
            </p:cNvPr>
            <p:cNvSpPr/>
            <p:nvPr/>
          </p:nvSpPr>
          <p:spPr>
            <a:xfrm rot="5400000">
              <a:off x="440075" y="363509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5" name="Oval 644">
              <a:extLst>
                <a:ext uri="{FF2B5EF4-FFF2-40B4-BE49-F238E27FC236}">
                  <a16:creationId xmlns:a16="http://schemas.microsoft.com/office/drawing/2014/main" id="{0E01C9EB-3A31-4779-8CB0-4C4C0260BA8E}"/>
                </a:ext>
              </a:extLst>
            </p:cNvPr>
            <p:cNvSpPr/>
            <p:nvPr/>
          </p:nvSpPr>
          <p:spPr>
            <a:xfrm rot="5400000">
              <a:off x="1958200" y="211722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6" name="Oval 645">
              <a:extLst>
                <a:ext uri="{FF2B5EF4-FFF2-40B4-BE49-F238E27FC236}">
                  <a16:creationId xmlns:a16="http://schemas.microsoft.com/office/drawing/2014/main" id="{21138543-EF30-4D59-9ED7-453598783F92}"/>
                </a:ext>
              </a:extLst>
            </p:cNvPr>
            <p:cNvSpPr/>
            <p:nvPr/>
          </p:nvSpPr>
          <p:spPr>
            <a:xfrm rot="16200000">
              <a:off x="575905" y="381451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7" name="Oval 646">
              <a:extLst>
                <a:ext uri="{FF2B5EF4-FFF2-40B4-BE49-F238E27FC236}">
                  <a16:creationId xmlns:a16="http://schemas.microsoft.com/office/drawing/2014/main" id="{AD7888B6-65ED-400D-939F-F9BB250F4CD4}"/>
                </a:ext>
              </a:extLst>
            </p:cNvPr>
            <p:cNvSpPr/>
            <p:nvPr/>
          </p:nvSpPr>
          <p:spPr>
            <a:xfrm rot="5400000">
              <a:off x="697888" y="360846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8" name="Oval 647">
              <a:extLst>
                <a:ext uri="{FF2B5EF4-FFF2-40B4-BE49-F238E27FC236}">
                  <a16:creationId xmlns:a16="http://schemas.microsoft.com/office/drawing/2014/main" id="{FC5AF39B-2842-445F-94D8-35DF5F2722D3}"/>
                </a:ext>
              </a:extLst>
            </p:cNvPr>
            <p:cNvSpPr/>
            <p:nvPr/>
          </p:nvSpPr>
          <p:spPr>
            <a:xfrm rot="5400000">
              <a:off x="537304" y="36431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9" name="Oval 648">
              <a:extLst>
                <a:ext uri="{FF2B5EF4-FFF2-40B4-BE49-F238E27FC236}">
                  <a16:creationId xmlns:a16="http://schemas.microsoft.com/office/drawing/2014/main" id="{F69D0317-159A-44AE-B203-ADE281DB9D3B}"/>
                </a:ext>
              </a:extLst>
            </p:cNvPr>
            <p:cNvSpPr/>
            <p:nvPr/>
          </p:nvSpPr>
          <p:spPr>
            <a:xfrm rot="5400000">
              <a:off x="384518" y="377919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0" name="Oval 649">
              <a:extLst>
                <a:ext uri="{FF2B5EF4-FFF2-40B4-BE49-F238E27FC236}">
                  <a16:creationId xmlns:a16="http://schemas.microsoft.com/office/drawing/2014/main" id="{E784729F-E8D3-47CA-93D2-24F303A0AB51}"/>
                </a:ext>
              </a:extLst>
            </p:cNvPr>
            <p:cNvSpPr/>
            <p:nvPr/>
          </p:nvSpPr>
          <p:spPr>
            <a:xfrm rot="5400000">
              <a:off x="586549" y="374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1" name="Oval 650">
              <a:extLst>
                <a:ext uri="{FF2B5EF4-FFF2-40B4-BE49-F238E27FC236}">
                  <a16:creationId xmlns:a16="http://schemas.microsoft.com/office/drawing/2014/main" id="{6111C3A9-18F6-4099-8A6D-13F6E363E8AB}"/>
                </a:ext>
              </a:extLst>
            </p:cNvPr>
            <p:cNvSpPr/>
            <p:nvPr/>
          </p:nvSpPr>
          <p:spPr>
            <a:xfrm rot="16200000">
              <a:off x="2855395" y="27541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2" name="Oval 651">
              <a:extLst>
                <a:ext uri="{FF2B5EF4-FFF2-40B4-BE49-F238E27FC236}">
                  <a16:creationId xmlns:a16="http://schemas.microsoft.com/office/drawing/2014/main" id="{75BCACBA-EFEC-43E6-A551-CB8BA020BD1D}"/>
                </a:ext>
              </a:extLst>
            </p:cNvPr>
            <p:cNvSpPr/>
            <p:nvPr/>
          </p:nvSpPr>
          <p:spPr>
            <a:xfrm rot="5400000">
              <a:off x="407548" y="3710507"/>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3" name="Oval 652">
              <a:extLst>
                <a:ext uri="{FF2B5EF4-FFF2-40B4-BE49-F238E27FC236}">
                  <a16:creationId xmlns:a16="http://schemas.microsoft.com/office/drawing/2014/main" id="{B83D4C64-2499-4750-A4D2-0718FFDBB335}"/>
                </a:ext>
              </a:extLst>
            </p:cNvPr>
            <p:cNvSpPr/>
            <p:nvPr/>
          </p:nvSpPr>
          <p:spPr>
            <a:xfrm rot="16200000">
              <a:off x="2559264" y="32994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4" name="Oval 653">
              <a:extLst>
                <a:ext uri="{FF2B5EF4-FFF2-40B4-BE49-F238E27FC236}">
                  <a16:creationId xmlns:a16="http://schemas.microsoft.com/office/drawing/2014/main" id="{0748B2EC-73F3-42E5-82EE-DE43ED47372B}"/>
                </a:ext>
              </a:extLst>
            </p:cNvPr>
            <p:cNvSpPr/>
            <p:nvPr/>
          </p:nvSpPr>
          <p:spPr>
            <a:xfrm rot="16200000">
              <a:off x="611502" y="34195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5" name="Oval 654">
              <a:extLst>
                <a:ext uri="{FF2B5EF4-FFF2-40B4-BE49-F238E27FC236}">
                  <a16:creationId xmlns:a16="http://schemas.microsoft.com/office/drawing/2014/main" id="{28DEC68B-17FB-4D54-8281-257BFA51D101}"/>
                </a:ext>
              </a:extLst>
            </p:cNvPr>
            <p:cNvSpPr/>
            <p:nvPr/>
          </p:nvSpPr>
          <p:spPr>
            <a:xfrm rot="16200000" flipH="1" flipV="1">
              <a:off x="494392" y="3711059"/>
              <a:ext cx="45720" cy="45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6" name="Oval 655">
              <a:extLst>
                <a:ext uri="{FF2B5EF4-FFF2-40B4-BE49-F238E27FC236}">
                  <a16:creationId xmlns:a16="http://schemas.microsoft.com/office/drawing/2014/main" id="{877DC7BF-0B42-47FF-A113-8FFB8A4CF92F}"/>
                </a:ext>
              </a:extLst>
            </p:cNvPr>
            <p:cNvSpPr/>
            <p:nvPr/>
          </p:nvSpPr>
          <p:spPr>
            <a:xfrm rot="5400000">
              <a:off x="710782" y="333189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7" name="Oval 656">
              <a:extLst>
                <a:ext uri="{FF2B5EF4-FFF2-40B4-BE49-F238E27FC236}">
                  <a16:creationId xmlns:a16="http://schemas.microsoft.com/office/drawing/2014/main" id="{5D26F10D-E5DF-4112-ABF2-24E68BE2F7F7}"/>
                </a:ext>
              </a:extLst>
            </p:cNvPr>
            <p:cNvSpPr/>
            <p:nvPr/>
          </p:nvSpPr>
          <p:spPr>
            <a:xfrm rot="16200000">
              <a:off x="442727" y="397221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8" name="Oval 657">
              <a:extLst>
                <a:ext uri="{FF2B5EF4-FFF2-40B4-BE49-F238E27FC236}">
                  <a16:creationId xmlns:a16="http://schemas.microsoft.com/office/drawing/2014/main" id="{48F5573A-F599-4C93-8A77-212F1F0C7C29}"/>
                </a:ext>
              </a:extLst>
            </p:cNvPr>
            <p:cNvSpPr/>
            <p:nvPr/>
          </p:nvSpPr>
          <p:spPr>
            <a:xfrm rot="16200000">
              <a:off x="466574" y="3762918"/>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9" name="Oval 658">
              <a:extLst>
                <a:ext uri="{FF2B5EF4-FFF2-40B4-BE49-F238E27FC236}">
                  <a16:creationId xmlns:a16="http://schemas.microsoft.com/office/drawing/2014/main" id="{DEBB051C-17DC-4DBB-8B68-FF5DF5356BE5}"/>
                </a:ext>
              </a:extLst>
            </p:cNvPr>
            <p:cNvSpPr/>
            <p:nvPr/>
          </p:nvSpPr>
          <p:spPr>
            <a:xfrm rot="5400000">
              <a:off x="401544" y="384400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0" name="Oval 659">
              <a:extLst>
                <a:ext uri="{FF2B5EF4-FFF2-40B4-BE49-F238E27FC236}">
                  <a16:creationId xmlns:a16="http://schemas.microsoft.com/office/drawing/2014/main" id="{D42D4609-23A5-4CC5-A4B7-B5BED8C8965D}"/>
                </a:ext>
              </a:extLst>
            </p:cNvPr>
            <p:cNvSpPr/>
            <p:nvPr/>
          </p:nvSpPr>
          <p:spPr>
            <a:xfrm rot="5400000">
              <a:off x="606838" y="3691231"/>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1" name="Oval 660">
              <a:extLst>
                <a:ext uri="{FF2B5EF4-FFF2-40B4-BE49-F238E27FC236}">
                  <a16:creationId xmlns:a16="http://schemas.microsoft.com/office/drawing/2014/main" id="{E2680047-8190-430F-883E-C7A74380FE61}"/>
                </a:ext>
              </a:extLst>
            </p:cNvPr>
            <p:cNvSpPr/>
            <p:nvPr/>
          </p:nvSpPr>
          <p:spPr>
            <a:xfrm rot="5400000">
              <a:off x="468993" y="3884046"/>
              <a:ext cx="51496" cy="514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2" name="Oval 661">
              <a:extLst>
                <a:ext uri="{FF2B5EF4-FFF2-40B4-BE49-F238E27FC236}">
                  <a16:creationId xmlns:a16="http://schemas.microsoft.com/office/drawing/2014/main" id="{8A9DB4C8-FB9A-4DA5-88A0-04845AD4431D}"/>
                </a:ext>
              </a:extLst>
            </p:cNvPr>
            <p:cNvSpPr/>
            <p:nvPr/>
          </p:nvSpPr>
          <p:spPr>
            <a:xfrm rot="5400000">
              <a:off x="1303700" y="275103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3" name="Oval 662">
              <a:extLst>
                <a:ext uri="{FF2B5EF4-FFF2-40B4-BE49-F238E27FC236}">
                  <a16:creationId xmlns:a16="http://schemas.microsoft.com/office/drawing/2014/main" id="{4871B53D-2EE4-41BD-958F-173CF9B8E057}"/>
                </a:ext>
              </a:extLst>
            </p:cNvPr>
            <p:cNvSpPr/>
            <p:nvPr/>
          </p:nvSpPr>
          <p:spPr>
            <a:xfrm rot="5400000" flipH="1">
              <a:off x="816019" y="3206061"/>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4" name="Oval 663">
              <a:extLst>
                <a:ext uri="{FF2B5EF4-FFF2-40B4-BE49-F238E27FC236}">
                  <a16:creationId xmlns:a16="http://schemas.microsoft.com/office/drawing/2014/main" id="{9E38C685-DB8D-4063-A09B-E7F9B67663DE}"/>
                </a:ext>
              </a:extLst>
            </p:cNvPr>
            <p:cNvSpPr/>
            <p:nvPr/>
          </p:nvSpPr>
          <p:spPr>
            <a:xfrm rot="5400000">
              <a:off x="412005" y="391575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5" name="Oval 664">
              <a:extLst>
                <a:ext uri="{FF2B5EF4-FFF2-40B4-BE49-F238E27FC236}">
                  <a16:creationId xmlns:a16="http://schemas.microsoft.com/office/drawing/2014/main" id="{E0806834-9D0A-4F77-8085-4C25A42B175D}"/>
                </a:ext>
              </a:extLst>
            </p:cNvPr>
            <p:cNvSpPr/>
            <p:nvPr/>
          </p:nvSpPr>
          <p:spPr>
            <a:xfrm rot="16200000">
              <a:off x="3237773" y="189124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6" name="Oval 665">
              <a:extLst>
                <a:ext uri="{FF2B5EF4-FFF2-40B4-BE49-F238E27FC236}">
                  <a16:creationId xmlns:a16="http://schemas.microsoft.com/office/drawing/2014/main" id="{46B9551F-C790-4F9A-9E8A-FEACF17A179C}"/>
                </a:ext>
              </a:extLst>
            </p:cNvPr>
            <p:cNvSpPr/>
            <p:nvPr/>
          </p:nvSpPr>
          <p:spPr>
            <a:xfrm rot="16200000">
              <a:off x="3018680" y="203597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7" name="Oval 666">
              <a:extLst>
                <a:ext uri="{FF2B5EF4-FFF2-40B4-BE49-F238E27FC236}">
                  <a16:creationId xmlns:a16="http://schemas.microsoft.com/office/drawing/2014/main" id="{4058EAFF-DB18-4376-A84F-420818A31134}"/>
                </a:ext>
              </a:extLst>
            </p:cNvPr>
            <p:cNvSpPr/>
            <p:nvPr/>
          </p:nvSpPr>
          <p:spPr>
            <a:xfrm rot="5400000">
              <a:off x="3089824" y="187486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8" name="Oval 667">
              <a:extLst>
                <a:ext uri="{FF2B5EF4-FFF2-40B4-BE49-F238E27FC236}">
                  <a16:creationId xmlns:a16="http://schemas.microsoft.com/office/drawing/2014/main" id="{7FD09E7F-C7B7-48CB-B9F8-1A5DA7CCA6C3}"/>
                </a:ext>
              </a:extLst>
            </p:cNvPr>
            <p:cNvSpPr/>
            <p:nvPr/>
          </p:nvSpPr>
          <p:spPr>
            <a:xfrm rot="5400000">
              <a:off x="3276170" y="213750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9" name="Oval 668">
              <a:extLst>
                <a:ext uri="{FF2B5EF4-FFF2-40B4-BE49-F238E27FC236}">
                  <a16:creationId xmlns:a16="http://schemas.microsoft.com/office/drawing/2014/main" id="{243B912E-6A0D-4ABD-9DE4-C457268ED87D}"/>
                </a:ext>
              </a:extLst>
            </p:cNvPr>
            <p:cNvSpPr/>
            <p:nvPr/>
          </p:nvSpPr>
          <p:spPr>
            <a:xfrm rot="5400000">
              <a:off x="3299382" y="201807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0" name="Oval 669">
              <a:extLst>
                <a:ext uri="{FF2B5EF4-FFF2-40B4-BE49-F238E27FC236}">
                  <a16:creationId xmlns:a16="http://schemas.microsoft.com/office/drawing/2014/main" id="{7330EDE6-2ABB-480E-B658-FDA15356BD49}"/>
                </a:ext>
              </a:extLst>
            </p:cNvPr>
            <p:cNvSpPr/>
            <p:nvPr/>
          </p:nvSpPr>
          <p:spPr>
            <a:xfrm rot="5400000">
              <a:off x="3153492" y="209322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1" name="Oval 670">
              <a:extLst>
                <a:ext uri="{FF2B5EF4-FFF2-40B4-BE49-F238E27FC236}">
                  <a16:creationId xmlns:a16="http://schemas.microsoft.com/office/drawing/2014/main" id="{F53CFD44-D0DE-4EF8-A5B6-8EB08E05F1D5}"/>
                </a:ext>
              </a:extLst>
            </p:cNvPr>
            <p:cNvSpPr/>
            <p:nvPr/>
          </p:nvSpPr>
          <p:spPr>
            <a:xfrm rot="16200000">
              <a:off x="3099388" y="201868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2" name="Oval 671">
              <a:extLst>
                <a:ext uri="{FF2B5EF4-FFF2-40B4-BE49-F238E27FC236}">
                  <a16:creationId xmlns:a16="http://schemas.microsoft.com/office/drawing/2014/main" id="{8F4FB290-DD3E-41B2-9987-94A3DF6356EA}"/>
                </a:ext>
              </a:extLst>
            </p:cNvPr>
            <p:cNvSpPr/>
            <p:nvPr/>
          </p:nvSpPr>
          <p:spPr>
            <a:xfrm rot="16200000">
              <a:off x="4313712" y="34940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3" name="Oval 672">
              <a:extLst>
                <a:ext uri="{FF2B5EF4-FFF2-40B4-BE49-F238E27FC236}">
                  <a16:creationId xmlns:a16="http://schemas.microsoft.com/office/drawing/2014/main" id="{4A7DBCFE-F07D-4996-BC00-AAAF0C1A47C0}"/>
                </a:ext>
              </a:extLst>
            </p:cNvPr>
            <p:cNvSpPr/>
            <p:nvPr/>
          </p:nvSpPr>
          <p:spPr>
            <a:xfrm rot="16200000">
              <a:off x="3195752" y="198502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4" name="Oval 673">
              <a:extLst>
                <a:ext uri="{FF2B5EF4-FFF2-40B4-BE49-F238E27FC236}">
                  <a16:creationId xmlns:a16="http://schemas.microsoft.com/office/drawing/2014/main" id="{0802DA57-AB47-4B15-BDC2-8C8A675288AB}"/>
                </a:ext>
              </a:extLst>
            </p:cNvPr>
            <p:cNvSpPr/>
            <p:nvPr/>
          </p:nvSpPr>
          <p:spPr>
            <a:xfrm rot="5400000">
              <a:off x="3018984" y="195565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5" name="Oval 674">
              <a:extLst>
                <a:ext uri="{FF2B5EF4-FFF2-40B4-BE49-F238E27FC236}">
                  <a16:creationId xmlns:a16="http://schemas.microsoft.com/office/drawing/2014/main" id="{8D39483C-83ED-411B-9498-DC0E8BAC0D36}"/>
                </a:ext>
              </a:extLst>
            </p:cNvPr>
            <p:cNvSpPr/>
            <p:nvPr/>
          </p:nvSpPr>
          <p:spPr>
            <a:xfrm rot="5400000">
              <a:off x="3332026" y="193626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6" name="Oval 675">
              <a:extLst>
                <a:ext uri="{FF2B5EF4-FFF2-40B4-BE49-F238E27FC236}">
                  <a16:creationId xmlns:a16="http://schemas.microsoft.com/office/drawing/2014/main" id="{4A284118-798C-4C9A-BAF6-0AACDBB4FAB3}"/>
                </a:ext>
              </a:extLst>
            </p:cNvPr>
            <p:cNvSpPr/>
            <p:nvPr/>
          </p:nvSpPr>
          <p:spPr>
            <a:xfrm rot="5400000">
              <a:off x="3163153" y="182064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7" name="Oval 676">
              <a:extLst>
                <a:ext uri="{FF2B5EF4-FFF2-40B4-BE49-F238E27FC236}">
                  <a16:creationId xmlns:a16="http://schemas.microsoft.com/office/drawing/2014/main" id="{A0E9E47B-A7B5-499B-95BE-AC0E61065231}"/>
                </a:ext>
              </a:extLst>
            </p:cNvPr>
            <p:cNvSpPr/>
            <p:nvPr/>
          </p:nvSpPr>
          <p:spPr>
            <a:xfrm rot="5400000">
              <a:off x="3411931" y="200585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8" name="Oval 677">
              <a:extLst>
                <a:ext uri="{FF2B5EF4-FFF2-40B4-BE49-F238E27FC236}">
                  <a16:creationId xmlns:a16="http://schemas.microsoft.com/office/drawing/2014/main" id="{CF003D74-0EBA-4636-B114-FDB918FE94B7}"/>
                </a:ext>
              </a:extLst>
            </p:cNvPr>
            <p:cNvSpPr/>
            <p:nvPr/>
          </p:nvSpPr>
          <p:spPr>
            <a:xfrm rot="16200000">
              <a:off x="3157587" y="216985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9" name="Oval 678">
              <a:extLst>
                <a:ext uri="{FF2B5EF4-FFF2-40B4-BE49-F238E27FC236}">
                  <a16:creationId xmlns:a16="http://schemas.microsoft.com/office/drawing/2014/main" id="{B8244A27-6C49-4B7B-94FA-BBEFA6C83CE0}"/>
                </a:ext>
              </a:extLst>
            </p:cNvPr>
            <p:cNvSpPr/>
            <p:nvPr/>
          </p:nvSpPr>
          <p:spPr>
            <a:xfrm rot="5400000">
              <a:off x="3233862" y="207643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0" name="Oval 679">
              <a:extLst>
                <a:ext uri="{FF2B5EF4-FFF2-40B4-BE49-F238E27FC236}">
                  <a16:creationId xmlns:a16="http://schemas.microsoft.com/office/drawing/2014/main" id="{A94821F9-FE62-42DF-B8AE-7BE69DFC7FE3}"/>
                </a:ext>
              </a:extLst>
            </p:cNvPr>
            <p:cNvSpPr/>
            <p:nvPr/>
          </p:nvSpPr>
          <p:spPr>
            <a:xfrm rot="5400000">
              <a:off x="3071003" y="21129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1" name="Oval 680">
              <a:extLst>
                <a:ext uri="{FF2B5EF4-FFF2-40B4-BE49-F238E27FC236}">
                  <a16:creationId xmlns:a16="http://schemas.microsoft.com/office/drawing/2014/main" id="{3CF800C7-94C6-4788-873E-597905EEB6D4}"/>
                </a:ext>
              </a:extLst>
            </p:cNvPr>
            <p:cNvSpPr/>
            <p:nvPr/>
          </p:nvSpPr>
          <p:spPr>
            <a:xfrm rot="5400000">
              <a:off x="3376051" y="209638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2" name="Oval 681">
              <a:extLst>
                <a:ext uri="{FF2B5EF4-FFF2-40B4-BE49-F238E27FC236}">
                  <a16:creationId xmlns:a16="http://schemas.microsoft.com/office/drawing/2014/main" id="{C1C29A9B-595C-4CBA-AAD4-EB8CF830D21B}"/>
                </a:ext>
              </a:extLst>
            </p:cNvPr>
            <p:cNvSpPr/>
            <p:nvPr/>
          </p:nvSpPr>
          <p:spPr>
            <a:xfrm rot="5400000">
              <a:off x="3270584" y="22564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3" name="Oval 682">
              <a:extLst>
                <a:ext uri="{FF2B5EF4-FFF2-40B4-BE49-F238E27FC236}">
                  <a16:creationId xmlns:a16="http://schemas.microsoft.com/office/drawing/2014/main" id="{F70CA38E-E86A-42FD-8064-555F8FF8FC71}"/>
                </a:ext>
              </a:extLst>
            </p:cNvPr>
            <p:cNvSpPr/>
            <p:nvPr/>
          </p:nvSpPr>
          <p:spPr>
            <a:xfrm rot="16200000">
              <a:off x="3064198" y="219438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4" name="Oval 683">
              <a:extLst>
                <a:ext uri="{FF2B5EF4-FFF2-40B4-BE49-F238E27FC236}">
                  <a16:creationId xmlns:a16="http://schemas.microsoft.com/office/drawing/2014/main" id="{8097AB8F-F6F8-4952-BB90-4BF57C268680}"/>
                </a:ext>
              </a:extLst>
            </p:cNvPr>
            <p:cNvSpPr/>
            <p:nvPr/>
          </p:nvSpPr>
          <p:spPr>
            <a:xfrm rot="5400000">
              <a:off x="2954534" y="21982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5" name="Oval 684">
              <a:extLst>
                <a:ext uri="{FF2B5EF4-FFF2-40B4-BE49-F238E27FC236}">
                  <a16:creationId xmlns:a16="http://schemas.microsoft.com/office/drawing/2014/main" id="{7538E74B-9116-40C5-8E1A-835E8557C941}"/>
                </a:ext>
              </a:extLst>
            </p:cNvPr>
            <p:cNvSpPr/>
            <p:nvPr/>
          </p:nvSpPr>
          <p:spPr>
            <a:xfrm rot="15340465">
              <a:off x="3706370" y="25394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6" name="Oval 685">
              <a:extLst>
                <a:ext uri="{FF2B5EF4-FFF2-40B4-BE49-F238E27FC236}">
                  <a16:creationId xmlns:a16="http://schemas.microsoft.com/office/drawing/2014/main" id="{B56037C3-4706-4A83-A9E8-158409F3B0D5}"/>
                </a:ext>
              </a:extLst>
            </p:cNvPr>
            <p:cNvSpPr/>
            <p:nvPr/>
          </p:nvSpPr>
          <p:spPr>
            <a:xfrm rot="15340465">
              <a:off x="3461938" y="258406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7" name="Oval 686">
              <a:extLst>
                <a:ext uri="{FF2B5EF4-FFF2-40B4-BE49-F238E27FC236}">
                  <a16:creationId xmlns:a16="http://schemas.microsoft.com/office/drawing/2014/main" id="{DCE936F8-C32C-47AB-9ED8-414DD26AEC92}"/>
                </a:ext>
              </a:extLst>
            </p:cNvPr>
            <p:cNvSpPr/>
            <p:nvPr/>
          </p:nvSpPr>
          <p:spPr>
            <a:xfrm rot="4540465">
              <a:off x="3561241" y="255729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8" name="Oval 687">
              <a:extLst>
                <a:ext uri="{FF2B5EF4-FFF2-40B4-BE49-F238E27FC236}">
                  <a16:creationId xmlns:a16="http://schemas.microsoft.com/office/drawing/2014/main" id="{3D43B738-D6DF-4ED8-ACCF-9C2662BABFD1}"/>
                </a:ext>
              </a:extLst>
            </p:cNvPr>
            <p:cNvSpPr/>
            <p:nvPr/>
          </p:nvSpPr>
          <p:spPr>
            <a:xfrm rot="4540465">
              <a:off x="3804505" y="27685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9" name="Oval 688">
              <a:extLst>
                <a:ext uri="{FF2B5EF4-FFF2-40B4-BE49-F238E27FC236}">
                  <a16:creationId xmlns:a16="http://schemas.microsoft.com/office/drawing/2014/main" id="{3D1AEEC6-B97F-47FF-904E-8C8CE42A76BF}"/>
                </a:ext>
              </a:extLst>
            </p:cNvPr>
            <p:cNvSpPr/>
            <p:nvPr/>
          </p:nvSpPr>
          <p:spPr>
            <a:xfrm rot="4540465">
              <a:off x="3796309" y="264859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90" name="Oval 689">
              <a:extLst>
                <a:ext uri="{FF2B5EF4-FFF2-40B4-BE49-F238E27FC236}">
                  <a16:creationId xmlns:a16="http://schemas.microsoft.com/office/drawing/2014/main" id="{CE75F450-009E-4436-B6C0-6F2CA6BAF935}"/>
                </a:ext>
              </a:extLst>
            </p:cNvPr>
            <p:cNvSpPr/>
            <p:nvPr/>
          </p:nvSpPr>
          <p:spPr>
            <a:xfrm rot="4540465">
              <a:off x="3671277" y="27604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1" name="Oval 690">
              <a:extLst>
                <a:ext uri="{FF2B5EF4-FFF2-40B4-BE49-F238E27FC236}">
                  <a16:creationId xmlns:a16="http://schemas.microsoft.com/office/drawing/2014/main" id="{AB0474AA-AC9A-4334-AAAC-5319A38C6C82}"/>
                </a:ext>
              </a:extLst>
            </p:cNvPr>
            <p:cNvSpPr/>
            <p:nvPr/>
          </p:nvSpPr>
          <p:spPr>
            <a:xfrm rot="15340465">
              <a:off x="3600410" y="270158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2" name="Oval 691">
              <a:extLst>
                <a:ext uri="{FF2B5EF4-FFF2-40B4-BE49-F238E27FC236}">
                  <a16:creationId xmlns:a16="http://schemas.microsoft.com/office/drawing/2014/main" id="{EA4D8BB4-C0F3-4E44-8CD8-1F53112DBC0B}"/>
                </a:ext>
              </a:extLst>
            </p:cNvPr>
            <p:cNvSpPr/>
            <p:nvPr/>
          </p:nvSpPr>
          <p:spPr>
            <a:xfrm rot="15340465">
              <a:off x="3687724" y="26422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3" name="Oval 692">
              <a:extLst>
                <a:ext uri="{FF2B5EF4-FFF2-40B4-BE49-F238E27FC236}">
                  <a16:creationId xmlns:a16="http://schemas.microsoft.com/office/drawing/2014/main" id="{ADBCC15B-1D72-41D0-A83F-42CA85793D1F}"/>
                </a:ext>
              </a:extLst>
            </p:cNvPr>
            <p:cNvSpPr/>
            <p:nvPr/>
          </p:nvSpPr>
          <p:spPr>
            <a:xfrm rot="4540465">
              <a:off x="3506911" y="266041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4" name="Oval 693">
              <a:extLst>
                <a:ext uri="{FF2B5EF4-FFF2-40B4-BE49-F238E27FC236}">
                  <a16:creationId xmlns:a16="http://schemas.microsoft.com/office/drawing/2014/main" id="{17140615-1062-46C8-8099-12DA974F07EA}"/>
                </a:ext>
              </a:extLst>
            </p:cNvPr>
            <p:cNvSpPr/>
            <p:nvPr/>
          </p:nvSpPr>
          <p:spPr>
            <a:xfrm rot="4540465">
              <a:off x="3806558" y="256271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5" name="Oval 694">
              <a:extLst>
                <a:ext uri="{FF2B5EF4-FFF2-40B4-BE49-F238E27FC236}">
                  <a16:creationId xmlns:a16="http://schemas.microsoft.com/office/drawing/2014/main" id="{7E1302A4-AB9C-4347-B1CC-EF36805286E7}"/>
                </a:ext>
              </a:extLst>
            </p:cNvPr>
            <p:cNvSpPr/>
            <p:nvPr/>
          </p:nvSpPr>
          <p:spPr>
            <a:xfrm rot="15340465">
              <a:off x="3699886" y="282634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6" name="Oval 695">
              <a:extLst>
                <a:ext uri="{FF2B5EF4-FFF2-40B4-BE49-F238E27FC236}">
                  <a16:creationId xmlns:a16="http://schemas.microsoft.com/office/drawing/2014/main" id="{662D6691-385E-445E-BC17-9B81F8FAD758}"/>
                </a:ext>
              </a:extLst>
            </p:cNvPr>
            <p:cNvSpPr/>
            <p:nvPr/>
          </p:nvSpPr>
          <p:spPr>
            <a:xfrm rot="4540465">
              <a:off x="3746131" y="272281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7" name="Oval 696">
              <a:extLst>
                <a:ext uri="{FF2B5EF4-FFF2-40B4-BE49-F238E27FC236}">
                  <a16:creationId xmlns:a16="http://schemas.microsoft.com/office/drawing/2014/main" id="{5129767F-9047-48E2-B144-7A522E34BA8A}"/>
                </a:ext>
              </a:extLst>
            </p:cNvPr>
            <p:cNvSpPr/>
            <p:nvPr/>
          </p:nvSpPr>
          <p:spPr>
            <a:xfrm rot="4540465">
              <a:off x="3887696" y="270841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8" name="Oval 697">
              <a:extLst>
                <a:ext uri="{FF2B5EF4-FFF2-40B4-BE49-F238E27FC236}">
                  <a16:creationId xmlns:a16="http://schemas.microsoft.com/office/drawing/2014/main" id="{9327E995-0DC6-418D-977F-BDD5258F8D85}"/>
                </a:ext>
              </a:extLst>
            </p:cNvPr>
            <p:cNvSpPr/>
            <p:nvPr/>
          </p:nvSpPr>
          <p:spPr>
            <a:xfrm rot="4739662">
              <a:off x="3456021" y="247246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9" name="Oval 698">
              <a:extLst>
                <a:ext uri="{FF2B5EF4-FFF2-40B4-BE49-F238E27FC236}">
                  <a16:creationId xmlns:a16="http://schemas.microsoft.com/office/drawing/2014/main" id="{1C083084-B260-4B41-82B1-7ADFD4A87AD5}"/>
                </a:ext>
              </a:extLst>
            </p:cNvPr>
            <p:cNvSpPr/>
            <p:nvPr/>
          </p:nvSpPr>
          <p:spPr>
            <a:xfrm rot="4739662">
              <a:off x="3712816" y="24529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0" name="Oval 699">
              <a:extLst>
                <a:ext uri="{FF2B5EF4-FFF2-40B4-BE49-F238E27FC236}">
                  <a16:creationId xmlns:a16="http://schemas.microsoft.com/office/drawing/2014/main" id="{07AF210D-D8DB-46F3-B2D1-D64361980762}"/>
                </a:ext>
              </a:extLst>
            </p:cNvPr>
            <p:cNvSpPr/>
            <p:nvPr/>
          </p:nvSpPr>
          <p:spPr>
            <a:xfrm rot="15539662">
              <a:off x="3581553" y="244148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1" name="Oval 700">
              <a:extLst>
                <a:ext uri="{FF2B5EF4-FFF2-40B4-BE49-F238E27FC236}">
                  <a16:creationId xmlns:a16="http://schemas.microsoft.com/office/drawing/2014/main" id="{52D75221-8B51-4FEB-8BB4-461484E770EA}"/>
                </a:ext>
              </a:extLst>
            </p:cNvPr>
            <p:cNvSpPr/>
            <p:nvPr/>
          </p:nvSpPr>
          <p:spPr>
            <a:xfrm rot="15539662">
              <a:off x="3371318" y="223806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2" name="Oval 701">
              <a:extLst>
                <a:ext uri="{FF2B5EF4-FFF2-40B4-BE49-F238E27FC236}">
                  <a16:creationId xmlns:a16="http://schemas.microsoft.com/office/drawing/2014/main" id="{B7E791D9-235A-4C0F-B533-B21D8DD5C8A6}"/>
                </a:ext>
              </a:extLst>
            </p:cNvPr>
            <p:cNvSpPr/>
            <p:nvPr/>
          </p:nvSpPr>
          <p:spPr>
            <a:xfrm rot="15539662">
              <a:off x="3382743" y="23691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03" name="Oval 702">
              <a:extLst>
                <a:ext uri="{FF2B5EF4-FFF2-40B4-BE49-F238E27FC236}">
                  <a16:creationId xmlns:a16="http://schemas.microsoft.com/office/drawing/2014/main" id="{3ABAAB3A-1D13-46AF-8E91-735AE01DACE5}"/>
                </a:ext>
              </a:extLst>
            </p:cNvPr>
            <p:cNvSpPr/>
            <p:nvPr/>
          </p:nvSpPr>
          <p:spPr>
            <a:xfrm rot="15539662">
              <a:off x="3534427" y="228632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4" name="Oval 703">
              <a:extLst>
                <a:ext uri="{FF2B5EF4-FFF2-40B4-BE49-F238E27FC236}">
                  <a16:creationId xmlns:a16="http://schemas.microsoft.com/office/drawing/2014/main" id="{BC88828B-B4D3-4088-95E0-96DC0CEC9C06}"/>
                </a:ext>
              </a:extLst>
            </p:cNvPr>
            <p:cNvSpPr/>
            <p:nvPr/>
          </p:nvSpPr>
          <p:spPr>
            <a:xfrm rot="4739662">
              <a:off x="3601768" y="234917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5" name="Oval 704">
              <a:extLst>
                <a:ext uri="{FF2B5EF4-FFF2-40B4-BE49-F238E27FC236}">
                  <a16:creationId xmlns:a16="http://schemas.microsoft.com/office/drawing/2014/main" id="{A2746150-4BF1-4F75-90B8-0E70B2CF5059}"/>
                </a:ext>
              </a:extLst>
            </p:cNvPr>
            <p:cNvSpPr/>
            <p:nvPr/>
          </p:nvSpPr>
          <p:spPr>
            <a:xfrm rot="4739662">
              <a:off x="3490777" y="23817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6" name="Oval 705">
              <a:extLst>
                <a:ext uri="{FF2B5EF4-FFF2-40B4-BE49-F238E27FC236}">
                  <a16:creationId xmlns:a16="http://schemas.microsoft.com/office/drawing/2014/main" id="{9E99C5F3-0B28-4D0A-B3B2-F40A42CBF0F0}"/>
                </a:ext>
              </a:extLst>
            </p:cNvPr>
            <p:cNvSpPr/>
            <p:nvPr/>
          </p:nvSpPr>
          <p:spPr>
            <a:xfrm rot="15539662">
              <a:off x="3692725" y="23956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7" name="Oval 706">
              <a:extLst>
                <a:ext uri="{FF2B5EF4-FFF2-40B4-BE49-F238E27FC236}">
                  <a16:creationId xmlns:a16="http://schemas.microsoft.com/office/drawing/2014/main" id="{5B63D7F1-78D1-4518-8D99-BA9B6B51E974}"/>
                </a:ext>
              </a:extLst>
            </p:cNvPr>
            <p:cNvSpPr/>
            <p:nvPr/>
          </p:nvSpPr>
          <p:spPr>
            <a:xfrm rot="15539662">
              <a:off x="3377729" y="246507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8" name="Oval 707">
              <a:extLst>
                <a:ext uri="{FF2B5EF4-FFF2-40B4-BE49-F238E27FC236}">
                  <a16:creationId xmlns:a16="http://schemas.microsoft.com/office/drawing/2014/main" id="{9023DBE5-54D0-4D11-A26E-D287FD6E1AFC}"/>
                </a:ext>
              </a:extLst>
            </p:cNvPr>
            <p:cNvSpPr/>
            <p:nvPr/>
          </p:nvSpPr>
          <p:spPr>
            <a:xfrm rot="15539662">
              <a:off x="3263186" y="239320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9" name="Oval 708">
              <a:extLst>
                <a:ext uri="{FF2B5EF4-FFF2-40B4-BE49-F238E27FC236}">
                  <a16:creationId xmlns:a16="http://schemas.microsoft.com/office/drawing/2014/main" id="{00F86650-7791-4491-99A3-622ED85548EE}"/>
                </a:ext>
              </a:extLst>
            </p:cNvPr>
            <p:cNvSpPr/>
            <p:nvPr/>
          </p:nvSpPr>
          <p:spPr>
            <a:xfrm rot="4739662">
              <a:off x="3458723" y="216485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0" name="Oval 709">
              <a:extLst>
                <a:ext uri="{FF2B5EF4-FFF2-40B4-BE49-F238E27FC236}">
                  <a16:creationId xmlns:a16="http://schemas.microsoft.com/office/drawing/2014/main" id="{1BDD4BD8-0932-4ADF-ACA7-909BD1845EAA}"/>
                </a:ext>
              </a:extLst>
            </p:cNvPr>
            <p:cNvSpPr/>
            <p:nvPr/>
          </p:nvSpPr>
          <p:spPr>
            <a:xfrm rot="15539662">
              <a:off x="3447328" y="23087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1" name="Oval 710">
              <a:extLst>
                <a:ext uri="{FF2B5EF4-FFF2-40B4-BE49-F238E27FC236}">
                  <a16:creationId xmlns:a16="http://schemas.microsoft.com/office/drawing/2014/main" id="{F326573F-FEC5-4739-9429-6668BEFA4EF0}"/>
                </a:ext>
              </a:extLst>
            </p:cNvPr>
            <p:cNvSpPr/>
            <p:nvPr/>
          </p:nvSpPr>
          <p:spPr>
            <a:xfrm rot="15539662">
              <a:off x="3315359" y="232571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2" name="Oval 711">
              <a:extLst>
                <a:ext uri="{FF2B5EF4-FFF2-40B4-BE49-F238E27FC236}">
                  <a16:creationId xmlns:a16="http://schemas.microsoft.com/office/drawing/2014/main" id="{EF6A84B2-7688-45F7-A358-B3E36BCF7F9D}"/>
                </a:ext>
              </a:extLst>
            </p:cNvPr>
            <p:cNvSpPr/>
            <p:nvPr/>
          </p:nvSpPr>
          <p:spPr>
            <a:xfrm rot="15340465">
              <a:off x="4158705" y="317056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3" name="Oval 712">
              <a:extLst>
                <a:ext uri="{FF2B5EF4-FFF2-40B4-BE49-F238E27FC236}">
                  <a16:creationId xmlns:a16="http://schemas.microsoft.com/office/drawing/2014/main" id="{CFF15241-1961-484B-B7B5-2E9CB12BC94E}"/>
                </a:ext>
              </a:extLst>
            </p:cNvPr>
            <p:cNvSpPr/>
            <p:nvPr/>
          </p:nvSpPr>
          <p:spPr>
            <a:xfrm rot="4540465">
              <a:off x="4013576" y="318838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4" name="Oval 713">
              <a:extLst>
                <a:ext uri="{FF2B5EF4-FFF2-40B4-BE49-F238E27FC236}">
                  <a16:creationId xmlns:a16="http://schemas.microsoft.com/office/drawing/2014/main" id="{FE647074-FC95-48ED-98C0-8D46FDE3818D}"/>
                </a:ext>
              </a:extLst>
            </p:cNvPr>
            <p:cNvSpPr/>
            <p:nvPr/>
          </p:nvSpPr>
          <p:spPr>
            <a:xfrm rot="4540465">
              <a:off x="4256840" y="33996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5" name="Oval 714">
              <a:extLst>
                <a:ext uri="{FF2B5EF4-FFF2-40B4-BE49-F238E27FC236}">
                  <a16:creationId xmlns:a16="http://schemas.microsoft.com/office/drawing/2014/main" id="{857AD3A2-8F22-4982-843D-40F9E3EF93D4}"/>
                </a:ext>
              </a:extLst>
            </p:cNvPr>
            <p:cNvSpPr/>
            <p:nvPr/>
          </p:nvSpPr>
          <p:spPr>
            <a:xfrm rot="4540465">
              <a:off x="4248644" y="327967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16" name="Oval 715">
              <a:extLst>
                <a:ext uri="{FF2B5EF4-FFF2-40B4-BE49-F238E27FC236}">
                  <a16:creationId xmlns:a16="http://schemas.microsoft.com/office/drawing/2014/main" id="{E871E7B8-1852-4D22-9EDB-5B3AEF577E15}"/>
                </a:ext>
              </a:extLst>
            </p:cNvPr>
            <p:cNvSpPr/>
            <p:nvPr/>
          </p:nvSpPr>
          <p:spPr>
            <a:xfrm rot="15340465">
              <a:off x="4374189" y="36245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7" name="Oval 716">
              <a:extLst>
                <a:ext uri="{FF2B5EF4-FFF2-40B4-BE49-F238E27FC236}">
                  <a16:creationId xmlns:a16="http://schemas.microsoft.com/office/drawing/2014/main" id="{593A7CBB-EA8E-48BD-97A4-9D34ADA5C11A}"/>
                </a:ext>
              </a:extLst>
            </p:cNvPr>
            <p:cNvSpPr/>
            <p:nvPr/>
          </p:nvSpPr>
          <p:spPr>
            <a:xfrm rot="15340465">
              <a:off x="4140059" y="327329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8" name="Oval 717">
              <a:extLst>
                <a:ext uri="{FF2B5EF4-FFF2-40B4-BE49-F238E27FC236}">
                  <a16:creationId xmlns:a16="http://schemas.microsoft.com/office/drawing/2014/main" id="{1DCCB5ED-84B2-415D-A2A2-99989A82B053}"/>
                </a:ext>
              </a:extLst>
            </p:cNvPr>
            <p:cNvSpPr/>
            <p:nvPr/>
          </p:nvSpPr>
          <p:spPr>
            <a:xfrm rot="15340465">
              <a:off x="2384889" y="232601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9" name="Oval 718">
              <a:extLst>
                <a:ext uri="{FF2B5EF4-FFF2-40B4-BE49-F238E27FC236}">
                  <a16:creationId xmlns:a16="http://schemas.microsoft.com/office/drawing/2014/main" id="{5F4AC4B8-800F-44E9-8D31-A5ECD8A211CA}"/>
                </a:ext>
              </a:extLst>
            </p:cNvPr>
            <p:cNvSpPr/>
            <p:nvPr/>
          </p:nvSpPr>
          <p:spPr>
            <a:xfrm rot="4540465">
              <a:off x="4198466" y="335389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0" name="Oval 719">
              <a:extLst>
                <a:ext uri="{FF2B5EF4-FFF2-40B4-BE49-F238E27FC236}">
                  <a16:creationId xmlns:a16="http://schemas.microsoft.com/office/drawing/2014/main" id="{08261F9F-8966-41F3-915E-A06A5B9BD08E}"/>
                </a:ext>
              </a:extLst>
            </p:cNvPr>
            <p:cNvSpPr/>
            <p:nvPr/>
          </p:nvSpPr>
          <p:spPr>
            <a:xfrm rot="4540465">
              <a:off x="4299837" y="35716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1" name="Oval 720">
              <a:extLst>
                <a:ext uri="{FF2B5EF4-FFF2-40B4-BE49-F238E27FC236}">
                  <a16:creationId xmlns:a16="http://schemas.microsoft.com/office/drawing/2014/main" id="{B41FC584-2D23-4AC2-A88A-F31F6A30EC6A}"/>
                </a:ext>
              </a:extLst>
            </p:cNvPr>
            <p:cNvSpPr/>
            <p:nvPr/>
          </p:nvSpPr>
          <p:spPr>
            <a:xfrm rot="4540465">
              <a:off x="4340031" y="33395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2" name="Oval 721">
              <a:extLst>
                <a:ext uri="{FF2B5EF4-FFF2-40B4-BE49-F238E27FC236}">
                  <a16:creationId xmlns:a16="http://schemas.microsoft.com/office/drawing/2014/main" id="{C621F00C-2F37-480E-BFB7-770AC015E7D5}"/>
                </a:ext>
              </a:extLst>
            </p:cNvPr>
            <p:cNvSpPr/>
            <p:nvPr/>
          </p:nvSpPr>
          <p:spPr>
            <a:xfrm rot="4739662">
              <a:off x="3943871" y="31232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3" name="Oval 722">
              <a:extLst>
                <a:ext uri="{FF2B5EF4-FFF2-40B4-BE49-F238E27FC236}">
                  <a16:creationId xmlns:a16="http://schemas.microsoft.com/office/drawing/2014/main" id="{CD9D820C-2DE4-4B56-96A8-9876E8C864BC}"/>
                </a:ext>
              </a:extLst>
            </p:cNvPr>
            <p:cNvSpPr/>
            <p:nvPr/>
          </p:nvSpPr>
          <p:spPr>
            <a:xfrm rot="4739662">
              <a:off x="4165151" y="30839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4" name="Oval 723">
              <a:extLst>
                <a:ext uri="{FF2B5EF4-FFF2-40B4-BE49-F238E27FC236}">
                  <a16:creationId xmlns:a16="http://schemas.microsoft.com/office/drawing/2014/main" id="{DE2230F4-EEA9-405C-B3B5-63B99459E21B}"/>
                </a:ext>
              </a:extLst>
            </p:cNvPr>
            <p:cNvSpPr/>
            <p:nvPr/>
          </p:nvSpPr>
          <p:spPr>
            <a:xfrm rot="15539662">
              <a:off x="4033888" y="307257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5" name="Oval 724">
              <a:extLst>
                <a:ext uri="{FF2B5EF4-FFF2-40B4-BE49-F238E27FC236}">
                  <a16:creationId xmlns:a16="http://schemas.microsoft.com/office/drawing/2014/main" id="{D53C8F71-AAF5-40A3-B2C1-2BDF4DC09294}"/>
                </a:ext>
              </a:extLst>
            </p:cNvPr>
            <p:cNvSpPr/>
            <p:nvPr/>
          </p:nvSpPr>
          <p:spPr>
            <a:xfrm rot="15539662">
              <a:off x="3823653" y="28691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6" name="Oval 725">
              <a:extLst>
                <a:ext uri="{FF2B5EF4-FFF2-40B4-BE49-F238E27FC236}">
                  <a16:creationId xmlns:a16="http://schemas.microsoft.com/office/drawing/2014/main" id="{1BA16B1C-C591-4EE1-997C-8BF6CF8792DA}"/>
                </a:ext>
              </a:extLst>
            </p:cNvPr>
            <p:cNvSpPr/>
            <p:nvPr/>
          </p:nvSpPr>
          <p:spPr>
            <a:xfrm rot="15539662">
              <a:off x="3835078" y="300021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27" name="Oval 726">
              <a:extLst>
                <a:ext uri="{FF2B5EF4-FFF2-40B4-BE49-F238E27FC236}">
                  <a16:creationId xmlns:a16="http://schemas.microsoft.com/office/drawing/2014/main" id="{6A871506-9C2E-4B34-B011-8BE14F477BBA}"/>
                </a:ext>
              </a:extLst>
            </p:cNvPr>
            <p:cNvSpPr/>
            <p:nvPr/>
          </p:nvSpPr>
          <p:spPr>
            <a:xfrm rot="15539662">
              <a:off x="3986762" y="291740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8" name="Oval 727">
              <a:extLst>
                <a:ext uri="{FF2B5EF4-FFF2-40B4-BE49-F238E27FC236}">
                  <a16:creationId xmlns:a16="http://schemas.microsoft.com/office/drawing/2014/main" id="{95339E80-2D36-49A8-8D8F-34168EA84EC0}"/>
                </a:ext>
              </a:extLst>
            </p:cNvPr>
            <p:cNvSpPr/>
            <p:nvPr/>
          </p:nvSpPr>
          <p:spPr>
            <a:xfrm rot="4739662">
              <a:off x="4054103" y="298025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9" name="Oval 728">
              <a:extLst>
                <a:ext uri="{FF2B5EF4-FFF2-40B4-BE49-F238E27FC236}">
                  <a16:creationId xmlns:a16="http://schemas.microsoft.com/office/drawing/2014/main" id="{AF7C4152-496A-48E3-BDA7-50A3E46A53CF}"/>
                </a:ext>
              </a:extLst>
            </p:cNvPr>
            <p:cNvSpPr/>
            <p:nvPr/>
          </p:nvSpPr>
          <p:spPr>
            <a:xfrm rot="4739662">
              <a:off x="3943112" y="301287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0" name="Oval 729">
              <a:extLst>
                <a:ext uri="{FF2B5EF4-FFF2-40B4-BE49-F238E27FC236}">
                  <a16:creationId xmlns:a16="http://schemas.microsoft.com/office/drawing/2014/main" id="{E89B9B1A-C6BF-4B1B-A0C6-4ABD37DCF929}"/>
                </a:ext>
              </a:extLst>
            </p:cNvPr>
            <p:cNvSpPr/>
            <p:nvPr/>
          </p:nvSpPr>
          <p:spPr>
            <a:xfrm rot="15539662">
              <a:off x="3878336" y="308146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1" name="Oval 730">
              <a:extLst>
                <a:ext uri="{FF2B5EF4-FFF2-40B4-BE49-F238E27FC236}">
                  <a16:creationId xmlns:a16="http://schemas.microsoft.com/office/drawing/2014/main" id="{31EC0D94-27EF-47FF-A6AC-76EDBBFBA012}"/>
                </a:ext>
              </a:extLst>
            </p:cNvPr>
            <p:cNvSpPr/>
            <p:nvPr/>
          </p:nvSpPr>
          <p:spPr>
            <a:xfrm rot="4739662">
              <a:off x="3911058" y="2795942"/>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2" name="Oval 731">
              <a:extLst>
                <a:ext uri="{FF2B5EF4-FFF2-40B4-BE49-F238E27FC236}">
                  <a16:creationId xmlns:a16="http://schemas.microsoft.com/office/drawing/2014/main" id="{64E5B552-0760-4D79-B9A5-4BDF78351DFA}"/>
                </a:ext>
              </a:extLst>
            </p:cNvPr>
            <p:cNvSpPr/>
            <p:nvPr/>
          </p:nvSpPr>
          <p:spPr>
            <a:xfrm rot="15539662">
              <a:off x="3899663" y="293982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3" name="Oval 732">
              <a:extLst>
                <a:ext uri="{FF2B5EF4-FFF2-40B4-BE49-F238E27FC236}">
                  <a16:creationId xmlns:a16="http://schemas.microsoft.com/office/drawing/2014/main" id="{8253CE6A-B807-4A01-862A-9449BCF1A492}"/>
                </a:ext>
              </a:extLst>
            </p:cNvPr>
            <p:cNvSpPr/>
            <p:nvPr/>
          </p:nvSpPr>
          <p:spPr>
            <a:xfrm rot="15539662">
              <a:off x="3767694" y="295679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4" name="Oval 733">
              <a:extLst>
                <a:ext uri="{FF2B5EF4-FFF2-40B4-BE49-F238E27FC236}">
                  <a16:creationId xmlns:a16="http://schemas.microsoft.com/office/drawing/2014/main" id="{69F694B7-DEC5-45DF-9685-91EA1570B884}"/>
                </a:ext>
              </a:extLst>
            </p:cNvPr>
            <p:cNvSpPr/>
            <p:nvPr/>
          </p:nvSpPr>
          <p:spPr>
            <a:xfrm rot="9903218">
              <a:off x="2621259" y="122729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5" name="Oval 734">
              <a:extLst>
                <a:ext uri="{FF2B5EF4-FFF2-40B4-BE49-F238E27FC236}">
                  <a16:creationId xmlns:a16="http://schemas.microsoft.com/office/drawing/2014/main" id="{76F6B2C7-4633-4E76-95F2-08EE00C59C3E}"/>
                </a:ext>
              </a:extLst>
            </p:cNvPr>
            <p:cNvSpPr/>
            <p:nvPr/>
          </p:nvSpPr>
          <p:spPr>
            <a:xfrm rot="9903218">
              <a:off x="2562986" y="14516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6" name="Oval 735">
              <a:extLst>
                <a:ext uri="{FF2B5EF4-FFF2-40B4-BE49-F238E27FC236}">
                  <a16:creationId xmlns:a16="http://schemas.microsoft.com/office/drawing/2014/main" id="{438081DB-87C9-46D7-A2C7-8D75B871A859}"/>
                </a:ext>
              </a:extLst>
            </p:cNvPr>
            <p:cNvSpPr/>
            <p:nvPr/>
          </p:nvSpPr>
          <p:spPr>
            <a:xfrm rot="9903218">
              <a:off x="2650215" y="145835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7" name="Oval 736">
              <a:extLst>
                <a:ext uri="{FF2B5EF4-FFF2-40B4-BE49-F238E27FC236}">
                  <a16:creationId xmlns:a16="http://schemas.microsoft.com/office/drawing/2014/main" id="{B596AB5B-06DE-4A8D-AFEE-2A2FB12CEDDA}"/>
                </a:ext>
              </a:extLst>
            </p:cNvPr>
            <p:cNvSpPr/>
            <p:nvPr/>
          </p:nvSpPr>
          <p:spPr>
            <a:xfrm rot="20703218">
              <a:off x="2640528" y="135109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8" name="Oval 737">
              <a:extLst>
                <a:ext uri="{FF2B5EF4-FFF2-40B4-BE49-F238E27FC236}">
                  <a16:creationId xmlns:a16="http://schemas.microsoft.com/office/drawing/2014/main" id="{40EAD5FE-D7FC-421F-B31F-4BA44CDC7421}"/>
                </a:ext>
              </a:extLst>
            </p:cNvPr>
            <p:cNvSpPr/>
            <p:nvPr/>
          </p:nvSpPr>
          <p:spPr>
            <a:xfrm rot="20703218">
              <a:off x="2272600" y="16294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39" name="Oval 738">
              <a:extLst>
                <a:ext uri="{FF2B5EF4-FFF2-40B4-BE49-F238E27FC236}">
                  <a16:creationId xmlns:a16="http://schemas.microsoft.com/office/drawing/2014/main" id="{1E02E2CF-040D-42D2-BC0A-69DAA15AA787}"/>
                </a:ext>
              </a:extLst>
            </p:cNvPr>
            <p:cNvSpPr/>
            <p:nvPr/>
          </p:nvSpPr>
          <p:spPr>
            <a:xfrm rot="20703218">
              <a:off x="2561006" y="11779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0" name="Oval 739">
              <a:extLst>
                <a:ext uri="{FF2B5EF4-FFF2-40B4-BE49-F238E27FC236}">
                  <a16:creationId xmlns:a16="http://schemas.microsoft.com/office/drawing/2014/main" id="{0B44E2EC-A064-4C5D-A0BF-EED4897451B6}"/>
                </a:ext>
              </a:extLst>
            </p:cNvPr>
            <p:cNvSpPr/>
            <p:nvPr/>
          </p:nvSpPr>
          <p:spPr>
            <a:xfrm rot="9903218">
              <a:off x="2634287" y="131765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1" name="Oval 740">
              <a:extLst>
                <a:ext uri="{FF2B5EF4-FFF2-40B4-BE49-F238E27FC236}">
                  <a16:creationId xmlns:a16="http://schemas.microsoft.com/office/drawing/2014/main" id="{28BE5DD2-C777-4640-BD8F-B02C2171AC8F}"/>
                </a:ext>
              </a:extLst>
            </p:cNvPr>
            <p:cNvSpPr/>
            <p:nvPr/>
          </p:nvSpPr>
          <p:spPr>
            <a:xfrm rot="9903218">
              <a:off x="2724239" y="125538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2" name="Oval 741">
              <a:extLst>
                <a:ext uri="{FF2B5EF4-FFF2-40B4-BE49-F238E27FC236}">
                  <a16:creationId xmlns:a16="http://schemas.microsoft.com/office/drawing/2014/main" id="{F678C7D7-5AAE-4CBF-9498-F1482356080A}"/>
                </a:ext>
              </a:extLst>
            </p:cNvPr>
            <p:cNvSpPr/>
            <p:nvPr/>
          </p:nvSpPr>
          <p:spPr>
            <a:xfrm rot="20703218">
              <a:off x="2957579" y="205980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3" name="Oval 742">
              <a:extLst>
                <a:ext uri="{FF2B5EF4-FFF2-40B4-BE49-F238E27FC236}">
                  <a16:creationId xmlns:a16="http://schemas.microsoft.com/office/drawing/2014/main" id="{D99E52FD-5542-4A97-AA4C-53240DDAC1A7}"/>
                </a:ext>
              </a:extLst>
            </p:cNvPr>
            <p:cNvSpPr/>
            <p:nvPr/>
          </p:nvSpPr>
          <p:spPr>
            <a:xfrm rot="20703218">
              <a:off x="2643514" y="114798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4" name="Oval 743">
              <a:extLst>
                <a:ext uri="{FF2B5EF4-FFF2-40B4-BE49-F238E27FC236}">
                  <a16:creationId xmlns:a16="http://schemas.microsoft.com/office/drawing/2014/main" id="{2958086F-FA34-416F-970C-7DA926036FBA}"/>
                </a:ext>
              </a:extLst>
            </p:cNvPr>
            <p:cNvSpPr/>
            <p:nvPr/>
          </p:nvSpPr>
          <p:spPr>
            <a:xfrm rot="20703218">
              <a:off x="2692637" y="107044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5" name="Oval 744">
              <a:extLst>
                <a:ext uri="{FF2B5EF4-FFF2-40B4-BE49-F238E27FC236}">
                  <a16:creationId xmlns:a16="http://schemas.microsoft.com/office/drawing/2014/main" id="{9689E26B-5EE2-4A7B-AC1E-DE7B02497618}"/>
                </a:ext>
              </a:extLst>
            </p:cNvPr>
            <p:cNvSpPr/>
            <p:nvPr/>
          </p:nvSpPr>
          <p:spPr>
            <a:xfrm rot="20703218">
              <a:off x="2719246" y="100449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6" name="Oval 745">
              <a:extLst>
                <a:ext uri="{FF2B5EF4-FFF2-40B4-BE49-F238E27FC236}">
                  <a16:creationId xmlns:a16="http://schemas.microsoft.com/office/drawing/2014/main" id="{DC3B1B58-A8D7-4814-B89E-20B387ADEE73}"/>
                </a:ext>
              </a:extLst>
            </p:cNvPr>
            <p:cNvSpPr/>
            <p:nvPr/>
          </p:nvSpPr>
          <p:spPr>
            <a:xfrm rot="20703218">
              <a:off x="2575876" y="1267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7" name="Oval 746">
              <a:extLst>
                <a:ext uri="{FF2B5EF4-FFF2-40B4-BE49-F238E27FC236}">
                  <a16:creationId xmlns:a16="http://schemas.microsoft.com/office/drawing/2014/main" id="{A982EC2D-C473-4071-BAF0-8EC25E270FDD}"/>
                </a:ext>
              </a:extLst>
            </p:cNvPr>
            <p:cNvSpPr/>
            <p:nvPr/>
          </p:nvSpPr>
          <p:spPr>
            <a:xfrm rot="20703218">
              <a:off x="2711862" y="1185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8" name="Oval 747">
              <a:extLst>
                <a:ext uri="{FF2B5EF4-FFF2-40B4-BE49-F238E27FC236}">
                  <a16:creationId xmlns:a16="http://schemas.microsoft.com/office/drawing/2014/main" id="{7E24BE5F-A83E-4267-99F4-2AE946BF5485}"/>
                </a:ext>
              </a:extLst>
            </p:cNvPr>
            <p:cNvSpPr/>
            <p:nvPr/>
          </p:nvSpPr>
          <p:spPr>
            <a:xfrm rot="4739662">
              <a:off x="4536730" y="391095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9" name="Oval 748">
              <a:extLst>
                <a:ext uri="{FF2B5EF4-FFF2-40B4-BE49-F238E27FC236}">
                  <a16:creationId xmlns:a16="http://schemas.microsoft.com/office/drawing/2014/main" id="{AA919F0E-91EC-43AF-A275-53A6DE16C079}"/>
                </a:ext>
              </a:extLst>
            </p:cNvPr>
            <p:cNvSpPr/>
            <p:nvPr/>
          </p:nvSpPr>
          <p:spPr>
            <a:xfrm rot="15539662">
              <a:off x="4437441" y="36616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0" name="Oval 749">
              <a:extLst>
                <a:ext uri="{FF2B5EF4-FFF2-40B4-BE49-F238E27FC236}">
                  <a16:creationId xmlns:a16="http://schemas.microsoft.com/office/drawing/2014/main" id="{1837D4CC-3291-4208-A7F1-4362848A2F98}"/>
                </a:ext>
              </a:extLst>
            </p:cNvPr>
            <p:cNvSpPr/>
            <p:nvPr/>
          </p:nvSpPr>
          <p:spPr>
            <a:xfrm rot="15539662">
              <a:off x="4409046" y="376251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51" name="Oval 750">
              <a:extLst>
                <a:ext uri="{FF2B5EF4-FFF2-40B4-BE49-F238E27FC236}">
                  <a16:creationId xmlns:a16="http://schemas.microsoft.com/office/drawing/2014/main" id="{99ECA179-8F0F-449B-9DFC-45540E7D3246}"/>
                </a:ext>
              </a:extLst>
            </p:cNvPr>
            <p:cNvSpPr/>
            <p:nvPr/>
          </p:nvSpPr>
          <p:spPr>
            <a:xfrm rot="15539662">
              <a:off x="4600550" y="370994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2" name="Oval 751">
              <a:extLst>
                <a:ext uri="{FF2B5EF4-FFF2-40B4-BE49-F238E27FC236}">
                  <a16:creationId xmlns:a16="http://schemas.microsoft.com/office/drawing/2014/main" id="{6E140519-FCD2-41C6-9663-285F3C477C4F}"/>
                </a:ext>
              </a:extLst>
            </p:cNvPr>
            <p:cNvSpPr/>
            <p:nvPr/>
          </p:nvSpPr>
          <p:spPr>
            <a:xfrm rot="4739662">
              <a:off x="3381509" y="217282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3" name="Oval 752">
              <a:extLst>
                <a:ext uri="{FF2B5EF4-FFF2-40B4-BE49-F238E27FC236}">
                  <a16:creationId xmlns:a16="http://schemas.microsoft.com/office/drawing/2014/main" id="{A539DB52-228E-4622-89E0-D5038B9ECB5B}"/>
                </a:ext>
              </a:extLst>
            </p:cNvPr>
            <p:cNvSpPr/>
            <p:nvPr/>
          </p:nvSpPr>
          <p:spPr>
            <a:xfrm rot="4739662">
              <a:off x="4556900" y="38054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4" name="Oval 753">
              <a:extLst>
                <a:ext uri="{FF2B5EF4-FFF2-40B4-BE49-F238E27FC236}">
                  <a16:creationId xmlns:a16="http://schemas.microsoft.com/office/drawing/2014/main" id="{94877EC2-28B0-4B17-BCBE-D641C7E0CD9D}"/>
                </a:ext>
              </a:extLst>
            </p:cNvPr>
            <p:cNvSpPr/>
            <p:nvPr/>
          </p:nvSpPr>
          <p:spPr>
            <a:xfrm rot="15539662">
              <a:off x="4127897" y="317742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5" name="Oval 754">
              <a:extLst>
                <a:ext uri="{FF2B5EF4-FFF2-40B4-BE49-F238E27FC236}">
                  <a16:creationId xmlns:a16="http://schemas.microsoft.com/office/drawing/2014/main" id="{6CFC5F19-A200-4338-B5D5-D18DE5065AE4}"/>
                </a:ext>
              </a:extLst>
            </p:cNvPr>
            <p:cNvSpPr/>
            <p:nvPr/>
          </p:nvSpPr>
          <p:spPr>
            <a:xfrm rot="15539662">
              <a:off x="4372436" y="37055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6" name="Oval 755">
              <a:extLst>
                <a:ext uri="{FF2B5EF4-FFF2-40B4-BE49-F238E27FC236}">
                  <a16:creationId xmlns:a16="http://schemas.microsoft.com/office/drawing/2014/main" id="{856E807A-18DF-4855-AAC3-A685D6F38684}"/>
                </a:ext>
              </a:extLst>
            </p:cNvPr>
            <p:cNvSpPr/>
            <p:nvPr/>
          </p:nvSpPr>
          <p:spPr>
            <a:xfrm rot="4739662">
              <a:off x="4550459" y="3614093"/>
              <a:ext cx="64330" cy="6433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7" name="Oval 756">
              <a:extLst>
                <a:ext uri="{FF2B5EF4-FFF2-40B4-BE49-F238E27FC236}">
                  <a16:creationId xmlns:a16="http://schemas.microsoft.com/office/drawing/2014/main" id="{7E714C93-8A1F-497A-BE4D-E16D1C841CB6}"/>
                </a:ext>
              </a:extLst>
            </p:cNvPr>
            <p:cNvSpPr/>
            <p:nvPr/>
          </p:nvSpPr>
          <p:spPr>
            <a:xfrm rot="15539662">
              <a:off x="4531009" y="3740150"/>
              <a:ext cx="80692" cy="67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8" name="Oval 757">
              <a:extLst>
                <a:ext uri="{FF2B5EF4-FFF2-40B4-BE49-F238E27FC236}">
                  <a16:creationId xmlns:a16="http://schemas.microsoft.com/office/drawing/2014/main" id="{6BC9B44F-8B30-4694-88A4-5B2F81387611}"/>
                </a:ext>
              </a:extLst>
            </p:cNvPr>
            <p:cNvSpPr/>
            <p:nvPr/>
          </p:nvSpPr>
          <p:spPr>
            <a:xfrm rot="15539662">
              <a:off x="4500535" y="38518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9" name="Oval 758">
              <a:extLst>
                <a:ext uri="{FF2B5EF4-FFF2-40B4-BE49-F238E27FC236}">
                  <a16:creationId xmlns:a16="http://schemas.microsoft.com/office/drawing/2014/main" id="{629D109B-B40F-4463-85B2-9412089D4606}"/>
                </a:ext>
              </a:extLst>
            </p:cNvPr>
            <p:cNvSpPr/>
            <p:nvPr/>
          </p:nvSpPr>
          <p:spPr>
            <a:xfrm rot="15539662">
              <a:off x="4320340" y="36430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0" name="Oval 759">
              <a:extLst>
                <a:ext uri="{FF2B5EF4-FFF2-40B4-BE49-F238E27FC236}">
                  <a16:creationId xmlns:a16="http://schemas.microsoft.com/office/drawing/2014/main" id="{201C2E5B-E968-47FF-9933-EB161E4973AF}"/>
                </a:ext>
              </a:extLst>
            </p:cNvPr>
            <p:cNvSpPr/>
            <p:nvPr/>
          </p:nvSpPr>
          <p:spPr>
            <a:xfrm rot="17847352">
              <a:off x="2843011" y="349262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1" name="Oval 760">
              <a:extLst>
                <a:ext uri="{FF2B5EF4-FFF2-40B4-BE49-F238E27FC236}">
                  <a16:creationId xmlns:a16="http://schemas.microsoft.com/office/drawing/2014/main" id="{0449040A-B16A-4D2A-9B20-8CAA708931F4}"/>
                </a:ext>
              </a:extLst>
            </p:cNvPr>
            <p:cNvSpPr/>
            <p:nvPr/>
          </p:nvSpPr>
          <p:spPr>
            <a:xfrm rot="17847352">
              <a:off x="2652171" y="33378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2" name="Oval 761">
              <a:extLst>
                <a:ext uri="{FF2B5EF4-FFF2-40B4-BE49-F238E27FC236}">
                  <a16:creationId xmlns:a16="http://schemas.microsoft.com/office/drawing/2014/main" id="{5285C6C3-A0F3-43E6-BE17-E1B30C8A75C3}"/>
                </a:ext>
              </a:extLst>
            </p:cNvPr>
            <p:cNvSpPr/>
            <p:nvPr/>
          </p:nvSpPr>
          <p:spPr>
            <a:xfrm rot="17847352">
              <a:off x="2587891" y="35163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3" name="Oval 762">
              <a:extLst>
                <a:ext uri="{FF2B5EF4-FFF2-40B4-BE49-F238E27FC236}">
                  <a16:creationId xmlns:a16="http://schemas.microsoft.com/office/drawing/2014/main" id="{B1174550-AB00-4A7F-A855-3371B090C148}"/>
                </a:ext>
              </a:extLst>
            </p:cNvPr>
            <p:cNvSpPr/>
            <p:nvPr/>
          </p:nvSpPr>
          <p:spPr>
            <a:xfrm rot="7047352">
              <a:off x="2713251" y="341353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4" name="Oval 763">
              <a:extLst>
                <a:ext uri="{FF2B5EF4-FFF2-40B4-BE49-F238E27FC236}">
                  <a16:creationId xmlns:a16="http://schemas.microsoft.com/office/drawing/2014/main" id="{0FE94F4A-3154-4581-A8DB-2FFE56A6BF3F}"/>
                </a:ext>
              </a:extLst>
            </p:cNvPr>
            <p:cNvSpPr/>
            <p:nvPr/>
          </p:nvSpPr>
          <p:spPr>
            <a:xfrm rot="7047352">
              <a:off x="2763542" y="37288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5" name="Oval 764">
              <a:extLst>
                <a:ext uri="{FF2B5EF4-FFF2-40B4-BE49-F238E27FC236}">
                  <a16:creationId xmlns:a16="http://schemas.microsoft.com/office/drawing/2014/main" id="{27F8312B-4DC9-4527-B79E-B541AA13A233}"/>
                </a:ext>
              </a:extLst>
            </p:cNvPr>
            <p:cNvSpPr/>
            <p:nvPr/>
          </p:nvSpPr>
          <p:spPr>
            <a:xfrm rot="7047352">
              <a:off x="2842218" y="363174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66" name="Oval 765">
              <a:extLst>
                <a:ext uri="{FF2B5EF4-FFF2-40B4-BE49-F238E27FC236}">
                  <a16:creationId xmlns:a16="http://schemas.microsoft.com/office/drawing/2014/main" id="{8D6E4516-2FA3-4014-8C35-0E63C774309A}"/>
                </a:ext>
              </a:extLst>
            </p:cNvPr>
            <p:cNvSpPr/>
            <p:nvPr/>
          </p:nvSpPr>
          <p:spPr>
            <a:xfrm rot="7047352">
              <a:off x="2047350" y="185359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7" name="Oval 766">
              <a:extLst>
                <a:ext uri="{FF2B5EF4-FFF2-40B4-BE49-F238E27FC236}">
                  <a16:creationId xmlns:a16="http://schemas.microsoft.com/office/drawing/2014/main" id="{CD65E461-218E-4329-BE67-83430C1FF969}"/>
                </a:ext>
              </a:extLst>
            </p:cNvPr>
            <p:cNvSpPr/>
            <p:nvPr/>
          </p:nvSpPr>
          <p:spPr>
            <a:xfrm rot="7047352">
              <a:off x="2684137" y="36275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8" name="Oval 767">
              <a:extLst>
                <a:ext uri="{FF2B5EF4-FFF2-40B4-BE49-F238E27FC236}">
                  <a16:creationId xmlns:a16="http://schemas.microsoft.com/office/drawing/2014/main" id="{FAAEA19B-FA50-41BC-9DA5-4773BBB00964}"/>
                </a:ext>
              </a:extLst>
            </p:cNvPr>
            <p:cNvSpPr/>
            <p:nvPr/>
          </p:nvSpPr>
          <p:spPr>
            <a:xfrm rot="17847352">
              <a:off x="2670496" y="353641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9" name="Oval 768">
              <a:extLst>
                <a:ext uri="{FF2B5EF4-FFF2-40B4-BE49-F238E27FC236}">
                  <a16:creationId xmlns:a16="http://schemas.microsoft.com/office/drawing/2014/main" id="{F4D984A4-9032-462A-8649-C559FDB38365}"/>
                </a:ext>
              </a:extLst>
            </p:cNvPr>
            <p:cNvSpPr/>
            <p:nvPr/>
          </p:nvSpPr>
          <p:spPr>
            <a:xfrm rot="17847352">
              <a:off x="2833628" y="338555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0" name="Oval 769">
              <a:extLst>
                <a:ext uri="{FF2B5EF4-FFF2-40B4-BE49-F238E27FC236}">
                  <a16:creationId xmlns:a16="http://schemas.microsoft.com/office/drawing/2014/main" id="{07A7060B-6AF9-48BB-9D52-11F623B24EAC}"/>
                </a:ext>
              </a:extLst>
            </p:cNvPr>
            <p:cNvSpPr/>
            <p:nvPr/>
          </p:nvSpPr>
          <p:spPr>
            <a:xfrm rot="17847352">
              <a:off x="2765497" y="35546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1" name="Oval 770">
              <a:extLst>
                <a:ext uri="{FF2B5EF4-FFF2-40B4-BE49-F238E27FC236}">
                  <a16:creationId xmlns:a16="http://schemas.microsoft.com/office/drawing/2014/main" id="{54667FA9-1669-4541-B5B2-F7561E1ACD14}"/>
                </a:ext>
              </a:extLst>
            </p:cNvPr>
            <p:cNvSpPr/>
            <p:nvPr/>
          </p:nvSpPr>
          <p:spPr>
            <a:xfrm rot="7047352">
              <a:off x="2628210" y="344341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2" name="Oval 771">
              <a:extLst>
                <a:ext uri="{FF2B5EF4-FFF2-40B4-BE49-F238E27FC236}">
                  <a16:creationId xmlns:a16="http://schemas.microsoft.com/office/drawing/2014/main" id="{4186434F-B0C3-4687-BA3E-7A675B617D78}"/>
                </a:ext>
              </a:extLst>
            </p:cNvPr>
            <p:cNvSpPr/>
            <p:nvPr/>
          </p:nvSpPr>
          <p:spPr>
            <a:xfrm rot="7047352">
              <a:off x="2911917" y="3572372"/>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3" name="Oval 772">
              <a:extLst>
                <a:ext uri="{FF2B5EF4-FFF2-40B4-BE49-F238E27FC236}">
                  <a16:creationId xmlns:a16="http://schemas.microsoft.com/office/drawing/2014/main" id="{25850A69-4B6A-4BFE-8581-959FAEFDE410}"/>
                </a:ext>
              </a:extLst>
            </p:cNvPr>
            <p:cNvSpPr/>
            <p:nvPr/>
          </p:nvSpPr>
          <p:spPr>
            <a:xfrm rot="7047352">
              <a:off x="2505209" y="354542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4" name="Oval 773">
              <a:extLst>
                <a:ext uri="{FF2B5EF4-FFF2-40B4-BE49-F238E27FC236}">
                  <a16:creationId xmlns:a16="http://schemas.microsoft.com/office/drawing/2014/main" id="{39A84C48-09F8-4924-B031-567498EB5D3C}"/>
                </a:ext>
              </a:extLst>
            </p:cNvPr>
            <p:cNvSpPr/>
            <p:nvPr/>
          </p:nvSpPr>
          <p:spPr>
            <a:xfrm rot="7047352">
              <a:off x="2944710" y="367462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5" name="Oval 774">
              <a:extLst>
                <a:ext uri="{FF2B5EF4-FFF2-40B4-BE49-F238E27FC236}">
                  <a16:creationId xmlns:a16="http://schemas.microsoft.com/office/drawing/2014/main" id="{33365CEF-A438-4091-8D94-C84854DED342}"/>
                </a:ext>
              </a:extLst>
            </p:cNvPr>
            <p:cNvSpPr/>
            <p:nvPr/>
          </p:nvSpPr>
          <p:spPr>
            <a:xfrm rot="17847352">
              <a:off x="2637372" y="370654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6" name="Oval 775">
              <a:extLst>
                <a:ext uri="{FF2B5EF4-FFF2-40B4-BE49-F238E27FC236}">
                  <a16:creationId xmlns:a16="http://schemas.microsoft.com/office/drawing/2014/main" id="{17FC71F0-DFD7-4750-9F5D-B061F0C24862}"/>
                </a:ext>
              </a:extLst>
            </p:cNvPr>
            <p:cNvSpPr/>
            <p:nvPr/>
          </p:nvSpPr>
          <p:spPr>
            <a:xfrm rot="7047352">
              <a:off x="2760181" y="365149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7" name="Oval 776">
              <a:extLst>
                <a:ext uri="{FF2B5EF4-FFF2-40B4-BE49-F238E27FC236}">
                  <a16:creationId xmlns:a16="http://schemas.microsoft.com/office/drawing/2014/main" id="{6DE2D7CC-5D6D-46D7-ADB6-CB9DAA94FBE0}"/>
                </a:ext>
              </a:extLst>
            </p:cNvPr>
            <p:cNvSpPr/>
            <p:nvPr/>
          </p:nvSpPr>
          <p:spPr>
            <a:xfrm rot="7047352">
              <a:off x="2598838" y="36087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8" name="Oval 777">
              <a:extLst>
                <a:ext uri="{FF2B5EF4-FFF2-40B4-BE49-F238E27FC236}">
                  <a16:creationId xmlns:a16="http://schemas.microsoft.com/office/drawing/2014/main" id="{F82637CC-05A4-4992-9AB3-CE62B3C85EEB}"/>
                </a:ext>
              </a:extLst>
            </p:cNvPr>
            <p:cNvSpPr/>
            <p:nvPr/>
          </p:nvSpPr>
          <p:spPr>
            <a:xfrm rot="7047352">
              <a:off x="2880172" y="373292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9" name="Oval 778">
              <a:extLst>
                <a:ext uri="{FF2B5EF4-FFF2-40B4-BE49-F238E27FC236}">
                  <a16:creationId xmlns:a16="http://schemas.microsoft.com/office/drawing/2014/main" id="{67582BDF-F7CF-43E1-9997-333DFCDF723F}"/>
                </a:ext>
              </a:extLst>
            </p:cNvPr>
            <p:cNvSpPr/>
            <p:nvPr/>
          </p:nvSpPr>
          <p:spPr>
            <a:xfrm rot="17847352">
              <a:off x="2379349" y="358651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0" name="Oval 779">
              <a:extLst>
                <a:ext uri="{FF2B5EF4-FFF2-40B4-BE49-F238E27FC236}">
                  <a16:creationId xmlns:a16="http://schemas.microsoft.com/office/drawing/2014/main" id="{24FE856A-9D8F-4504-9EAD-D950B5CA76FB}"/>
                </a:ext>
              </a:extLst>
            </p:cNvPr>
            <p:cNvSpPr/>
            <p:nvPr/>
          </p:nvSpPr>
          <p:spPr>
            <a:xfrm rot="17847352">
              <a:off x="2352824" y="366110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1" name="Oval 780">
              <a:extLst>
                <a:ext uri="{FF2B5EF4-FFF2-40B4-BE49-F238E27FC236}">
                  <a16:creationId xmlns:a16="http://schemas.microsoft.com/office/drawing/2014/main" id="{C0C962A0-58C1-4B09-84D8-107220CCB296}"/>
                </a:ext>
              </a:extLst>
            </p:cNvPr>
            <p:cNvSpPr/>
            <p:nvPr/>
          </p:nvSpPr>
          <p:spPr>
            <a:xfrm rot="7047352">
              <a:off x="2434868" y="370591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2" name="Oval 781">
              <a:extLst>
                <a:ext uri="{FF2B5EF4-FFF2-40B4-BE49-F238E27FC236}">
                  <a16:creationId xmlns:a16="http://schemas.microsoft.com/office/drawing/2014/main" id="{8302C01A-3AE7-4BD0-B813-B3EB8552E430}"/>
                </a:ext>
              </a:extLst>
            </p:cNvPr>
            <p:cNvSpPr/>
            <p:nvPr/>
          </p:nvSpPr>
          <p:spPr>
            <a:xfrm rot="17847352">
              <a:off x="2555245" y="367793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3" name="Oval 782">
              <a:extLst>
                <a:ext uri="{FF2B5EF4-FFF2-40B4-BE49-F238E27FC236}">
                  <a16:creationId xmlns:a16="http://schemas.microsoft.com/office/drawing/2014/main" id="{464552C9-77C4-4082-A282-067A5D4C0B04}"/>
                </a:ext>
              </a:extLst>
            </p:cNvPr>
            <p:cNvSpPr/>
            <p:nvPr/>
          </p:nvSpPr>
          <p:spPr>
            <a:xfrm rot="7047352">
              <a:off x="2349827" y="373578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4" name="Oval 783">
              <a:extLst>
                <a:ext uri="{FF2B5EF4-FFF2-40B4-BE49-F238E27FC236}">
                  <a16:creationId xmlns:a16="http://schemas.microsoft.com/office/drawing/2014/main" id="{B3F7184D-AD82-423A-801C-6A685D652ACB}"/>
                </a:ext>
              </a:extLst>
            </p:cNvPr>
            <p:cNvSpPr/>
            <p:nvPr/>
          </p:nvSpPr>
          <p:spPr>
            <a:xfrm rot="7047352">
              <a:off x="2461978" y="362723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5" name="Oval 784">
              <a:extLst>
                <a:ext uri="{FF2B5EF4-FFF2-40B4-BE49-F238E27FC236}">
                  <a16:creationId xmlns:a16="http://schemas.microsoft.com/office/drawing/2014/main" id="{71263A61-09DA-4943-A825-62726905C199}"/>
                </a:ext>
              </a:extLst>
            </p:cNvPr>
            <p:cNvSpPr/>
            <p:nvPr/>
          </p:nvSpPr>
          <p:spPr>
            <a:xfrm rot="16200000">
              <a:off x="2527620" y="342853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6" name="Oval 785">
              <a:extLst>
                <a:ext uri="{FF2B5EF4-FFF2-40B4-BE49-F238E27FC236}">
                  <a16:creationId xmlns:a16="http://schemas.microsoft.com/office/drawing/2014/main" id="{F064F8AA-A1D2-4D2B-9403-AA76ECF9CEC0}"/>
                </a:ext>
              </a:extLst>
            </p:cNvPr>
            <p:cNvSpPr/>
            <p:nvPr/>
          </p:nvSpPr>
          <p:spPr>
            <a:xfrm rot="4396595">
              <a:off x="1961255" y="18420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7" name="Oval 786">
              <a:extLst>
                <a:ext uri="{FF2B5EF4-FFF2-40B4-BE49-F238E27FC236}">
                  <a16:creationId xmlns:a16="http://schemas.microsoft.com/office/drawing/2014/main" id="{C40C91AB-0304-40A7-A238-2161012E41D0}"/>
                </a:ext>
              </a:extLst>
            </p:cNvPr>
            <p:cNvSpPr/>
            <p:nvPr/>
          </p:nvSpPr>
          <p:spPr>
            <a:xfrm rot="15196595">
              <a:off x="2857129" y="240685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88" name="Group 787">
            <a:extLst>
              <a:ext uri="{FF2B5EF4-FFF2-40B4-BE49-F238E27FC236}">
                <a16:creationId xmlns:a16="http://schemas.microsoft.com/office/drawing/2014/main" id="{442B5339-DDA0-4502-87C4-0E71EF76298D}"/>
              </a:ext>
            </a:extLst>
          </p:cNvPr>
          <p:cNvGrpSpPr/>
          <p:nvPr/>
        </p:nvGrpSpPr>
        <p:grpSpPr>
          <a:xfrm>
            <a:off x="1892442" y="3627767"/>
            <a:ext cx="1206402" cy="3207331"/>
            <a:chOff x="9124747" y="3738224"/>
            <a:chExt cx="1206402" cy="3207331"/>
          </a:xfrm>
        </p:grpSpPr>
        <p:sp>
          <p:nvSpPr>
            <p:cNvPr id="789" name="Oval 788">
              <a:extLst>
                <a:ext uri="{FF2B5EF4-FFF2-40B4-BE49-F238E27FC236}">
                  <a16:creationId xmlns:a16="http://schemas.microsoft.com/office/drawing/2014/main" id="{4ED2EAD0-F76E-41F2-B9EF-C72D80CA178F}"/>
                </a:ext>
              </a:extLst>
            </p:cNvPr>
            <p:cNvSpPr/>
            <p:nvPr/>
          </p:nvSpPr>
          <p:spPr>
            <a:xfrm rot="16200000">
              <a:off x="9582915" y="4506959"/>
              <a:ext cx="290061" cy="2900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90" name="그룹 247">
              <a:extLst>
                <a:ext uri="{FF2B5EF4-FFF2-40B4-BE49-F238E27FC236}">
                  <a16:creationId xmlns:a16="http://schemas.microsoft.com/office/drawing/2014/main" id="{224D4F53-4A98-48C0-A32F-CD9FD04D51A5}"/>
                </a:ext>
              </a:extLst>
            </p:cNvPr>
            <p:cNvGrpSpPr/>
            <p:nvPr/>
          </p:nvGrpSpPr>
          <p:grpSpPr>
            <a:xfrm rot="5400000">
              <a:off x="9067426" y="3808730"/>
              <a:ext cx="719050" cy="604408"/>
              <a:chOff x="1835978" y="6129099"/>
              <a:chExt cx="539290" cy="453308"/>
            </a:xfrm>
            <a:solidFill>
              <a:schemeClr val="accent2"/>
            </a:solidFill>
          </p:grpSpPr>
          <p:sp>
            <p:nvSpPr>
              <p:cNvPr id="837" name="Oval 836">
                <a:extLst>
                  <a:ext uri="{FF2B5EF4-FFF2-40B4-BE49-F238E27FC236}">
                    <a16:creationId xmlns:a16="http://schemas.microsoft.com/office/drawing/2014/main" id="{E8F65CD6-6076-48D1-B8C7-2A4FAD09AC11}"/>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8" name="Rectangle 837">
                <a:extLst>
                  <a:ext uri="{FF2B5EF4-FFF2-40B4-BE49-F238E27FC236}">
                    <a16:creationId xmlns:a16="http://schemas.microsoft.com/office/drawing/2014/main" id="{B31C1CAE-FCF8-4CC6-AE43-7C1F6765CC2C}"/>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9" name="Oval 838">
                <a:extLst>
                  <a:ext uri="{FF2B5EF4-FFF2-40B4-BE49-F238E27FC236}">
                    <a16:creationId xmlns:a16="http://schemas.microsoft.com/office/drawing/2014/main" id="{19FF6E8E-7692-4D3D-89DC-0F4FAD344AB6}"/>
                  </a:ext>
                </a:extLst>
              </p:cNvPr>
              <p:cNvSpPr/>
              <p:nvPr/>
            </p:nvSpPr>
            <p:spPr>
              <a:xfrm rot="10800000">
                <a:off x="2011682" y="6417006"/>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0" name="Rectangle 839">
                <a:extLst>
                  <a:ext uri="{FF2B5EF4-FFF2-40B4-BE49-F238E27FC236}">
                    <a16:creationId xmlns:a16="http://schemas.microsoft.com/office/drawing/2014/main" id="{918B8829-A9AE-4E9D-A54D-C8B23C049BD0}"/>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1" name="Oval 840">
                <a:extLst>
                  <a:ext uri="{FF2B5EF4-FFF2-40B4-BE49-F238E27FC236}">
                    <a16:creationId xmlns:a16="http://schemas.microsoft.com/office/drawing/2014/main" id="{C5E41B70-114B-4167-ADF1-6AC2673FF399}"/>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2" name="Rectangle 841">
                <a:extLst>
                  <a:ext uri="{FF2B5EF4-FFF2-40B4-BE49-F238E27FC236}">
                    <a16:creationId xmlns:a16="http://schemas.microsoft.com/office/drawing/2014/main" id="{8C3E143B-E87C-4336-925F-CD2777561095}"/>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1" name="그룹 246">
              <a:extLst>
                <a:ext uri="{FF2B5EF4-FFF2-40B4-BE49-F238E27FC236}">
                  <a16:creationId xmlns:a16="http://schemas.microsoft.com/office/drawing/2014/main" id="{80322B37-FA56-4A8C-8358-10934561A6FD}"/>
                </a:ext>
              </a:extLst>
            </p:cNvPr>
            <p:cNvGrpSpPr/>
            <p:nvPr/>
          </p:nvGrpSpPr>
          <p:grpSpPr>
            <a:xfrm rot="5400000">
              <a:off x="9310496" y="4784716"/>
              <a:ext cx="1293070" cy="748232"/>
              <a:chOff x="2406647" y="5677604"/>
              <a:chExt cx="969807" cy="561175"/>
            </a:xfrm>
            <a:solidFill>
              <a:schemeClr val="accent2"/>
            </a:solidFill>
          </p:grpSpPr>
          <p:sp>
            <p:nvSpPr>
              <p:cNvPr id="828" name="Oval 827">
                <a:extLst>
                  <a:ext uri="{FF2B5EF4-FFF2-40B4-BE49-F238E27FC236}">
                    <a16:creationId xmlns:a16="http://schemas.microsoft.com/office/drawing/2014/main" id="{2950395D-8239-4BE3-8FA6-D3AA3F7070CE}"/>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9" name="Oval 828">
                <a:extLst>
                  <a:ext uri="{FF2B5EF4-FFF2-40B4-BE49-F238E27FC236}">
                    <a16:creationId xmlns:a16="http://schemas.microsoft.com/office/drawing/2014/main" id="{183F39AE-229C-434F-8077-2684198BEC20}"/>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0" name="Rectangle 829">
                <a:extLst>
                  <a:ext uri="{FF2B5EF4-FFF2-40B4-BE49-F238E27FC236}">
                    <a16:creationId xmlns:a16="http://schemas.microsoft.com/office/drawing/2014/main" id="{B4BC5BFC-A7F3-4117-AD6A-A97B4DFBAE00}"/>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1" name="Oval 830">
                <a:extLst>
                  <a:ext uri="{FF2B5EF4-FFF2-40B4-BE49-F238E27FC236}">
                    <a16:creationId xmlns:a16="http://schemas.microsoft.com/office/drawing/2014/main" id="{A3D77060-E860-4337-B92D-B32D3011DB2E}"/>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2" name="Rectangle 831">
                <a:extLst>
                  <a:ext uri="{FF2B5EF4-FFF2-40B4-BE49-F238E27FC236}">
                    <a16:creationId xmlns:a16="http://schemas.microsoft.com/office/drawing/2014/main" id="{59C69B59-057A-476C-896B-E6688B1C32B6}"/>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3" name="Oval 832">
                <a:extLst>
                  <a:ext uri="{FF2B5EF4-FFF2-40B4-BE49-F238E27FC236}">
                    <a16:creationId xmlns:a16="http://schemas.microsoft.com/office/drawing/2014/main" id="{3564521B-F88E-4BBB-8311-5A1E0DBE201F}"/>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4" name="Rectangle 833">
                <a:extLst>
                  <a:ext uri="{FF2B5EF4-FFF2-40B4-BE49-F238E27FC236}">
                    <a16:creationId xmlns:a16="http://schemas.microsoft.com/office/drawing/2014/main" id="{46E53437-084A-4702-A9B0-E191A716C326}"/>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5" name="Oval 834">
                <a:extLst>
                  <a:ext uri="{FF2B5EF4-FFF2-40B4-BE49-F238E27FC236}">
                    <a16:creationId xmlns:a16="http://schemas.microsoft.com/office/drawing/2014/main" id="{D85D2E49-DB6D-4919-8A8F-A34D2B1ED3FB}"/>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6" name="Rectangle 835">
                <a:extLst>
                  <a:ext uri="{FF2B5EF4-FFF2-40B4-BE49-F238E27FC236}">
                    <a16:creationId xmlns:a16="http://schemas.microsoft.com/office/drawing/2014/main" id="{F448828E-5A10-4908-B045-0C7BBCC1490D}"/>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2" name="그룹 243">
              <a:extLst>
                <a:ext uri="{FF2B5EF4-FFF2-40B4-BE49-F238E27FC236}">
                  <a16:creationId xmlns:a16="http://schemas.microsoft.com/office/drawing/2014/main" id="{5A787A5C-D2BC-4446-B550-733703EF9C90}"/>
                </a:ext>
              </a:extLst>
            </p:cNvPr>
            <p:cNvGrpSpPr/>
            <p:nvPr/>
          </p:nvGrpSpPr>
          <p:grpSpPr>
            <a:xfrm rot="5400000">
              <a:off x="9080612" y="6297011"/>
              <a:ext cx="692681" cy="604408"/>
              <a:chOff x="3712085" y="6129098"/>
              <a:chExt cx="519513" cy="453308"/>
            </a:xfrm>
            <a:solidFill>
              <a:schemeClr val="accent2"/>
            </a:solidFill>
          </p:grpSpPr>
          <p:sp>
            <p:nvSpPr>
              <p:cNvPr id="822" name="Oval 821">
                <a:extLst>
                  <a:ext uri="{FF2B5EF4-FFF2-40B4-BE49-F238E27FC236}">
                    <a16:creationId xmlns:a16="http://schemas.microsoft.com/office/drawing/2014/main" id="{381A1293-C694-441E-B8EB-0A89911C104E}"/>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3" name="Rectangle 822">
                <a:extLst>
                  <a:ext uri="{FF2B5EF4-FFF2-40B4-BE49-F238E27FC236}">
                    <a16:creationId xmlns:a16="http://schemas.microsoft.com/office/drawing/2014/main" id="{3FB94838-14E3-4B51-A4AF-3E055D5B50EF}"/>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4" name="Oval 823">
                <a:extLst>
                  <a:ext uri="{FF2B5EF4-FFF2-40B4-BE49-F238E27FC236}">
                    <a16:creationId xmlns:a16="http://schemas.microsoft.com/office/drawing/2014/main" id="{46992CA4-5931-496E-A41F-DAFFCC933C6D}"/>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5" name="Rectangle 824">
                <a:extLst>
                  <a:ext uri="{FF2B5EF4-FFF2-40B4-BE49-F238E27FC236}">
                    <a16:creationId xmlns:a16="http://schemas.microsoft.com/office/drawing/2014/main" id="{B85BDB35-923B-439A-90C1-EE1F1BFF4A56}"/>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6" name="Oval 825">
                <a:extLst>
                  <a:ext uri="{FF2B5EF4-FFF2-40B4-BE49-F238E27FC236}">
                    <a16:creationId xmlns:a16="http://schemas.microsoft.com/office/drawing/2014/main" id="{ADC004F8-30E0-4737-9473-E8ABD35BFA1F}"/>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7" name="Rectangle 826">
                <a:extLst>
                  <a:ext uri="{FF2B5EF4-FFF2-40B4-BE49-F238E27FC236}">
                    <a16:creationId xmlns:a16="http://schemas.microsoft.com/office/drawing/2014/main" id="{FFDE091E-E856-47AC-AFCC-19A1C3136AE6}"/>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3" name="그룹 259">
              <a:extLst>
                <a:ext uri="{FF2B5EF4-FFF2-40B4-BE49-F238E27FC236}">
                  <a16:creationId xmlns:a16="http://schemas.microsoft.com/office/drawing/2014/main" id="{B20778D7-B9F5-4E56-BF63-6E4D8ED26A0B}"/>
                </a:ext>
              </a:extLst>
            </p:cNvPr>
            <p:cNvGrpSpPr/>
            <p:nvPr/>
          </p:nvGrpSpPr>
          <p:grpSpPr>
            <a:xfrm rot="5400000">
              <a:off x="9680363" y="3780125"/>
              <a:ext cx="692682" cy="608880"/>
              <a:chOff x="1826089" y="5677604"/>
              <a:chExt cx="519514" cy="456661"/>
            </a:xfrm>
            <a:solidFill>
              <a:schemeClr val="accent5"/>
            </a:solidFill>
          </p:grpSpPr>
          <p:sp>
            <p:nvSpPr>
              <p:cNvPr id="814" name="Rectangle 813">
                <a:extLst>
                  <a:ext uri="{FF2B5EF4-FFF2-40B4-BE49-F238E27FC236}">
                    <a16:creationId xmlns:a16="http://schemas.microsoft.com/office/drawing/2014/main" id="{B7C09506-8B07-485D-9762-20A719BD7ED2}"/>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5" name="Oval 814">
                <a:extLst>
                  <a:ext uri="{FF2B5EF4-FFF2-40B4-BE49-F238E27FC236}">
                    <a16:creationId xmlns:a16="http://schemas.microsoft.com/office/drawing/2014/main" id="{E281E546-425B-494E-8D55-6136E5E2BE81}"/>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6" name="Oval 815">
                <a:extLst>
                  <a:ext uri="{FF2B5EF4-FFF2-40B4-BE49-F238E27FC236}">
                    <a16:creationId xmlns:a16="http://schemas.microsoft.com/office/drawing/2014/main" id="{BDBED28F-3654-498B-9CEC-B03C0A3C7771}"/>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7" name="Rectangle 816">
                <a:extLst>
                  <a:ext uri="{FF2B5EF4-FFF2-40B4-BE49-F238E27FC236}">
                    <a16:creationId xmlns:a16="http://schemas.microsoft.com/office/drawing/2014/main" id="{291F7F1A-3DE1-4092-BD9E-DDB6438DB708}"/>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8" name="Oval 817">
                <a:extLst>
                  <a:ext uri="{FF2B5EF4-FFF2-40B4-BE49-F238E27FC236}">
                    <a16:creationId xmlns:a16="http://schemas.microsoft.com/office/drawing/2014/main" id="{9B42C29A-235F-4A27-BF3F-58B63C135938}"/>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9" name="Rectangle 818">
                <a:extLst>
                  <a:ext uri="{FF2B5EF4-FFF2-40B4-BE49-F238E27FC236}">
                    <a16:creationId xmlns:a16="http://schemas.microsoft.com/office/drawing/2014/main" id="{A969F082-CBDC-4071-B5C4-B36B4278C77A}"/>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4" name="그룹 245">
              <a:extLst>
                <a:ext uri="{FF2B5EF4-FFF2-40B4-BE49-F238E27FC236}">
                  <a16:creationId xmlns:a16="http://schemas.microsoft.com/office/drawing/2014/main" id="{20BB5E2E-9E0A-40AD-9527-09A9C2D5EB85}"/>
                </a:ext>
              </a:extLst>
            </p:cNvPr>
            <p:cNvGrpSpPr/>
            <p:nvPr/>
          </p:nvGrpSpPr>
          <p:grpSpPr>
            <a:xfrm rot="5400000">
              <a:off x="8945935" y="5057226"/>
              <a:ext cx="966505" cy="608880"/>
              <a:chOff x="2681237" y="6125745"/>
              <a:chExt cx="724882" cy="456662"/>
            </a:xfrm>
            <a:solidFill>
              <a:schemeClr val="accent5"/>
            </a:solidFill>
          </p:grpSpPr>
          <p:sp>
            <p:nvSpPr>
              <p:cNvPr id="806" name="Rectangle 805">
                <a:extLst>
                  <a:ext uri="{FF2B5EF4-FFF2-40B4-BE49-F238E27FC236}">
                    <a16:creationId xmlns:a16="http://schemas.microsoft.com/office/drawing/2014/main" id="{717D4DB7-7FA3-4C94-A218-EF55C6B2D6D9}"/>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7" name="Oval 806">
                <a:extLst>
                  <a:ext uri="{FF2B5EF4-FFF2-40B4-BE49-F238E27FC236}">
                    <a16:creationId xmlns:a16="http://schemas.microsoft.com/office/drawing/2014/main" id="{7A139CE8-E414-44ED-8525-D9EA9F1D5EA8}"/>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8" name="Oval 807">
                <a:extLst>
                  <a:ext uri="{FF2B5EF4-FFF2-40B4-BE49-F238E27FC236}">
                    <a16:creationId xmlns:a16="http://schemas.microsoft.com/office/drawing/2014/main" id="{8BB4C5CA-827F-414C-865E-FB9282ACD9B7}"/>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9" name="Rectangle 808">
                <a:extLst>
                  <a:ext uri="{FF2B5EF4-FFF2-40B4-BE49-F238E27FC236}">
                    <a16:creationId xmlns:a16="http://schemas.microsoft.com/office/drawing/2014/main" id="{269509C1-3838-47CB-9FE2-C102AC21E2D6}"/>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0" name="Oval 809">
                <a:extLst>
                  <a:ext uri="{FF2B5EF4-FFF2-40B4-BE49-F238E27FC236}">
                    <a16:creationId xmlns:a16="http://schemas.microsoft.com/office/drawing/2014/main" id="{F9AA408E-7BA2-4F04-BC7C-E95BC02A5FCF}"/>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1" name="Rectangle 810">
                <a:extLst>
                  <a:ext uri="{FF2B5EF4-FFF2-40B4-BE49-F238E27FC236}">
                    <a16:creationId xmlns:a16="http://schemas.microsoft.com/office/drawing/2014/main" id="{B6CFB2C2-CC49-4C06-ADF0-B724E58D8C8B}"/>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2" name="Oval 811">
                <a:extLst>
                  <a:ext uri="{FF2B5EF4-FFF2-40B4-BE49-F238E27FC236}">
                    <a16:creationId xmlns:a16="http://schemas.microsoft.com/office/drawing/2014/main" id="{AA5422F4-EE64-4EB2-A408-5914DD7316FC}"/>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3" name="Rectangle 812">
                <a:extLst>
                  <a:ext uri="{FF2B5EF4-FFF2-40B4-BE49-F238E27FC236}">
                    <a16:creationId xmlns:a16="http://schemas.microsoft.com/office/drawing/2014/main" id="{741191D0-0D56-4190-87E3-0D1435E099BC}"/>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5" name="그룹 244">
              <a:extLst>
                <a:ext uri="{FF2B5EF4-FFF2-40B4-BE49-F238E27FC236}">
                  <a16:creationId xmlns:a16="http://schemas.microsoft.com/office/drawing/2014/main" id="{AB8BBBD2-A95E-4382-A451-8DBD363AF68B}"/>
                </a:ext>
              </a:extLst>
            </p:cNvPr>
            <p:cNvGrpSpPr/>
            <p:nvPr/>
          </p:nvGrpSpPr>
          <p:grpSpPr>
            <a:xfrm rot="5400000">
              <a:off x="9431558" y="6032779"/>
              <a:ext cx="1050950" cy="748233"/>
              <a:chOff x="3433494" y="5677603"/>
              <a:chExt cx="788216" cy="561176"/>
            </a:xfrm>
            <a:solidFill>
              <a:schemeClr val="accent5"/>
            </a:solidFill>
          </p:grpSpPr>
          <p:sp>
            <p:nvSpPr>
              <p:cNvPr id="796" name="Oval 795">
                <a:extLst>
                  <a:ext uri="{FF2B5EF4-FFF2-40B4-BE49-F238E27FC236}">
                    <a16:creationId xmlns:a16="http://schemas.microsoft.com/office/drawing/2014/main" id="{9B34CF3C-BDFF-4FA8-9605-808415B17B3F}"/>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9" name="Oval 798">
                <a:extLst>
                  <a:ext uri="{FF2B5EF4-FFF2-40B4-BE49-F238E27FC236}">
                    <a16:creationId xmlns:a16="http://schemas.microsoft.com/office/drawing/2014/main" id="{E6F3F2DF-5CB3-4507-8E8D-42A7A20D0072}"/>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0" name="Oval 799">
                <a:extLst>
                  <a:ext uri="{FF2B5EF4-FFF2-40B4-BE49-F238E27FC236}">
                    <a16:creationId xmlns:a16="http://schemas.microsoft.com/office/drawing/2014/main" id="{A8228CE1-C769-4418-B40A-1A26E05A428C}"/>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1" name="Rectangle 800">
                <a:extLst>
                  <a:ext uri="{FF2B5EF4-FFF2-40B4-BE49-F238E27FC236}">
                    <a16:creationId xmlns:a16="http://schemas.microsoft.com/office/drawing/2014/main" id="{174E4B2F-BCD6-4F08-80D7-BCFF600AC24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2" name="Oval 801">
                <a:extLst>
                  <a:ext uri="{FF2B5EF4-FFF2-40B4-BE49-F238E27FC236}">
                    <a16:creationId xmlns:a16="http://schemas.microsoft.com/office/drawing/2014/main" id="{3A39D288-B900-49F9-9C1A-6EA51BFC461C}"/>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3" name="Rectangle 802">
                <a:extLst>
                  <a:ext uri="{FF2B5EF4-FFF2-40B4-BE49-F238E27FC236}">
                    <a16:creationId xmlns:a16="http://schemas.microsoft.com/office/drawing/2014/main" id="{B9F8263C-91DB-4494-86D0-D8B598E4E08D}"/>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4" name="Oval 803">
                <a:extLst>
                  <a:ext uri="{FF2B5EF4-FFF2-40B4-BE49-F238E27FC236}">
                    <a16:creationId xmlns:a16="http://schemas.microsoft.com/office/drawing/2014/main" id="{A8521AF9-96ED-4A5D-8671-2F6B2CE78F9F}"/>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5" name="Rectangle 804">
                <a:extLst>
                  <a:ext uri="{FF2B5EF4-FFF2-40B4-BE49-F238E27FC236}">
                    <a16:creationId xmlns:a16="http://schemas.microsoft.com/office/drawing/2014/main" id="{20BC6130-BE45-4094-A523-D7B1318742CA}"/>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Tree>
    <p:extLst>
      <p:ext uri="{BB962C8B-B14F-4D97-AF65-F5344CB8AC3E}">
        <p14:creationId xmlns:p14="http://schemas.microsoft.com/office/powerpoint/2010/main" val="2936615856"/>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solidFill>
                  <a:srgbClr val="2395A6"/>
                </a:solidFill>
              </a:rPr>
              <a:t>Protein Domains</a:t>
            </a:r>
          </a:p>
        </p:txBody>
      </p:sp>
      <p:grpSp>
        <p:nvGrpSpPr>
          <p:cNvPr id="245" name="Group 244">
            <a:extLst>
              <a:ext uri="{FF2B5EF4-FFF2-40B4-BE49-F238E27FC236}">
                <a16:creationId xmlns:a16="http://schemas.microsoft.com/office/drawing/2014/main" id="{9102A088-566A-4D12-AF2B-EFF4B155A3AA}"/>
              </a:ext>
            </a:extLst>
          </p:cNvPr>
          <p:cNvGrpSpPr/>
          <p:nvPr/>
        </p:nvGrpSpPr>
        <p:grpSpPr>
          <a:xfrm>
            <a:off x="0" y="1525191"/>
            <a:ext cx="12194471" cy="1341439"/>
            <a:chOff x="296589" y="1557817"/>
            <a:chExt cx="11897882" cy="1308813"/>
          </a:xfrm>
        </p:grpSpPr>
        <p:sp>
          <p:nvSpPr>
            <p:cNvPr id="6" name="Oval 5">
              <a:extLst>
                <a:ext uri="{FF2B5EF4-FFF2-40B4-BE49-F238E27FC236}">
                  <a16:creationId xmlns:a16="http://schemas.microsoft.com/office/drawing/2014/main" id="{541E17EC-BBAE-4EE4-919E-4186C1973971}"/>
                </a:ext>
              </a:extLst>
            </p:cNvPr>
            <p:cNvSpPr/>
            <p:nvPr/>
          </p:nvSpPr>
          <p:spPr>
            <a:xfrm>
              <a:off x="3852805" y="2054884"/>
              <a:ext cx="314683" cy="31468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Oval 6">
              <a:extLst>
                <a:ext uri="{FF2B5EF4-FFF2-40B4-BE49-F238E27FC236}">
                  <a16:creationId xmlns:a16="http://schemas.microsoft.com/office/drawing/2014/main" id="{B97033E4-3712-4063-85B5-8FD5B3642D70}"/>
                </a:ext>
              </a:extLst>
            </p:cNvPr>
            <p:cNvSpPr/>
            <p:nvPr/>
          </p:nvSpPr>
          <p:spPr>
            <a:xfrm rot="10800000">
              <a:off x="5343938" y="2054884"/>
              <a:ext cx="314683" cy="3146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8" name="그룹 247">
              <a:extLst>
                <a:ext uri="{FF2B5EF4-FFF2-40B4-BE49-F238E27FC236}">
                  <a16:creationId xmlns:a16="http://schemas.microsoft.com/office/drawing/2014/main" id="{051D963F-462D-4A1A-AED9-F5D34AC18B6D}"/>
                </a:ext>
              </a:extLst>
            </p:cNvPr>
            <p:cNvGrpSpPr/>
            <p:nvPr/>
          </p:nvGrpSpPr>
          <p:grpSpPr>
            <a:xfrm>
              <a:off x="4255789" y="2210915"/>
              <a:ext cx="1048549" cy="655715"/>
              <a:chOff x="1650385" y="6129099"/>
              <a:chExt cx="724883" cy="453308"/>
            </a:xfrm>
            <a:solidFill>
              <a:schemeClr val="accent2"/>
            </a:solidFill>
          </p:grpSpPr>
          <p:sp>
            <p:nvSpPr>
              <p:cNvPr id="236" name="Oval 235">
                <a:extLst>
                  <a:ext uri="{FF2B5EF4-FFF2-40B4-BE49-F238E27FC236}">
                    <a16:creationId xmlns:a16="http://schemas.microsoft.com/office/drawing/2014/main" id="{A467EB39-9F2C-438D-B7F9-0B4673BF9E9A}"/>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7" name="Rectangle 236">
                <a:extLst>
                  <a:ext uri="{FF2B5EF4-FFF2-40B4-BE49-F238E27FC236}">
                    <a16:creationId xmlns:a16="http://schemas.microsoft.com/office/drawing/2014/main" id="{B1622B2C-6F53-49EA-B4B5-F286B4C1C059}"/>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8" name="Oval 237">
                <a:extLst>
                  <a:ext uri="{FF2B5EF4-FFF2-40B4-BE49-F238E27FC236}">
                    <a16:creationId xmlns:a16="http://schemas.microsoft.com/office/drawing/2014/main" id="{D594FD58-E490-4FE6-BA11-5B15F1DF19A0}"/>
                  </a:ext>
                </a:extLst>
              </p:cNvPr>
              <p:cNvSpPr/>
              <p:nvPr/>
            </p:nvSpPr>
            <p:spPr>
              <a:xfrm rot="10800000">
                <a:off x="2011682" y="6417006"/>
                <a:ext cx="158216" cy="1582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9" name="Rectangle 238">
                <a:extLst>
                  <a:ext uri="{FF2B5EF4-FFF2-40B4-BE49-F238E27FC236}">
                    <a16:creationId xmlns:a16="http://schemas.microsoft.com/office/drawing/2014/main" id="{15B585BD-F3D4-4555-BD10-B613A84B6DC4}"/>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0" name="Oval 239">
                <a:extLst>
                  <a:ext uri="{FF2B5EF4-FFF2-40B4-BE49-F238E27FC236}">
                    <a16:creationId xmlns:a16="http://schemas.microsoft.com/office/drawing/2014/main" id="{416A11FC-6408-460F-AD0B-4679C8E79642}"/>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1" name="Rectangle 240">
                <a:extLst>
                  <a:ext uri="{FF2B5EF4-FFF2-40B4-BE49-F238E27FC236}">
                    <a16:creationId xmlns:a16="http://schemas.microsoft.com/office/drawing/2014/main" id="{B8295049-D904-4F98-A650-5C2CD38FF270}"/>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2" name="Oval 241">
                <a:extLst>
                  <a:ext uri="{FF2B5EF4-FFF2-40B4-BE49-F238E27FC236}">
                    <a16:creationId xmlns:a16="http://schemas.microsoft.com/office/drawing/2014/main" id="{4496DD3C-A98B-4617-99D3-574678A6EA35}"/>
                  </a:ext>
                </a:extLst>
              </p:cNvPr>
              <p:cNvSpPr/>
              <p:nvPr/>
            </p:nvSpPr>
            <p:spPr>
              <a:xfrm rot="10800000">
                <a:off x="1650385" y="6354893"/>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3" name="Rectangle 242">
                <a:extLst>
                  <a:ext uri="{FF2B5EF4-FFF2-40B4-BE49-F238E27FC236}">
                    <a16:creationId xmlns:a16="http://schemas.microsoft.com/office/drawing/2014/main" id="{F45DFB6C-772C-41C5-9083-FCC1A03853CA}"/>
                  </a:ext>
                </a:extLst>
              </p:cNvPr>
              <p:cNvSpPr/>
              <p:nvPr/>
            </p:nvSpPr>
            <p:spPr>
              <a:xfrm>
                <a:off x="1680050" y="6130006"/>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9" name="그룹 246">
              <a:extLst>
                <a:ext uri="{FF2B5EF4-FFF2-40B4-BE49-F238E27FC236}">
                  <a16:creationId xmlns:a16="http://schemas.microsoft.com/office/drawing/2014/main" id="{E8FB200D-113E-496A-920E-BC43864E6C79}"/>
                </a:ext>
              </a:extLst>
            </p:cNvPr>
            <p:cNvGrpSpPr/>
            <p:nvPr/>
          </p:nvGrpSpPr>
          <p:grpSpPr>
            <a:xfrm>
              <a:off x="5349728" y="1557823"/>
              <a:ext cx="1402833" cy="811745"/>
              <a:chOff x="2406647" y="5677604"/>
              <a:chExt cx="969807" cy="561175"/>
            </a:xfrm>
            <a:solidFill>
              <a:schemeClr val="accent2"/>
            </a:solidFill>
          </p:grpSpPr>
          <p:sp>
            <p:nvSpPr>
              <p:cNvPr id="227" name="Oval 226">
                <a:extLst>
                  <a:ext uri="{FF2B5EF4-FFF2-40B4-BE49-F238E27FC236}">
                    <a16:creationId xmlns:a16="http://schemas.microsoft.com/office/drawing/2014/main" id="{0CCF5480-C536-4D00-99BE-487905895D61}"/>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8" name="Oval 227">
                <a:extLst>
                  <a:ext uri="{FF2B5EF4-FFF2-40B4-BE49-F238E27FC236}">
                    <a16:creationId xmlns:a16="http://schemas.microsoft.com/office/drawing/2014/main" id="{172B5A5C-E770-4FD5-BCDF-4DAABCEFB673}"/>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9" name="Rectangle 228">
                <a:extLst>
                  <a:ext uri="{FF2B5EF4-FFF2-40B4-BE49-F238E27FC236}">
                    <a16:creationId xmlns:a16="http://schemas.microsoft.com/office/drawing/2014/main" id="{E2947E48-5947-4824-890C-E968C9EE7D8A}"/>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0" name="Oval 229">
                <a:extLst>
                  <a:ext uri="{FF2B5EF4-FFF2-40B4-BE49-F238E27FC236}">
                    <a16:creationId xmlns:a16="http://schemas.microsoft.com/office/drawing/2014/main" id="{A086C55D-3240-447D-A210-F235FB1C2DAB}"/>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1" name="Rectangle 230">
                <a:extLst>
                  <a:ext uri="{FF2B5EF4-FFF2-40B4-BE49-F238E27FC236}">
                    <a16:creationId xmlns:a16="http://schemas.microsoft.com/office/drawing/2014/main" id="{2C257C28-ADF5-4288-A801-3FA1BB552C73}"/>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2" name="Oval 231">
                <a:extLst>
                  <a:ext uri="{FF2B5EF4-FFF2-40B4-BE49-F238E27FC236}">
                    <a16:creationId xmlns:a16="http://schemas.microsoft.com/office/drawing/2014/main" id="{B9E5501C-D171-4379-BA28-0AE1FBB70B08}"/>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3" name="Rectangle 232">
                <a:extLst>
                  <a:ext uri="{FF2B5EF4-FFF2-40B4-BE49-F238E27FC236}">
                    <a16:creationId xmlns:a16="http://schemas.microsoft.com/office/drawing/2014/main" id="{005F41A6-12F1-4AB2-8B32-AAEAF7EFC538}"/>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4" name="Oval 233">
                <a:extLst>
                  <a:ext uri="{FF2B5EF4-FFF2-40B4-BE49-F238E27FC236}">
                    <a16:creationId xmlns:a16="http://schemas.microsoft.com/office/drawing/2014/main" id="{A5AC2B0D-4B49-4021-8AA6-ECA958D52E04}"/>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5" name="Rectangle 234">
                <a:extLst>
                  <a:ext uri="{FF2B5EF4-FFF2-40B4-BE49-F238E27FC236}">
                    <a16:creationId xmlns:a16="http://schemas.microsoft.com/office/drawing/2014/main" id="{29E61069-088D-4AFD-9170-860466A7C0EC}"/>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0" name="그룹 243">
              <a:extLst>
                <a:ext uri="{FF2B5EF4-FFF2-40B4-BE49-F238E27FC236}">
                  <a16:creationId xmlns:a16="http://schemas.microsoft.com/office/drawing/2014/main" id="{31C6F207-7577-47A8-933E-D3F984A21122}"/>
                </a:ext>
              </a:extLst>
            </p:cNvPr>
            <p:cNvGrpSpPr/>
            <p:nvPr/>
          </p:nvGrpSpPr>
          <p:grpSpPr>
            <a:xfrm>
              <a:off x="7238054" y="2210913"/>
              <a:ext cx="1048549" cy="655715"/>
              <a:chOff x="3712085" y="6129098"/>
              <a:chExt cx="724883" cy="453308"/>
            </a:xfrm>
            <a:solidFill>
              <a:schemeClr val="accent2"/>
            </a:solidFill>
          </p:grpSpPr>
          <p:sp>
            <p:nvSpPr>
              <p:cNvPr id="219" name="Oval 218">
                <a:extLst>
                  <a:ext uri="{FF2B5EF4-FFF2-40B4-BE49-F238E27FC236}">
                    <a16:creationId xmlns:a16="http://schemas.microsoft.com/office/drawing/2014/main" id="{20503670-10D9-4E26-9822-461D9D903041}"/>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0" name="Rectangle 219">
                <a:extLst>
                  <a:ext uri="{FF2B5EF4-FFF2-40B4-BE49-F238E27FC236}">
                    <a16:creationId xmlns:a16="http://schemas.microsoft.com/office/drawing/2014/main" id="{63327BD7-4497-4A5B-A643-861FF2F5839F}"/>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1" name="Oval 220">
                <a:extLst>
                  <a:ext uri="{FF2B5EF4-FFF2-40B4-BE49-F238E27FC236}">
                    <a16:creationId xmlns:a16="http://schemas.microsoft.com/office/drawing/2014/main" id="{F2485920-0363-41F1-A9B9-E69AFD1E3E23}"/>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2" name="Rectangle 221">
                <a:extLst>
                  <a:ext uri="{FF2B5EF4-FFF2-40B4-BE49-F238E27FC236}">
                    <a16:creationId xmlns:a16="http://schemas.microsoft.com/office/drawing/2014/main" id="{622E8AD9-D498-4FA1-B913-79ED65147FAB}"/>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3" name="Oval 222">
                <a:extLst>
                  <a:ext uri="{FF2B5EF4-FFF2-40B4-BE49-F238E27FC236}">
                    <a16:creationId xmlns:a16="http://schemas.microsoft.com/office/drawing/2014/main" id="{2DC00F80-AF99-4DE0-BF55-B578A6EC46A1}"/>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4" name="Rectangle 223">
                <a:extLst>
                  <a:ext uri="{FF2B5EF4-FFF2-40B4-BE49-F238E27FC236}">
                    <a16:creationId xmlns:a16="http://schemas.microsoft.com/office/drawing/2014/main" id="{BE174564-B272-4475-B8DE-B2DD9CE4D042}"/>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5" name="Oval 224">
                <a:extLst>
                  <a:ext uri="{FF2B5EF4-FFF2-40B4-BE49-F238E27FC236}">
                    <a16:creationId xmlns:a16="http://schemas.microsoft.com/office/drawing/2014/main" id="{61295E10-FDCB-4D02-93F5-524A91D8C677}"/>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6" name="Rectangle 225">
                <a:extLst>
                  <a:ext uri="{FF2B5EF4-FFF2-40B4-BE49-F238E27FC236}">
                    <a16:creationId xmlns:a16="http://schemas.microsoft.com/office/drawing/2014/main" id="{5EF4789C-6389-4760-992D-3E24E2F6FA49}"/>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1" name="그룹 242">
              <a:extLst>
                <a:ext uri="{FF2B5EF4-FFF2-40B4-BE49-F238E27FC236}">
                  <a16:creationId xmlns:a16="http://schemas.microsoft.com/office/drawing/2014/main" id="{5D171C90-A7BD-4C62-A230-E62F8F55E3E0}"/>
                </a:ext>
              </a:extLst>
            </p:cNvPr>
            <p:cNvGrpSpPr/>
            <p:nvPr/>
          </p:nvGrpSpPr>
          <p:grpSpPr>
            <a:xfrm>
              <a:off x="8326202" y="1557823"/>
              <a:ext cx="1408624" cy="811745"/>
              <a:chOff x="4464344" y="5677604"/>
              <a:chExt cx="973810" cy="561175"/>
            </a:xfrm>
            <a:solidFill>
              <a:schemeClr val="accent2"/>
            </a:solidFill>
          </p:grpSpPr>
          <p:sp>
            <p:nvSpPr>
              <p:cNvPr id="209" name="Oval 208">
                <a:extLst>
                  <a:ext uri="{FF2B5EF4-FFF2-40B4-BE49-F238E27FC236}">
                    <a16:creationId xmlns:a16="http://schemas.microsoft.com/office/drawing/2014/main" id="{37C7ED17-3197-450E-9646-7E25DB470EF3}"/>
                  </a:ext>
                </a:extLst>
              </p:cNvPr>
              <p:cNvSpPr/>
              <p:nvPr/>
            </p:nvSpPr>
            <p:spPr>
              <a:xfrm rot="10800000">
                <a:off x="44643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0" name="Oval 209">
                <a:extLst>
                  <a:ext uri="{FF2B5EF4-FFF2-40B4-BE49-F238E27FC236}">
                    <a16:creationId xmlns:a16="http://schemas.microsoft.com/office/drawing/2014/main" id="{223D017D-4591-46BB-8BDB-4372103D6F13}"/>
                  </a:ext>
                </a:extLst>
              </p:cNvPr>
              <p:cNvSpPr/>
              <p:nvPr/>
            </p:nvSpPr>
            <p:spPr>
              <a:xfrm>
                <a:off x="44683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1" name="Oval 210">
                <a:extLst>
                  <a:ext uri="{FF2B5EF4-FFF2-40B4-BE49-F238E27FC236}">
                    <a16:creationId xmlns:a16="http://schemas.microsoft.com/office/drawing/2014/main" id="{8636C3C2-CA9E-43D3-9FA5-1750C4CD2267}"/>
                  </a:ext>
                </a:extLst>
              </p:cNvPr>
              <p:cNvSpPr/>
              <p:nvPr/>
            </p:nvSpPr>
            <p:spPr>
              <a:xfrm>
                <a:off x="47132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2" name="Rectangle 211">
                <a:extLst>
                  <a:ext uri="{FF2B5EF4-FFF2-40B4-BE49-F238E27FC236}">
                    <a16:creationId xmlns:a16="http://schemas.microsoft.com/office/drawing/2014/main" id="{2167F7DC-8FC0-46B6-A539-8ADE40763104}"/>
                  </a:ext>
                </a:extLst>
              </p:cNvPr>
              <p:cNvSpPr/>
              <p:nvPr/>
            </p:nvSpPr>
            <p:spPr>
              <a:xfrm rot="10800000">
                <a:off x="47726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3" name="Oval 212">
                <a:extLst>
                  <a:ext uri="{FF2B5EF4-FFF2-40B4-BE49-F238E27FC236}">
                    <a16:creationId xmlns:a16="http://schemas.microsoft.com/office/drawing/2014/main" id="{610D850A-7B22-46F8-9498-C9051F76C139}"/>
                  </a:ext>
                </a:extLst>
              </p:cNvPr>
              <p:cNvSpPr/>
              <p:nvPr/>
            </p:nvSpPr>
            <p:spPr>
              <a:xfrm>
                <a:off x="49186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4" name="Rectangle 213">
                <a:extLst>
                  <a:ext uri="{FF2B5EF4-FFF2-40B4-BE49-F238E27FC236}">
                    <a16:creationId xmlns:a16="http://schemas.microsoft.com/office/drawing/2014/main" id="{0177DB97-DDF7-482E-9879-F6EDB71576B2}"/>
                  </a:ext>
                </a:extLst>
              </p:cNvPr>
              <p:cNvSpPr/>
              <p:nvPr/>
            </p:nvSpPr>
            <p:spPr>
              <a:xfrm rot="10800000">
                <a:off x="49680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5" name="Oval 214">
                <a:extLst>
                  <a:ext uri="{FF2B5EF4-FFF2-40B4-BE49-F238E27FC236}">
                    <a16:creationId xmlns:a16="http://schemas.microsoft.com/office/drawing/2014/main" id="{B9AB7403-058E-4726-9B9F-91B55BFD7656}"/>
                  </a:ext>
                </a:extLst>
              </p:cNvPr>
              <p:cNvSpPr/>
              <p:nvPr/>
            </p:nvSpPr>
            <p:spPr>
              <a:xfrm>
                <a:off x="51141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6" name="Rectangle 215">
                <a:extLst>
                  <a:ext uri="{FF2B5EF4-FFF2-40B4-BE49-F238E27FC236}">
                    <a16:creationId xmlns:a16="http://schemas.microsoft.com/office/drawing/2014/main" id="{AA7D83DA-1A1F-46C3-83E1-A811EFC5EEE6}"/>
                  </a:ext>
                </a:extLst>
              </p:cNvPr>
              <p:cNvSpPr/>
              <p:nvPr/>
            </p:nvSpPr>
            <p:spPr>
              <a:xfrm rot="10800000">
                <a:off x="51536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7" name="Oval 216">
                <a:extLst>
                  <a:ext uri="{FF2B5EF4-FFF2-40B4-BE49-F238E27FC236}">
                    <a16:creationId xmlns:a16="http://schemas.microsoft.com/office/drawing/2014/main" id="{EAA0D144-BF86-4380-B39D-E8CB1E3CD684}"/>
                  </a:ext>
                </a:extLst>
              </p:cNvPr>
              <p:cNvSpPr/>
              <p:nvPr/>
            </p:nvSpPr>
            <p:spPr>
              <a:xfrm>
                <a:off x="53194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8" name="Rectangle 217">
                <a:extLst>
                  <a:ext uri="{FF2B5EF4-FFF2-40B4-BE49-F238E27FC236}">
                    <a16:creationId xmlns:a16="http://schemas.microsoft.com/office/drawing/2014/main" id="{F3A9D832-EA22-4020-968A-9448AE06CC4C}"/>
                  </a:ext>
                </a:extLst>
              </p:cNvPr>
              <p:cNvSpPr/>
              <p:nvPr/>
            </p:nvSpPr>
            <p:spPr>
              <a:xfrm rot="10800000">
                <a:off x="53491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2" name="그룹 239">
              <a:extLst>
                <a:ext uri="{FF2B5EF4-FFF2-40B4-BE49-F238E27FC236}">
                  <a16:creationId xmlns:a16="http://schemas.microsoft.com/office/drawing/2014/main" id="{ED95F66A-E89B-4327-AD27-ECE09346E417}"/>
                </a:ext>
              </a:extLst>
            </p:cNvPr>
            <p:cNvGrpSpPr/>
            <p:nvPr/>
          </p:nvGrpSpPr>
          <p:grpSpPr>
            <a:xfrm>
              <a:off x="10220320" y="2210913"/>
              <a:ext cx="1048547" cy="655715"/>
              <a:chOff x="5773786" y="6129098"/>
              <a:chExt cx="724882" cy="453308"/>
            </a:xfrm>
            <a:solidFill>
              <a:schemeClr val="accent2"/>
            </a:solidFill>
          </p:grpSpPr>
          <p:sp>
            <p:nvSpPr>
              <p:cNvPr id="201" name="Oval 200">
                <a:extLst>
                  <a:ext uri="{FF2B5EF4-FFF2-40B4-BE49-F238E27FC236}">
                    <a16:creationId xmlns:a16="http://schemas.microsoft.com/office/drawing/2014/main" id="{74A38E9D-14AB-45EE-84EA-172E4697353E}"/>
                  </a:ext>
                </a:extLst>
              </p:cNvPr>
              <p:cNvSpPr/>
              <p:nvPr/>
            </p:nvSpPr>
            <p:spPr>
              <a:xfrm rot="10800000">
                <a:off x="63206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2" name="Rectangle 201">
                <a:extLst>
                  <a:ext uri="{FF2B5EF4-FFF2-40B4-BE49-F238E27FC236}">
                    <a16:creationId xmlns:a16="http://schemas.microsoft.com/office/drawing/2014/main" id="{0AF83754-C116-4960-A96A-57B676495C57}"/>
                  </a:ext>
                </a:extLst>
              </p:cNvPr>
              <p:cNvSpPr/>
              <p:nvPr/>
            </p:nvSpPr>
            <p:spPr>
              <a:xfrm>
                <a:off x="63800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3" name="Oval 202">
                <a:extLst>
                  <a:ext uri="{FF2B5EF4-FFF2-40B4-BE49-F238E27FC236}">
                    <a16:creationId xmlns:a16="http://schemas.microsoft.com/office/drawing/2014/main" id="{F782BAB8-B7E4-43CB-8B80-57C7B433200C}"/>
                  </a:ext>
                </a:extLst>
              </p:cNvPr>
              <p:cNvSpPr/>
              <p:nvPr/>
            </p:nvSpPr>
            <p:spPr>
              <a:xfrm rot="10800000">
                <a:off x="61350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4" name="Rectangle 203">
                <a:extLst>
                  <a:ext uri="{FF2B5EF4-FFF2-40B4-BE49-F238E27FC236}">
                    <a16:creationId xmlns:a16="http://schemas.microsoft.com/office/drawing/2014/main" id="{AB54B743-306D-43A2-AE30-4DA7DDCDB251}"/>
                  </a:ext>
                </a:extLst>
              </p:cNvPr>
              <p:cNvSpPr/>
              <p:nvPr/>
            </p:nvSpPr>
            <p:spPr>
              <a:xfrm>
                <a:off x="61845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5" name="Oval 204">
                <a:extLst>
                  <a:ext uri="{FF2B5EF4-FFF2-40B4-BE49-F238E27FC236}">
                    <a16:creationId xmlns:a16="http://schemas.microsoft.com/office/drawing/2014/main" id="{37A3B173-4938-4E9F-891F-6EF4BB0845FB}"/>
                  </a:ext>
                </a:extLst>
              </p:cNvPr>
              <p:cNvSpPr/>
              <p:nvPr/>
            </p:nvSpPr>
            <p:spPr>
              <a:xfrm rot="10800000">
                <a:off x="59593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6" name="Rectangle 205">
                <a:extLst>
                  <a:ext uri="{FF2B5EF4-FFF2-40B4-BE49-F238E27FC236}">
                    <a16:creationId xmlns:a16="http://schemas.microsoft.com/office/drawing/2014/main" id="{84306541-63A2-4D1C-91DA-E7D6A66DF3BA}"/>
                  </a:ext>
                </a:extLst>
              </p:cNvPr>
              <p:cNvSpPr/>
              <p:nvPr/>
            </p:nvSpPr>
            <p:spPr>
              <a:xfrm>
                <a:off x="59989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7" name="Oval 206">
                <a:extLst>
                  <a:ext uri="{FF2B5EF4-FFF2-40B4-BE49-F238E27FC236}">
                    <a16:creationId xmlns:a16="http://schemas.microsoft.com/office/drawing/2014/main" id="{EFBD59F2-536C-45C6-B79D-9CC0E54ABED8}"/>
                  </a:ext>
                </a:extLst>
              </p:cNvPr>
              <p:cNvSpPr/>
              <p:nvPr/>
            </p:nvSpPr>
            <p:spPr>
              <a:xfrm rot="10800000">
                <a:off x="5773786"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8" name="Rectangle 207">
                <a:extLst>
                  <a:ext uri="{FF2B5EF4-FFF2-40B4-BE49-F238E27FC236}">
                    <a16:creationId xmlns:a16="http://schemas.microsoft.com/office/drawing/2014/main" id="{798A9AAE-E857-4064-85F9-24C370E7A44A}"/>
                  </a:ext>
                </a:extLst>
              </p:cNvPr>
              <p:cNvSpPr/>
              <p:nvPr/>
            </p:nvSpPr>
            <p:spPr>
              <a:xfrm>
                <a:off x="58034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5" name="그룹 261">
              <a:extLst>
                <a:ext uri="{FF2B5EF4-FFF2-40B4-BE49-F238E27FC236}">
                  <a16:creationId xmlns:a16="http://schemas.microsoft.com/office/drawing/2014/main" id="{B68D133E-F9E7-49E2-B0DC-39E39C4FCBDC}"/>
                </a:ext>
              </a:extLst>
            </p:cNvPr>
            <p:cNvGrpSpPr/>
            <p:nvPr/>
          </p:nvGrpSpPr>
          <p:grpSpPr>
            <a:xfrm>
              <a:off x="2361673" y="1557823"/>
              <a:ext cx="1408624" cy="811745"/>
              <a:chOff x="340944" y="5677604"/>
              <a:chExt cx="973810" cy="561175"/>
            </a:xfrm>
            <a:solidFill>
              <a:schemeClr val="accent2"/>
            </a:solidFill>
          </p:grpSpPr>
          <p:sp>
            <p:nvSpPr>
              <p:cNvPr id="173" name="Oval 172">
                <a:extLst>
                  <a:ext uri="{FF2B5EF4-FFF2-40B4-BE49-F238E27FC236}">
                    <a16:creationId xmlns:a16="http://schemas.microsoft.com/office/drawing/2014/main" id="{2E723C0B-7CF6-4F5C-AE68-67A9F49BEB11}"/>
                  </a:ext>
                </a:extLst>
              </p:cNvPr>
              <p:cNvSpPr/>
              <p:nvPr/>
            </p:nvSpPr>
            <p:spPr>
              <a:xfrm>
                <a:off x="3449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4" name="Oval 173">
                <a:extLst>
                  <a:ext uri="{FF2B5EF4-FFF2-40B4-BE49-F238E27FC236}">
                    <a16:creationId xmlns:a16="http://schemas.microsoft.com/office/drawing/2014/main" id="{5E58E035-FB7F-430B-8A1B-4FFF1F1470DE}"/>
                  </a:ext>
                </a:extLst>
              </p:cNvPr>
              <p:cNvSpPr/>
              <p:nvPr/>
            </p:nvSpPr>
            <p:spPr>
              <a:xfrm>
                <a:off x="5898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5" name="Rectangle 174">
                <a:extLst>
                  <a:ext uri="{FF2B5EF4-FFF2-40B4-BE49-F238E27FC236}">
                    <a16:creationId xmlns:a16="http://schemas.microsoft.com/office/drawing/2014/main" id="{AC895208-BF4D-444C-A9C3-EA36FA69E6EC}"/>
                  </a:ext>
                </a:extLst>
              </p:cNvPr>
              <p:cNvSpPr/>
              <p:nvPr/>
            </p:nvSpPr>
            <p:spPr>
              <a:xfrm rot="10800000">
                <a:off x="6492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6" name="Oval 175">
                <a:extLst>
                  <a:ext uri="{FF2B5EF4-FFF2-40B4-BE49-F238E27FC236}">
                    <a16:creationId xmlns:a16="http://schemas.microsoft.com/office/drawing/2014/main" id="{85391C2B-91E8-443C-A3A1-A2B9E7341E00}"/>
                  </a:ext>
                </a:extLst>
              </p:cNvPr>
              <p:cNvSpPr/>
              <p:nvPr/>
            </p:nvSpPr>
            <p:spPr>
              <a:xfrm>
                <a:off x="7952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7" name="Rectangle 176">
                <a:extLst>
                  <a:ext uri="{FF2B5EF4-FFF2-40B4-BE49-F238E27FC236}">
                    <a16:creationId xmlns:a16="http://schemas.microsoft.com/office/drawing/2014/main" id="{247EB58F-7461-4791-905B-5B3E934976AC}"/>
                  </a:ext>
                </a:extLst>
              </p:cNvPr>
              <p:cNvSpPr/>
              <p:nvPr/>
            </p:nvSpPr>
            <p:spPr>
              <a:xfrm rot="10800000">
                <a:off x="8446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8" name="Oval 177">
                <a:extLst>
                  <a:ext uri="{FF2B5EF4-FFF2-40B4-BE49-F238E27FC236}">
                    <a16:creationId xmlns:a16="http://schemas.microsoft.com/office/drawing/2014/main" id="{219B99DE-0FED-4B7F-A0EA-8B3FF1D82FDB}"/>
                  </a:ext>
                </a:extLst>
              </p:cNvPr>
              <p:cNvSpPr/>
              <p:nvPr/>
            </p:nvSpPr>
            <p:spPr>
              <a:xfrm>
                <a:off x="9907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9" name="Rectangle 178">
                <a:extLst>
                  <a:ext uri="{FF2B5EF4-FFF2-40B4-BE49-F238E27FC236}">
                    <a16:creationId xmlns:a16="http://schemas.microsoft.com/office/drawing/2014/main" id="{322028D5-D999-44A4-9BEB-C61A53DF90BD}"/>
                  </a:ext>
                </a:extLst>
              </p:cNvPr>
              <p:cNvSpPr/>
              <p:nvPr/>
            </p:nvSpPr>
            <p:spPr>
              <a:xfrm rot="10800000">
                <a:off x="10302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0" name="Oval 179">
                <a:extLst>
                  <a:ext uri="{FF2B5EF4-FFF2-40B4-BE49-F238E27FC236}">
                    <a16:creationId xmlns:a16="http://schemas.microsoft.com/office/drawing/2014/main" id="{A3539660-DC4A-44C9-9DB9-7011881C7F42}"/>
                  </a:ext>
                </a:extLst>
              </p:cNvPr>
              <p:cNvSpPr/>
              <p:nvPr/>
            </p:nvSpPr>
            <p:spPr>
              <a:xfrm>
                <a:off x="11960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1" name="Rectangle 180">
                <a:extLst>
                  <a:ext uri="{FF2B5EF4-FFF2-40B4-BE49-F238E27FC236}">
                    <a16:creationId xmlns:a16="http://schemas.microsoft.com/office/drawing/2014/main" id="{3DB4E9FC-53D4-4684-8174-92A5F4D00782}"/>
                  </a:ext>
                </a:extLst>
              </p:cNvPr>
              <p:cNvSpPr/>
              <p:nvPr/>
            </p:nvSpPr>
            <p:spPr>
              <a:xfrm rot="10800000">
                <a:off x="12257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2" name="Oval 181">
                <a:extLst>
                  <a:ext uri="{FF2B5EF4-FFF2-40B4-BE49-F238E27FC236}">
                    <a16:creationId xmlns:a16="http://schemas.microsoft.com/office/drawing/2014/main" id="{763186FC-1224-47DC-B11F-05C122BB86EF}"/>
                  </a:ext>
                </a:extLst>
              </p:cNvPr>
              <p:cNvSpPr/>
              <p:nvPr/>
            </p:nvSpPr>
            <p:spPr>
              <a:xfrm rot="10800000">
                <a:off x="340944"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6" name="그룹 248">
              <a:extLst>
                <a:ext uri="{FF2B5EF4-FFF2-40B4-BE49-F238E27FC236}">
                  <a16:creationId xmlns:a16="http://schemas.microsoft.com/office/drawing/2014/main" id="{A1C54A1C-DF10-4CD6-B69E-D379A50CC694}"/>
                </a:ext>
              </a:extLst>
            </p:cNvPr>
            <p:cNvGrpSpPr/>
            <p:nvPr/>
          </p:nvGrpSpPr>
          <p:grpSpPr>
            <a:xfrm>
              <a:off x="2764660" y="2206062"/>
              <a:ext cx="1048547" cy="660566"/>
              <a:chOff x="619537" y="6125745"/>
              <a:chExt cx="724882" cy="456662"/>
            </a:xfrm>
            <a:solidFill>
              <a:schemeClr val="accent5"/>
            </a:solidFill>
          </p:grpSpPr>
          <p:sp>
            <p:nvSpPr>
              <p:cNvPr id="165" name="Rectangle 164">
                <a:extLst>
                  <a:ext uri="{FF2B5EF4-FFF2-40B4-BE49-F238E27FC236}">
                    <a16:creationId xmlns:a16="http://schemas.microsoft.com/office/drawing/2014/main" id="{11FA94EF-5405-40F0-96B1-0BF5E3194E8E}"/>
                  </a:ext>
                </a:extLst>
              </p:cNvPr>
              <p:cNvSpPr/>
              <p:nvPr/>
            </p:nvSpPr>
            <p:spPr>
              <a:xfrm>
                <a:off x="6492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6" name="Oval 165">
                <a:extLst>
                  <a:ext uri="{FF2B5EF4-FFF2-40B4-BE49-F238E27FC236}">
                    <a16:creationId xmlns:a16="http://schemas.microsoft.com/office/drawing/2014/main" id="{D4D34517-E425-43B2-9201-6DF7312C6FE9}"/>
                  </a:ext>
                </a:extLst>
              </p:cNvPr>
              <p:cNvSpPr/>
              <p:nvPr/>
            </p:nvSpPr>
            <p:spPr>
              <a:xfrm>
                <a:off x="6195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7" name="Oval 166">
                <a:extLst>
                  <a:ext uri="{FF2B5EF4-FFF2-40B4-BE49-F238E27FC236}">
                    <a16:creationId xmlns:a16="http://schemas.microsoft.com/office/drawing/2014/main" id="{8C1DE80F-1579-46E7-8785-8AA82C13348F}"/>
                  </a:ext>
                </a:extLst>
              </p:cNvPr>
              <p:cNvSpPr/>
              <p:nvPr/>
            </p:nvSpPr>
            <p:spPr>
              <a:xfrm>
                <a:off x="8051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8" name="Rectangle 167">
                <a:extLst>
                  <a:ext uri="{FF2B5EF4-FFF2-40B4-BE49-F238E27FC236}">
                    <a16:creationId xmlns:a16="http://schemas.microsoft.com/office/drawing/2014/main" id="{D20066CF-252C-4082-ABF6-CB75A750121E}"/>
                  </a:ext>
                </a:extLst>
              </p:cNvPr>
              <p:cNvSpPr/>
              <p:nvPr/>
            </p:nvSpPr>
            <p:spPr>
              <a:xfrm>
                <a:off x="8446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9" name="Oval 168">
                <a:extLst>
                  <a:ext uri="{FF2B5EF4-FFF2-40B4-BE49-F238E27FC236}">
                    <a16:creationId xmlns:a16="http://schemas.microsoft.com/office/drawing/2014/main" id="{D07102F5-1554-45CB-AB40-AE7D5ED9B2AD}"/>
                  </a:ext>
                </a:extLst>
              </p:cNvPr>
              <p:cNvSpPr/>
              <p:nvPr/>
            </p:nvSpPr>
            <p:spPr>
              <a:xfrm>
                <a:off x="9808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0" name="Rectangle 169">
                <a:extLst>
                  <a:ext uri="{FF2B5EF4-FFF2-40B4-BE49-F238E27FC236}">
                    <a16:creationId xmlns:a16="http://schemas.microsoft.com/office/drawing/2014/main" id="{C1B90412-3CA5-410F-8C85-B1FC4760D738}"/>
                  </a:ext>
                </a:extLst>
              </p:cNvPr>
              <p:cNvSpPr/>
              <p:nvPr/>
            </p:nvSpPr>
            <p:spPr>
              <a:xfrm>
                <a:off x="10302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1" name="Oval 170">
                <a:extLst>
                  <a:ext uri="{FF2B5EF4-FFF2-40B4-BE49-F238E27FC236}">
                    <a16:creationId xmlns:a16="http://schemas.microsoft.com/office/drawing/2014/main" id="{CD350C4E-7896-4F85-8AA8-BAEB94F83F14}"/>
                  </a:ext>
                </a:extLst>
              </p:cNvPr>
              <p:cNvSpPr/>
              <p:nvPr/>
            </p:nvSpPr>
            <p:spPr>
              <a:xfrm>
                <a:off x="11664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2" name="Rectangle 171">
                <a:extLst>
                  <a:ext uri="{FF2B5EF4-FFF2-40B4-BE49-F238E27FC236}">
                    <a16:creationId xmlns:a16="http://schemas.microsoft.com/office/drawing/2014/main" id="{A537B228-61BA-4FA6-B0F1-10BF60289EF6}"/>
                  </a:ext>
                </a:extLst>
              </p:cNvPr>
              <p:cNvSpPr/>
              <p:nvPr/>
            </p:nvSpPr>
            <p:spPr>
              <a:xfrm>
                <a:off x="12257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그룹 259">
              <a:extLst>
                <a:ext uri="{FF2B5EF4-FFF2-40B4-BE49-F238E27FC236}">
                  <a16:creationId xmlns:a16="http://schemas.microsoft.com/office/drawing/2014/main" id="{71334C23-FE5C-40D9-BA5F-1E12433EF3C5}"/>
                </a:ext>
              </a:extLst>
            </p:cNvPr>
            <p:cNvGrpSpPr/>
            <p:nvPr/>
          </p:nvGrpSpPr>
          <p:grpSpPr>
            <a:xfrm>
              <a:off x="3858596" y="1557821"/>
              <a:ext cx="1402832" cy="811745"/>
              <a:chOff x="1375797" y="5677604"/>
              <a:chExt cx="969806" cy="561175"/>
            </a:xfrm>
            <a:solidFill>
              <a:schemeClr val="accent5"/>
            </a:solidFill>
          </p:grpSpPr>
          <p:sp>
            <p:nvSpPr>
              <p:cNvPr id="156" name="Rectangle 155">
                <a:extLst>
                  <a:ext uri="{FF2B5EF4-FFF2-40B4-BE49-F238E27FC236}">
                    <a16:creationId xmlns:a16="http://schemas.microsoft.com/office/drawing/2014/main" id="{84BB927F-7159-4F11-8D79-087EDFCBC90F}"/>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7" name="Oval 156">
                <a:extLst>
                  <a:ext uri="{FF2B5EF4-FFF2-40B4-BE49-F238E27FC236}">
                    <a16:creationId xmlns:a16="http://schemas.microsoft.com/office/drawing/2014/main" id="{529805D0-0644-4287-A1D0-21D155FADA91}"/>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8" name="Oval 157">
                <a:extLst>
                  <a:ext uri="{FF2B5EF4-FFF2-40B4-BE49-F238E27FC236}">
                    <a16:creationId xmlns:a16="http://schemas.microsoft.com/office/drawing/2014/main" id="{6802E8EA-1AD8-4E6D-B90B-EBE30D5BCB9C}"/>
                  </a:ext>
                </a:extLst>
              </p:cNvPr>
              <p:cNvSpPr/>
              <p:nvPr/>
            </p:nvSpPr>
            <p:spPr>
              <a:xfrm rot="10800000">
                <a:off x="137579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9" name="Oval 158">
                <a:extLst>
                  <a:ext uri="{FF2B5EF4-FFF2-40B4-BE49-F238E27FC236}">
                    <a16:creationId xmlns:a16="http://schemas.microsoft.com/office/drawing/2014/main" id="{D386BA4B-1392-4517-BCE5-CD5D1BBAD3ED}"/>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0" name="Rectangle 159">
                <a:extLst>
                  <a:ext uri="{FF2B5EF4-FFF2-40B4-BE49-F238E27FC236}">
                    <a16:creationId xmlns:a16="http://schemas.microsoft.com/office/drawing/2014/main" id="{12953A18-E59A-4D67-91C0-EAA2D4571735}"/>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1" name="Oval 160">
                <a:extLst>
                  <a:ext uri="{FF2B5EF4-FFF2-40B4-BE49-F238E27FC236}">
                    <a16:creationId xmlns:a16="http://schemas.microsoft.com/office/drawing/2014/main" id="{0C8C700B-E397-4E84-9A6E-4BC300610D35}"/>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2" name="Rectangle 161">
                <a:extLst>
                  <a:ext uri="{FF2B5EF4-FFF2-40B4-BE49-F238E27FC236}">
                    <a16:creationId xmlns:a16="http://schemas.microsoft.com/office/drawing/2014/main" id="{92D86066-13B9-47FE-9B0D-1EF34B34BFB2}"/>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3" name="Oval 162">
                <a:extLst>
                  <a:ext uri="{FF2B5EF4-FFF2-40B4-BE49-F238E27FC236}">
                    <a16:creationId xmlns:a16="http://schemas.microsoft.com/office/drawing/2014/main" id="{0F01FC83-321B-47CD-BF32-77F78CA99B72}"/>
                  </a:ext>
                </a:extLst>
              </p:cNvPr>
              <p:cNvSpPr/>
              <p:nvPr/>
            </p:nvSpPr>
            <p:spPr>
              <a:xfrm rot="10800000">
                <a:off x="1620720" y="578645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4" name="Rectangle 163">
                <a:extLst>
                  <a:ext uri="{FF2B5EF4-FFF2-40B4-BE49-F238E27FC236}">
                    <a16:creationId xmlns:a16="http://schemas.microsoft.com/office/drawing/2014/main" id="{E42742AD-D534-4488-9AF0-11A9DD765357}"/>
                  </a:ext>
                </a:extLst>
              </p:cNvPr>
              <p:cNvSpPr/>
              <p:nvPr/>
            </p:nvSpPr>
            <p:spPr>
              <a:xfrm rot="10800000">
                <a:off x="1680051" y="5953062"/>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8" name="그룹 245">
              <a:extLst>
                <a:ext uri="{FF2B5EF4-FFF2-40B4-BE49-F238E27FC236}">
                  <a16:creationId xmlns:a16="http://schemas.microsoft.com/office/drawing/2014/main" id="{ED3972D7-4ABE-45BE-A0EC-84AF69549FAC}"/>
                </a:ext>
              </a:extLst>
            </p:cNvPr>
            <p:cNvGrpSpPr/>
            <p:nvPr/>
          </p:nvGrpSpPr>
          <p:grpSpPr>
            <a:xfrm>
              <a:off x="5746924" y="2206062"/>
              <a:ext cx="1048547" cy="660566"/>
              <a:chOff x="2681237" y="6125745"/>
              <a:chExt cx="724882" cy="456662"/>
            </a:xfrm>
            <a:solidFill>
              <a:schemeClr val="accent5"/>
            </a:solidFill>
          </p:grpSpPr>
          <p:sp>
            <p:nvSpPr>
              <p:cNvPr id="148" name="Rectangle 147">
                <a:extLst>
                  <a:ext uri="{FF2B5EF4-FFF2-40B4-BE49-F238E27FC236}">
                    <a16:creationId xmlns:a16="http://schemas.microsoft.com/office/drawing/2014/main" id="{2AD4E4E7-59C1-4A53-8205-701A8A321DEF}"/>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9" name="Oval 148">
                <a:extLst>
                  <a:ext uri="{FF2B5EF4-FFF2-40B4-BE49-F238E27FC236}">
                    <a16:creationId xmlns:a16="http://schemas.microsoft.com/office/drawing/2014/main" id="{8EC3EB79-795F-4AAA-B25B-737CE3EA9642}"/>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0" name="Oval 149">
                <a:extLst>
                  <a:ext uri="{FF2B5EF4-FFF2-40B4-BE49-F238E27FC236}">
                    <a16:creationId xmlns:a16="http://schemas.microsoft.com/office/drawing/2014/main" id="{47E679BB-9733-47A3-8C37-98B3A63626E7}"/>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1" name="Rectangle 150">
                <a:extLst>
                  <a:ext uri="{FF2B5EF4-FFF2-40B4-BE49-F238E27FC236}">
                    <a16:creationId xmlns:a16="http://schemas.microsoft.com/office/drawing/2014/main" id="{75ABF031-B0CB-4A35-9F3E-6775A1ADFCE7}"/>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2" name="Oval 151">
                <a:extLst>
                  <a:ext uri="{FF2B5EF4-FFF2-40B4-BE49-F238E27FC236}">
                    <a16:creationId xmlns:a16="http://schemas.microsoft.com/office/drawing/2014/main" id="{B43B529E-F12D-4997-9632-B67384172B87}"/>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3" name="Rectangle 152">
                <a:extLst>
                  <a:ext uri="{FF2B5EF4-FFF2-40B4-BE49-F238E27FC236}">
                    <a16:creationId xmlns:a16="http://schemas.microsoft.com/office/drawing/2014/main" id="{52961FA6-5212-4474-BCB6-B89E4C9731A0}"/>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4" name="Oval 153">
                <a:extLst>
                  <a:ext uri="{FF2B5EF4-FFF2-40B4-BE49-F238E27FC236}">
                    <a16:creationId xmlns:a16="http://schemas.microsoft.com/office/drawing/2014/main" id="{E525F8AE-4AF5-465C-B822-FD00D557ABAB}"/>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5" name="Rectangle 154">
                <a:extLst>
                  <a:ext uri="{FF2B5EF4-FFF2-40B4-BE49-F238E27FC236}">
                    <a16:creationId xmlns:a16="http://schemas.microsoft.com/office/drawing/2014/main" id="{84A0A96C-ADAF-4466-883C-ACDCC57A34C7}"/>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9" name="그룹 244">
              <a:extLst>
                <a:ext uri="{FF2B5EF4-FFF2-40B4-BE49-F238E27FC236}">
                  <a16:creationId xmlns:a16="http://schemas.microsoft.com/office/drawing/2014/main" id="{BB47601C-0E3B-44D7-9592-8356B6D24A29}"/>
                </a:ext>
              </a:extLst>
            </p:cNvPr>
            <p:cNvGrpSpPr/>
            <p:nvPr/>
          </p:nvGrpSpPr>
          <p:grpSpPr>
            <a:xfrm>
              <a:off x="6835070" y="1557820"/>
              <a:ext cx="1408622" cy="811747"/>
              <a:chOff x="3433494" y="5677603"/>
              <a:chExt cx="973809" cy="561176"/>
            </a:xfrm>
            <a:solidFill>
              <a:schemeClr val="accent5"/>
            </a:solidFill>
          </p:grpSpPr>
          <p:sp>
            <p:nvSpPr>
              <p:cNvPr id="138" name="Oval 137">
                <a:extLst>
                  <a:ext uri="{FF2B5EF4-FFF2-40B4-BE49-F238E27FC236}">
                    <a16:creationId xmlns:a16="http://schemas.microsoft.com/office/drawing/2014/main" id="{D2DBE649-A156-4DAC-A8F0-7BAC9CBEBDD2}"/>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9" name="Rectangle 138">
                <a:extLst>
                  <a:ext uri="{FF2B5EF4-FFF2-40B4-BE49-F238E27FC236}">
                    <a16:creationId xmlns:a16="http://schemas.microsoft.com/office/drawing/2014/main" id="{54110130-75C0-4E34-824E-87E86C1421D6}"/>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0" name="Oval 139">
                <a:extLst>
                  <a:ext uri="{FF2B5EF4-FFF2-40B4-BE49-F238E27FC236}">
                    <a16:creationId xmlns:a16="http://schemas.microsoft.com/office/drawing/2014/main" id="{3464111B-C4D6-449F-B180-4E58A2593E0B}"/>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1" name="Oval 140">
                <a:extLst>
                  <a:ext uri="{FF2B5EF4-FFF2-40B4-BE49-F238E27FC236}">
                    <a16:creationId xmlns:a16="http://schemas.microsoft.com/office/drawing/2014/main" id="{4ED04A87-17C1-415C-893E-60888C79C805}"/>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2" name="Oval 141">
                <a:extLst>
                  <a:ext uri="{FF2B5EF4-FFF2-40B4-BE49-F238E27FC236}">
                    <a16:creationId xmlns:a16="http://schemas.microsoft.com/office/drawing/2014/main" id="{96CB34B9-2845-4FCD-8758-0AE0292FAACE}"/>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3" name="Rectangle 142">
                <a:extLst>
                  <a:ext uri="{FF2B5EF4-FFF2-40B4-BE49-F238E27FC236}">
                    <a16:creationId xmlns:a16="http://schemas.microsoft.com/office/drawing/2014/main" id="{5779FD22-6B59-447C-9236-653F3A8E4AA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4" name="Oval 143">
                <a:extLst>
                  <a:ext uri="{FF2B5EF4-FFF2-40B4-BE49-F238E27FC236}">
                    <a16:creationId xmlns:a16="http://schemas.microsoft.com/office/drawing/2014/main" id="{A49628A0-A2C2-40AC-8B6B-60E887A638D5}"/>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5" name="Rectangle 144">
                <a:extLst>
                  <a:ext uri="{FF2B5EF4-FFF2-40B4-BE49-F238E27FC236}">
                    <a16:creationId xmlns:a16="http://schemas.microsoft.com/office/drawing/2014/main" id="{6BF00FD0-636F-496A-BCB1-18D74FEA71C0}"/>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id="{4D9E0345-9EE0-4101-AF13-BDE7E0E00684}"/>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Rectangle 146">
                <a:extLst>
                  <a:ext uri="{FF2B5EF4-FFF2-40B4-BE49-F238E27FC236}">
                    <a16:creationId xmlns:a16="http://schemas.microsoft.com/office/drawing/2014/main" id="{39174C49-89F5-4C81-BC4F-A589677EAA7D}"/>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0" name="그룹 241">
              <a:extLst>
                <a:ext uri="{FF2B5EF4-FFF2-40B4-BE49-F238E27FC236}">
                  <a16:creationId xmlns:a16="http://schemas.microsoft.com/office/drawing/2014/main" id="{CFCB4D1C-E67E-4CB2-8178-ECDDDFCADDBB}"/>
                </a:ext>
              </a:extLst>
            </p:cNvPr>
            <p:cNvGrpSpPr/>
            <p:nvPr/>
          </p:nvGrpSpPr>
          <p:grpSpPr>
            <a:xfrm>
              <a:off x="8729189" y="2206062"/>
              <a:ext cx="1048547" cy="660566"/>
              <a:chOff x="4742937" y="6125745"/>
              <a:chExt cx="724882" cy="456662"/>
            </a:xfrm>
            <a:solidFill>
              <a:schemeClr val="accent5"/>
            </a:solidFill>
          </p:grpSpPr>
          <p:sp>
            <p:nvSpPr>
              <p:cNvPr id="130" name="Rectangle 129">
                <a:extLst>
                  <a:ext uri="{FF2B5EF4-FFF2-40B4-BE49-F238E27FC236}">
                    <a16:creationId xmlns:a16="http://schemas.microsoft.com/office/drawing/2014/main" id="{4400A559-0BB1-4A38-BE36-DDC50E563C5F}"/>
                  </a:ext>
                </a:extLst>
              </p:cNvPr>
              <p:cNvSpPr/>
              <p:nvPr/>
            </p:nvSpPr>
            <p:spPr>
              <a:xfrm>
                <a:off x="47726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1" name="Oval 130">
                <a:extLst>
                  <a:ext uri="{FF2B5EF4-FFF2-40B4-BE49-F238E27FC236}">
                    <a16:creationId xmlns:a16="http://schemas.microsoft.com/office/drawing/2014/main" id="{F4BE80AC-0312-4B04-A5D0-3AE41FC79F25}"/>
                  </a:ext>
                </a:extLst>
              </p:cNvPr>
              <p:cNvSpPr/>
              <p:nvPr/>
            </p:nvSpPr>
            <p:spPr>
              <a:xfrm>
                <a:off x="47429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2" name="Oval 131">
                <a:extLst>
                  <a:ext uri="{FF2B5EF4-FFF2-40B4-BE49-F238E27FC236}">
                    <a16:creationId xmlns:a16="http://schemas.microsoft.com/office/drawing/2014/main" id="{A57BD457-7803-41CD-B09C-271A9586A495}"/>
                  </a:ext>
                </a:extLst>
              </p:cNvPr>
              <p:cNvSpPr/>
              <p:nvPr/>
            </p:nvSpPr>
            <p:spPr>
              <a:xfrm>
                <a:off x="49285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3" name="Rectangle 132">
                <a:extLst>
                  <a:ext uri="{FF2B5EF4-FFF2-40B4-BE49-F238E27FC236}">
                    <a16:creationId xmlns:a16="http://schemas.microsoft.com/office/drawing/2014/main" id="{48CD3C47-4DD5-495E-923D-8949EE10E4FC}"/>
                  </a:ext>
                </a:extLst>
              </p:cNvPr>
              <p:cNvSpPr/>
              <p:nvPr/>
            </p:nvSpPr>
            <p:spPr>
              <a:xfrm>
                <a:off x="49680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33">
                <a:extLst>
                  <a:ext uri="{FF2B5EF4-FFF2-40B4-BE49-F238E27FC236}">
                    <a16:creationId xmlns:a16="http://schemas.microsoft.com/office/drawing/2014/main" id="{CD34669F-948B-4AD3-8194-B594F2815813}"/>
                  </a:ext>
                </a:extLst>
              </p:cNvPr>
              <p:cNvSpPr/>
              <p:nvPr/>
            </p:nvSpPr>
            <p:spPr>
              <a:xfrm>
                <a:off x="51042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5" name="Rectangle 134">
                <a:extLst>
                  <a:ext uri="{FF2B5EF4-FFF2-40B4-BE49-F238E27FC236}">
                    <a16:creationId xmlns:a16="http://schemas.microsoft.com/office/drawing/2014/main" id="{4D69D6CB-4D8D-4125-B00D-5A61003F897F}"/>
                  </a:ext>
                </a:extLst>
              </p:cNvPr>
              <p:cNvSpPr/>
              <p:nvPr/>
            </p:nvSpPr>
            <p:spPr>
              <a:xfrm>
                <a:off x="51536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35">
                <a:extLst>
                  <a:ext uri="{FF2B5EF4-FFF2-40B4-BE49-F238E27FC236}">
                    <a16:creationId xmlns:a16="http://schemas.microsoft.com/office/drawing/2014/main" id="{44FE3024-CACE-4E55-B38F-12BD9218AB8F}"/>
                  </a:ext>
                </a:extLst>
              </p:cNvPr>
              <p:cNvSpPr/>
              <p:nvPr/>
            </p:nvSpPr>
            <p:spPr>
              <a:xfrm>
                <a:off x="52898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7" name="Rectangle 136">
                <a:extLst>
                  <a:ext uri="{FF2B5EF4-FFF2-40B4-BE49-F238E27FC236}">
                    <a16:creationId xmlns:a16="http://schemas.microsoft.com/office/drawing/2014/main" id="{3B2935CA-29F4-425F-9C23-61891E5789A3}"/>
                  </a:ext>
                </a:extLst>
              </p:cNvPr>
              <p:cNvSpPr/>
              <p:nvPr/>
            </p:nvSpPr>
            <p:spPr>
              <a:xfrm>
                <a:off x="53491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 name="그룹 240">
              <a:extLst>
                <a:ext uri="{FF2B5EF4-FFF2-40B4-BE49-F238E27FC236}">
                  <a16:creationId xmlns:a16="http://schemas.microsoft.com/office/drawing/2014/main" id="{B65FCD58-D3ED-45AC-B764-602E7A1F0476}"/>
                </a:ext>
              </a:extLst>
            </p:cNvPr>
            <p:cNvGrpSpPr/>
            <p:nvPr/>
          </p:nvGrpSpPr>
          <p:grpSpPr>
            <a:xfrm>
              <a:off x="9817335" y="1557820"/>
              <a:ext cx="1408622" cy="811747"/>
              <a:chOff x="5495194" y="5677603"/>
              <a:chExt cx="973809" cy="561176"/>
            </a:xfrm>
            <a:solidFill>
              <a:schemeClr val="accent5"/>
            </a:solidFill>
          </p:grpSpPr>
          <p:sp>
            <p:nvSpPr>
              <p:cNvPr id="120" name="Oval 119">
                <a:extLst>
                  <a:ext uri="{FF2B5EF4-FFF2-40B4-BE49-F238E27FC236}">
                    <a16:creationId xmlns:a16="http://schemas.microsoft.com/office/drawing/2014/main" id="{D9474640-B2BD-4633-BA5D-68FB18E8A3E0}"/>
                  </a:ext>
                </a:extLst>
              </p:cNvPr>
              <p:cNvSpPr/>
              <p:nvPr/>
            </p:nvSpPr>
            <p:spPr>
              <a:xfrm>
                <a:off x="54951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1" name="Rectangle 120">
                <a:extLst>
                  <a:ext uri="{FF2B5EF4-FFF2-40B4-BE49-F238E27FC236}">
                    <a16:creationId xmlns:a16="http://schemas.microsoft.com/office/drawing/2014/main" id="{D296C108-9F9D-444F-B0B9-EF0805638640}"/>
                  </a:ext>
                </a:extLst>
              </p:cNvPr>
              <p:cNvSpPr/>
              <p:nvPr/>
            </p:nvSpPr>
            <p:spPr>
              <a:xfrm rot="10800000">
                <a:off x="63800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2" name="Oval 121">
                <a:extLst>
                  <a:ext uri="{FF2B5EF4-FFF2-40B4-BE49-F238E27FC236}">
                    <a16:creationId xmlns:a16="http://schemas.microsoft.com/office/drawing/2014/main" id="{45E3823B-3745-448E-B529-C526CFA8524F}"/>
                  </a:ext>
                </a:extLst>
              </p:cNvPr>
              <p:cNvSpPr/>
              <p:nvPr/>
            </p:nvSpPr>
            <p:spPr>
              <a:xfrm rot="10800000">
                <a:off x="63503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3" name="Oval 122">
                <a:extLst>
                  <a:ext uri="{FF2B5EF4-FFF2-40B4-BE49-F238E27FC236}">
                    <a16:creationId xmlns:a16="http://schemas.microsoft.com/office/drawing/2014/main" id="{2F3AAFD6-BD91-466E-AE7A-3888C7E0BA14}"/>
                  </a:ext>
                </a:extLst>
              </p:cNvPr>
              <p:cNvSpPr/>
              <p:nvPr/>
            </p:nvSpPr>
            <p:spPr>
              <a:xfrm rot="10800000">
                <a:off x="54991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4" name="Oval 123">
                <a:extLst>
                  <a:ext uri="{FF2B5EF4-FFF2-40B4-BE49-F238E27FC236}">
                    <a16:creationId xmlns:a16="http://schemas.microsoft.com/office/drawing/2014/main" id="{CF9E4055-A7E1-40A6-B4B8-2F79C8C46305}"/>
                  </a:ext>
                </a:extLst>
              </p:cNvPr>
              <p:cNvSpPr/>
              <p:nvPr/>
            </p:nvSpPr>
            <p:spPr>
              <a:xfrm rot="10800000">
                <a:off x="61449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5" name="Rectangle 124">
                <a:extLst>
                  <a:ext uri="{FF2B5EF4-FFF2-40B4-BE49-F238E27FC236}">
                    <a16:creationId xmlns:a16="http://schemas.microsoft.com/office/drawing/2014/main" id="{4A95E2B9-16DE-409B-B0B7-79840A5D4E68}"/>
                  </a:ext>
                </a:extLst>
              </p:cNvPr>
              <p:cNvSpPr/>
              <p:nvPr/>
            </p:nvSpPr>
            <p:spPr>
              <a:xfrm rot="10800000">
                <a:off x="61845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6" name="Oval 125">
                <a:extLst>
                  <a:ext uri="{FF2B5EF4-FFF2-40B4-BE49-F238E27FC236}">
                    <a16:creationId xmlns:a16="http://schemas.microsoft.com/office/drawing/2014/main" id="{C7388410-0CD7-445A-AC64-DFCDA9AED19B}"/>
                  </a:ext>
                </a:extLst>
              </p:cNvPr>
              <p:cNvSpPr/>
              <p:nvPr/>
            </p:nvSpPr>
            <p:spPr>
              <a:xfrm rot="10800000">
                <a:off x="59494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7" name="Rectangle 126">
                <a:extLst>
                  <a:ext uri="{FF2B5EF4-FFF2-40B4-BE49-F238E27FC236}">
                    <a16:creationId xmlns:a16="http://schemas.microsoft.com/office/drawing/2014/main" id="{AD7A28D2-F297-459B-8B39-0B5FB256E82F}"/>
                  </a:ext>
                </a:extLst>
              </p:cNvPr>
              <p:cNvSpPr/>
              <p:nvPr/>
            </p:nvSpPr>
            <p:spPr>
              <a:xfrm rot="10800000">
                <a:off x="59989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8" name="Oval 127">
                <a:extLst>
                  <a:ext uri="{FF2B5EF4-FFF2-40B4-BE49-F238E27FC236}">
                    <a16:creationId xmlns:a16="http://schemas.microsoft.com/office/drawing/2014/main" id="{86CE01E3-17A3-45CF-A028-C388B618F950}"/>
                  </a:ext>
                </a:extLst>
              </p:cNvPr>
              <p:cNvSpPr/>
              <p:nvPr/>
            </p:nvSpPr>
            <p:spPr>
              <a:xfrm rot="10800000">
                <a:off x="57441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9" name="Rectangle 128">
                <a:extLst>
                  <a:ext uri="{FF2B5EF4-FFF2-40B4-BE49-F238E27FC236}">
                    <a16:creationId xmlns:a16="http://schemas.microsoft.com/office/drawing/2014/main" id="{A34D5CF8-98E2-462B-8DE5-5FE240D24D6E}"/>
                  </a:ext>
                </a:extLst>
              </p:cNvPr>
              <p:cNvSpPr/>
              <p:nvPr/>
            </p:nvSpPr>
            <p:spPr>
              <a:xfrm rot="10800000">
                <a:off x="58034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191" name="Oval 190">
              <a:extLst>
                <a:ext uri="{FF2B5EF4-FFF2-40B4-BE49-F238E27FC236}">
                  <a16:creationId xmlns:a16="http://schemas.microsoft.com/office/drawing/2014/main" id="{BEA4049D-4F6D-44F4-BD14-3E27E1D8FEE4}"/>
                </a:ext>
              </a:extLst>
            </p:cNvPr>
            <p:cNvSpPr/>
            <p:nvPr/>
          </p:nvSpPr>
          <p:spPr>
            <a:xfrm rot="10800000">
              <a:off x="11308467" y="2054883"/>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2" name="Oval 191">
              <a:extLst>
                <a:ext uri="{FF2B5EF4-FFF2-40B4-BE49-F238E27FC236}">
                  <a16:creationId xmlns:a16="http://schemas.microsoft.com/office/drawing/2014/main" id="{F0760123-5C74-4251-AFEE-12F8CAB5D5CD}"/>
                </a:ext>
              </a:extLst>
            </p:cNvPr>
            <p:cNvSpPr/>
            <p:nvPr/>
          </p:nvSpPr>
          <p:spPr>
            <a:xfrm>
              <a:off x="11314257" y="2054884"/>
              <a:ext cx="314683" cy="314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3" name="Oval 192">
              <a:extLst>
                <a:ext uri="{FF2B5EF4-FFF2-40B4-BE49-F238E27FC236}">
                  <a16:creationId xmlns:a16="http://schemas.microsoft.com/office/drawing/2014/main" id="{B67F7526-0A4D-4BAC-BC8D-D89A88CC6D10}"/>
                </a:ext>
              </a:extLst>
            </p:cNvPr>
            <p:cNvSpPr/>
            <p:nvPr/>
          </p:nvSpPr>
          <p:spPr>
            <a:xfrm>
              <a:off x="11668542" y="1718309"/>
              <a:ext cx="257468" cy="2574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4" name="Rectangle 193">
              <a:extLst>
                <a:ext uri="{FF2B5EF4-FFF2-40B4-BE49-F238E27FC236}">
                  <a16:creationId xmlns:a16="http://schemas.microsoft.com/office/drawing/2014/main" id="{61834058-B0A9-4D74-B1A3-633DAC0B1767}"/>
                </a:ext>
              </a:extLst>
            </p:cNvPr>
            <p:cNvSpPr/>
            <p:nvPr/>
          </p:nvSpPr>
          <p:spPr>
            <a:xfrm rot="10800000">
              <a:off x="11754366" y="1924755"/>
              <a:ext cx="85823" cy="288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5" name="Oval 194">
              <a:extLst>
                <a:ext uri="{FF2B5EF4-FFF2-40B4-BE49-F238E27FC236}">
                  <a16:creationId xmlns:a16="http://schemas.microsoft.com/office/drawing/2014/main" id="{89C8B9A4-0327-495A-AED2-54AAF5D5A44C}"/>
                </a:ext>
              </a:extLst>
            </p:cNvPr>
            <p:cNvSpPr/>
            <p:nvPr/>
          </p:nvSpPr>
          <p:spPr>
            <a:xfrm>
              <a:off x="11965610" y="1568216"/>
              <a:ext cx="228861" cy="228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6" name="Rectangle 195">
              <a:extLst>
                <a:ext uri="{FF2B5EF4-FFF2-40B4-BE49-F238E27FC236}">
                  <a16:creationId xmlns:a16="http://schemas.microsoft.com/office/drawing/2014/main" id="{CBAFD965-8395-4FAA-AF4F-DF4F69A5013D}"/>
                </a:ext>
              </a:extLst>
            </p:cNvPr>
            <p:cNvSpPr/>
            <p:nvPr/>
          </p:nvSpPr>
          <p:spPr>
            <a:xfrm rot="10800000">
              <a:off x="12037131" y="1781595"/>
              <a:ext cx="85823" cy="4319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Rectangle 111">
              <a:extLst>
                <a:ext uri="{FF2B5EF4-FFF2-40B4-BE49-F238E27FC236}">
                  <a16:creationId xmlns:a16="http://schemas.microsoft.com/office/drawing/2014/main" id="{5750E017-6FA9-4CB4-A2D0-68DCE739542C}"/>
                </a:ext>
              </a:extLst>
            </p:cNvPr>
            <p:cNvSpPr/>
            <p:nvPr/>
          </p:nvSpPr>
          <p:spPr>
            <a:xfrm>
              <a:off x="11754365" y="2206063"/>
              <a:ext cx="85823" cy="3398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Oval 112">
              <a:extLst>
                <a:ext uri="{FF2B5EF4-FFF2-40B4-BE49-F238E27FC236}">
                  <a16:creationId xmlns:a16="http://schemas.microsoft.com/office/drawing/2014/main" id="{DB3DAF8B-F291-4418-BA75-F43E2C5E8F2F}"/>
                </a:ext>
              </a:extLst>
            </p:cNvPr>
            <p:cNvSpPr/>
            <p:nvPr/>
          </p:nvSpPr>
          <p:spPr>
            <a:xfrm>
              <a:off x="11711454" y="2534496"/>
              <a:ext cx="171645" cy="1716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14" name="Oval 113">
              <a:extLst>
                <a:ext uri="{FF2B5EF4-FFF2-40B4-BE49-F238E27FC236}">
                  <a16:creationId xmlns:a16="http://schemas.microsoft.com/office/drawing/2014/main" id="{BBE34D2E-70B5-44E0-8054-C5AFF695D9F2}"/>
                </a:ext>
              </a:extLst>
            </p:cNvPr>
            <p:cNvSpPr/>
            <p:nvPr/>
          </p:nvSpPr>
          <p:spPr>
            <a:xfrm>
              <a:off x="11979914" y="2655980"/>
              <a:ext cx="200253" cy="20025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Rectangle 114">
              <a:extLst>
                <a:ext uri="{FF2B5EF4-FFF2-40B4-BE49-F238E27FC236}">
                  <a16:creationId xmlns:a16="http://schemas.microsoft.com/office/drawing/2014/main" id="{F675208F-D1B5-481A-A3C9-B70384F4E0E8}"/>
                </a:ext>
              </a:extLst>
            </p:cNvPr>
            <p:cNvSpPr/>
            <p:nvPr/>
          </p:nvSpPr>
          <p:spPr>
            <a:xfrm>
              <a:off x="12037129" y="2213536"/>
              <a:ext cx="85823" cy="48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 name="Oval 82">
              <a:extLst>
                <a:ext uri="{FF2B5EF4-FFF2-40B4-BE49-F238E27FC236}">
                  <a16:creationId xmlns:a16="http://schemas.microsoft.com/office/drawing/2014/main" id="{DD29740F-FB02-486C-AD83-7C471B2A549A}"/>
                </a:ext>
              </a:extLst>
            </p:cNvPr>
            <p:cNvSpPr/>
            <p:nvPr/>
          </p:nvSpPr>
          <p:spPr>
            <a:xfrm>
              <a:off x="310894" y="1557820"/>
              <a:ext cx="200253" cy="2002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 name="Rectangle 85">
              <a:extLst>
                <a:ext uri="{FF2B5EF4-FFF2-40B4-BE49-F238E27FC236}">
                  <a16:creationId xmlns:a16="http://schemas.microsoft.com/office/drawing/2014/main" id="{96D12EF8-63F7-44C6-ACD5-884CC9C67BFA}"/>
                </a:ext>
              </a:extLst>
            </p:cNvPr>
            <p:cNvSpPr/>
            <p:nvPr/>
          </p:nvSpPr>
          <p:spPr>
            <a:xfrm rot="10800000">
              <a:off x="368111" y="1748340"/>
              <a:ext cx="85823" cy="4577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77">
              <a:extLst>
                <a:ext uri="{FF2B5EF4-FFF2-40B4-BE49-F238E27FC236}">
                  <a16:creationId xmlns:a16="http://schemas.microsoft.com/office/drawing/2014/main" id="{241AC3D1-8448-4765-A351-850E46F17347}"/>
                </a:ext>
              </a:extLst>
            </p:cNvPr>
            <p:cNvSpPr/>
            <p:nvPr/>
          </p:nvSpPr>
          <p:spPr>
            <a:xfrm>
              <a:off x="607963" y="1715276"/>
              <a:ext cx="171646" cy="1716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Rectangle 80">
              <a:extLst>
                <a:ext uri="{FF2B5EF4-FFF2-40B4-BE49-F238E27FC236}">
                  <a16:creationId xmlns:a16="http://schemas.microsoft.com/office/drawing/2014/main" id="{6189BAC9-3A3E-4F79-BF70-72CA332B3DC2}"/>
                </a:ext>
              </a:extLst>
            </p:cNvPr>
            <p:cNvSpPr/>
            <p:nvPr/>
          </p:nvSpPr>
          <p:spPr>
            <a:xfrm rot="10800000">
              <a:off x="650876" y="1877188"/>
              <a:ext cx="85823" cy="335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9" name="그룹 317">
              <a:extLst>
                <a:ext uri="{FF2B5EF4-FFF2-40B4-BE49-F238E27FC236}">
                  <a16:creationId xmlns:a16="http://schemas.microsoft.com/office/drawing/2014/main" id="{5C21F09E-9110-4CA7-A4B1-B66E9B3F32C1}"/>
                </a:ext>
              </a:extLst>
            </p:cNvPr>
            <p:cNvGrpSpPr/>
            <p:nvPr/>
          </p:nvGrpSpPr>
          <p:grpSpPr>
            <a:xfrm>
              <a:off x="1265102" y="2210910"/>
              <a:ext cx="1048549" cy="655715"/>
              <a:chOff x="3712085" y="6129098"/>
              <a:chExt cx="724883" cy="453308"/>
            </a:xfrm>
            <a:solidFill>
              <a:schemeClr val="accent2"/>
            </a:solidFill>
          </p:grpSpPr>
          <p:sp>
            <p:nvSpPr>
              <p:cNvPr id="50" name="Oval 119">
                <a:extLst>
                  <a:ext uri="{FF2B5EF4-FFF2-40B4-BE49-F238E27FC236}">
                    <a16:creationId xmlns:a16="http://schemas.microsoft.com/office/drawing/2014/main" id="{D8BF7DD7-65D0-42EF-9B2C-CB3E88A82BE5}"/>
                  </a:ext>
                </a:extLst>
              </p:cNvPr>
              <p:cNvSpPr/>
              <p:nvPr/>
            </p:nvSpPr>
            <p:spPr>
              <a:xfrm rot="10800000">
                <a:off x="4258975" y="6293466"/>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ectangle 122">
                <a:extLst>
                  <a:ext uri="{FF2B5EF4-FFF2-40B4-BE49-F238E27FC236}">
                    <a16:creationId xmlns:a16="http://schemas.microsoft.com/office/drawing/2014/main" id="{8F66DFD8-58BD-417E-BD66-090D2B421A99}"/>
                  </a:ext>
                </a:extLst>
              </p:cNvPr>
              <p:cNvSpPr/>
              <p:nvPr/>
            </p:nvSpPr>
            <p:spPr>
              <a:xfrm>
                <a:off x="4318305" y="6129098"/>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Oval 114">
                <a:extLst>
                  <a:ext uri="{FF2B5EF4-FFF2-40B4-BE49-F238E27FC236}">
                    <a16:creationId xmlns:a16="http://schemas.microsoft.com/office/drawing/2014/main" id="{2CC57709-F3DB-4362-AA78-1259E4DF616A}"/>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Rectangle 117">
                <a:extLst>
                  <a:ext uri="{FF2B5EF4-FFF2-40B4-BE49-F238E27FC236}">
                    <a16:creationId xmlns:a16="http://schemas.microsoft.com/office/drawing/2014/main" id="{6C53624F-2FED-4C07-BB99-324EEF1028AA}"/>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109">
                <a:extLst>
                  <a:ext uri="{FF2B5EF4-FFF2-40B4-BE49-F238E27FC236}">
                    <a16:creationId xmlns:a16="http://schemas.microsoft.com/office/drawing/2014/main" id="{A2A78FFF-915B-422F-8D30-8683B8C1F751}"/>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ectangle 112">
                <a:extLst>
                  <a:ext uri="{FF2B5EF4-FFF2-40B4-BE49-F238E27FC236}">
                    <a16:creationId xmlns:a16="http://schemas.microsoft.com/office/drawing/2014/main" id="{AB0D27C9-A9F7-4380-B846-1CDACCE773D7}"/>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Oval 104">
                <a:extLst>
                  <a:ext uri="{FF2B5EF4-FFF2-40B4-BE49-F238E27FC236}">
                    <a16:creationId xmlns:a16="http://schemas.microsoft.com/office/drawing/2014/main" id="{AB86E123-6529-44B3-8B71-60E614F4AFDA}"/>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Rectangle 107">
                <a:extLst>
                  <a:ext uri="{FF2B5EF4-FFF2-40B4-BE49-F238E27FC236}">
                    <a16:creationId xmlns:a16="http://schemas.microsoft.com/office/drawing/2014/main" id="{8CD17B3C-B2C4-4ABF-8D37-FCF9E2CEB152}"/>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6" name="Oval 83">
              <a:extLst>
                <a:ext uri="{FF2B5EF4-FFF2-40B4-BE49-F238E27FC236}">
                  <a16:creationId xmlns:a16="http://schemas.microsoft.com/office/drawing/2014/main" id="{4D11D4D4-CAC3-413A-BA35-DE448E764DDF}"/>
                </a:ext>
              </a:extLst>
            </p:cNvPr>
            <p:cNvSpPr/>
            <p:nvPr/>
          </p:nvSpPr>
          <p:spPr>
            <a:xfrm>
              <a:off x="296589" y="2637764"/>
              <a:ext cx="228861" cy="2288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Rectangle 86">
              <a:extLst>
                <a:ext uri="{FF2B5EF4-FFF2-40B4-BE49-F238E27FC236}">
                  <a16:creationId xmlns:a16="http://schemas.microsoft.com/office/drawing/2014/main" id="{E602B8E1-9248-41FF-99F6-DEABBA5DF0F4}"/>
                </a:ext>
              </a:extLst>
            </p:cNvPr>
            <p:cNvSpPr/>
            <p:nvPr/>
          </p:nvSpPr>
          <p:spPr>
            <a:xfrm>
              <a:off x="368109" y="2206060"/>
              <a:ext cx="85823" cy="45772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78">
              <a:extLst>
                <a:ext uri="{FF2B5EF4-FFF2-40B4-BE49-F238E27FC236}">
                  <a16:creationId xmlns:a16="http://schemas.microsoft.com/office/drawing/2014/main" id="{41DA3DD4-162A-43B0-86CC-1DFDB49CF9BC}"/>
                </a:ext>
              </a:extLst>
            </p:cNvPr>
            <p:cNvSpPr/>
            <p:nvPr/>
          </p:nvSpPr>
          <p:spPr>
            <a:xfrm>
              <a:off x="565051" y="2451701"/>
              <a:ext cx="257468" cy="257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Rectangle 81">
              <a:extLst>
                <a:ext uri="{FF2B5EF4-FFF2-40B4-BE49-F238E27FC236}">
                  <a16:creationId xmlns:a16="http://schemas.microsoft.com/office/drawing/2014/main" id="{ADE22928-AE93-4885-BA8E-EAAF19D40B6B}"/>
                </a:ext>
              </a:extLst>
            </p:cNvPr>
            <p:cNvSpPr/>
            <p:nvPr/>
          </p:nvSpPr>
          <p:spPr>
            <a:xfrm>
              <a:off x="650874" y="2206059"/>
              <a:ext cx="85823" cy="2621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1" name="그룹 335">
              <a:extLst>
                <a:ext uri="{FF2B5EF4-FFF2-40B4-BE49-F238E27FC236}">
                  <a16:creationId xmlns:a16="http://schemas.microsoft.com/office/drawing/2014/main" id="{F4191401-7EEF-4D38-B54A-28AE17CE2081}"/>
                </a:ext>
              </a:extLst>
            </p:cNvPr>
            <p:cNvGrpSpPr/>
            <p:nvPr/>
          </p:nvGrpSpPr>
          <p:grpSpPr>
            <a:xfrm>
              <a:off x="862118" y="1557817"/>
              <a:ext cx="1408622" cy="811747"/>
              <a:chOff x="3433494" y="5677603"/>
              <a:chExt cx="973809" cy="561176"/>
            </a:xfrm>
            <a:solidFill>
              <a:schemeClr val="accent5"/>
            </a:solidFill>
          </p:grpSpPr>
          <p:sp>
            <p:nvSpPr>
              <p:cNvPr id="32" name="Oval 73">
                <a:extLst>
                  <a:ext uri="{FF2B5EF4-FFF2-40B4-BE49-F238E27FC236}">
                    <a16:creationId xmlns:a16="http://schemas.microsoft.com/office/drawing/2014/main" id="{72BF8505-A479-4F98-A79F-7802DA87BD63}"/>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123">
                <a:extLst>
                  <a:ext uri="{FF2B5EF4-FFF2-40B4-BE49-F238E27FC236}">
                    <a16:creationId xmlns:a16="http://schemas.microsoft.com/office/drawing/2014/main" id="{6BD00268-93C6-460C-AC6B-B93B37E6D159}"/>
                  </a:ext>
                </a:extLst>
              </p:cNvPr>
              <p:cNvSpPr/>
              <p:nvPr/>
            </p:nvSpPr>
            <p:spPr>
              <a:xfrm rot="10800000">
                <a:off x="4318306" y="5899322"/>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121">
                <a:extLst>
                  <a:ext uri="{FF2B5EF4-FFF2-40B4-BE49-F238E27FC236}">
                    <a16:creationId xmlns:a16="http://schemas.microsoft.com/office/drawing/2014/main" id="{30FC0779-39C6-4236-93CA-61B76D8E942F}"/>
                  </a:ext>
                </a:extLst>
              </p:cNvPr>
              <p:cNvSpPr/>
              <p:nvPr/>
            </p:nvSpPr>
            <p:spPr>
              <a:xfrm rot="10800000">
                <a:off x="4288641" y="5788550"/>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100">
                <a:extLst>
                  <a:ext uri="{FF2B5EF4-FFF2-40B4-BE49-F238E27FC236}">
                    <a16:creationId xmlns:a16="http://schemas.microsoft.com/office/drawing/2014/main" id="{51BEB872-6470-47A7-AA7D-2AE7F711CBF4}"/>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115">
                <a:extLst>
                  <a:ext uri="{FF2B5EF4-FFF2-40B4-BE49-F238E27FC236}">
                    <a16:creationId xmlns:a16="http://schemas.microsoft.com/office/drawing/2014/main" id="{965EAF4D-89CC-4A13-9125-847995FCB3FE}"/>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18">
                <a:extLst>
                  <a:ext uri="{FF2B5EF4-FFF2-40B4-BE49-F238E27FC236}">
                    <a16:creationId xmlns:a16="http://schemas.microsoft.com/office/drawing/2014/main" id="{BE64A26C-20F3-4043-9437-1B3084B49CCD}"/>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Oval 110">
                <a:extLst>
                  <a:ext uri="{FF2B5EF4-FFF2-40B4-BE49-F238E27FC236}">
                    <a16:creationId xmlns:a16="http://schemas.microsoft.com/office/drawing/2014/main" id="{9DE6A374-2A02-419E-BCAB-02E41B63C667}"/>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13">
                <a:extLst>
                  <a:ext uri="{FF2B5EF4-FFF2-40B4-BE49-F238E27FC236}">
                    <a16:creationId xmlns:a16="http://schemas.microsoft.com/office/drawing/2014/main" id="{460A0EDF-3B93-4C8B-B0FF-B5B0750227F0}"/>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105">
                <a:extLst>
                  <a:ext uri="{FF2B5EF4-FFF2-40B4-BE49-F238E27FC236}">
                    <a16:creationId xmlns:a16="http://schemas.microsoft.com/office/drawing/2014/main" id="{36551335-5AF4-44FB-9E73-A60FD8CC3777}"/>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08">
                <a:extLst>
                  <a:ext uri="{FF2B5EF4-FFF2-40B4-BE49-F238E27FC236}">
                    <a16:creationId xmlns:a16="http://schemas.microsoft.com/office/drawing/2014/main" id="{582CF1D2-2362-4784-9E7B-F81438846D97}"/>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246" name="Group 245">
            <a:extLst>
              <a:ext uri="{FF2B5EF4-FFF2-40B4-BE49-F238E27FC236}">
                <a16:creationId xmlns:a16="http://schemas.microsoft.com/office/drawing/2014/main" id="{52002762-3CAB-49CE-BF8F-B74D3584A628}"/>
              </a:ext>
            </a:extLst>
          </p:cNvPr>
          <p:cNvGrpSpPr/>
          <p:nvPr/>
        </p:nvGrpSpPr>
        <p:grpSpPr>
          <a:xfrm rot="1515600">
            <a:off x="7363759" y="2658564"/>
            <a:ext cx="3632814" cy="3162249"/>
            <a:chOff x="5307789" y="2742465"/>
            <a:chExt cx="1571625" cy="1368049"/>
          </a:xfrm>
          <a:solidFill>
            <a:schemeClr val="accent5"/>
          </a:solidFill>
        </p:grpSpPr>
        <p:sp>
          <p:nvSpPr>
            <p:cNvPr id="247" name="Freeform: Shape 246">
              <a:extLst>
                <a:ext uri="{FF2B5EF4-FFF2-40B4-BE49-F238E27FC236}">
                  <a16:creationId xmlns:a16="http://schemas.microsoft.com/office/drawing/2014/main" id="{27EB0F5B-A5EE-43C5-9D66-0A65DC4B4DAC}"/>
                </a:ext>
              </a:extLst>
            </p:cNvPr>
            <p:cNvSpPr/>
            <p:nvPr/>
          </p:nvSpPr>
          <p:spPr>
            <a:xfrm>
              <a:off x="5377571" y="2742465"/>
              <a:ext cx="457200" cy="447675"/>
            </a:xfrm>
            <a:custGeom>
              <a:avLst/>
              <a:gdLst>
                <a:gd name="connsiteX0" fmla="*/ 216461 w 457200"/>
                <a:gd name="connsiteY0" fmla="*/ 196950 h 447675"/>
                <a:gd name="connsiteX1" fmla="*/ 465064 w 457200"/>
                <a:gd name="connsiteY1" fmla="*/ 449363 h 447675"/>
                <a:gd name="connsiteX2" fmla="*/ 287899 w 457200"/>
                <a:gd name="connsiteY2" fmla="*/ 311250 h 447675"/>
                <a:gd name="connsiteX3" fmla="*/ 2149 w 457200"/>
                <a:gd name="connsiteY3" fmla="*/ 1688 h 447675"/>
                <a:gd name="connsiteX4" fmla="*/ 18341 w 457200"/>
                <a:gd name="connsiteY4" fmla="*/ 11213 h 447675"/>
                <a:gd name="connsiteX5" fmla="*/ 216461 w 457200"/>
                <a:gd name="connsiteY5" fmla="*/ 196950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447675">
                  <a:moveTo>
                    <a:pt x="216461" y="196950"/>
                  </a:moveTo>
                  <a:cubicBezTo>
                    <a:pt x="312664" y="292200"/>
                    <a:pt x="368861" y="354113"/>
                    <a:pt x="465064" y="449363"/>
                  </a:cubicBezTo>
                  <a:cubicBezTo>
                    <a:pt x="392674" y="392213"/>
                    <a:pt x="360289" y="368400"/>
                    <a:pt x="287899" y="311250"/>
                  </a:cubicBezTo>
                  <a:cubicBezTo>
                    <a:pt x="264086" y="285533"/>
                    <a:pt x="-13091" y="11213"/>
                    <a:pt x="2149" y="1688"/>
                  </a:cubicBezTo>
                  <a:cubicBezTo>
                    <a:pt x="4054" y="735"/>
                    <a:pt x="10721" y="4545"/>
                    <a:pt x="18341" y="11213"/>
                  </a:cubicBezTo>
                  <a:cubicBezTo>
                    <a:pt x="60251" y="41693"/>
                    <a:pt x="190744" y="171233"/>
                    <a:pt x="216461" y="196950"/>
                  </a:cubicBezTo>
                  <a:close/>
                </a:path>
              </a:pathLst>
            </a:custGeom>
            <a:grpFill/>
            <a:ln w="2057" cap="rnd">
              <a:noFill/>
              <a:prstDash val="solid"/>
              <a:round/>
            </a:ln>
          </p:spPr>
          <p:txBody>
            <a:bodyPr rtlCol="0" anchor="ctr"/>
            <a:lstStyle/>
            <a:p>
              <a:endParaRPr lang="en-US" dirty="0"/>
            </a:p>
          </p:txBody>
        </p:sp>
        <p:sp>
          <p:nvSpPr>
            <p:cNvPr id="248" name="Freeform: Shape 247">
              <a:extLst>
                <a:ext uri="{FF2B5EF4-FFF2-40B4-BE49-F238E27FC236}">
                  <a16:creationId xmlns:a16="http://schemas.microsoft.com/office/drawing/2014/main" id="{FB55F8D2-C6CE-4E00-B1D0-A03F2187C609}"/>
                </a:ext>
              </a:extLst>
            </p:cNvPr>
            <p:cNvSpPr/>
            <p:nvPr/>
          </p:nvSpPr>
          <p:spPr>
            <a:xfrm>
              <a:off x="5307789" y="2797537"/>
              <a:ext cx="1571625" cy="828675"/>
            </a:xfrm>
            <a:custGeom>
              <a:avLst/>
              <a:gdLst>
                <a:gd name="connsiteX0" fmla="*/ 7161 w 1571625"/>
                <a:gd name="connsiteY0" fmla="*/ 14243 h 828675"/>
                <a:gd name="connsiteX1" fmla="*/ 18591 w 1571625"/>
                <a:gd name="connsiteY1" fmla="*/ 8528 h 828675"/>
                <a:gd name="connsiteX2" fmla="*/ 173848 w 1571625"/>
                <a:gd name="connsiteY2" fmla="*/ 124733 h 828675"/>
                <a:gd name="connsiteX3" fmla="*/ 333868 w 1571625"/>
                <a:gd name="connsiteY3" fmla="*/ 243796 h 828675"/>
                <a:gd name="connsiteX4" fmla="*/ 377683 w 1571625"/>
                <a:gd name="connsiteY4" fmla="*/ 236176 h 828675"/>
                <a:gd name="connsiteX5" fmla="*/ 570088 w 1571625"/>
                <a:gd name="connsiteY5" fmla="*/ 373336 h 828675"/>
                <a:gd name="connsiteX6" fmla="*/ 959661 w 1571625"/>
                <a:gd name="connsiteY6" fmla="*/ 585743 h 828675"/>
                <a:gd name="connsiteX7" fmla="*/ 1169211 w 1571625"/>
                <a:gd name="connsiteY7" fmla="*/ 685756 h 828675"/>
                <a:gd name="connsiteX8" fmla="*/ 1229218 w 1571625"/>
                <a:gd name="connsiteY8" fmla="*/ 680041 h 828675"/>
                <a:gd name="connsiteX9" fmla="*/ 1255888 w 1571625"/>
                <a:gd name="connsiteY9" fmla="*/ 621938 h 828675"/>
                <a:gd name="connsiteX10" fmla="*/ 1353996 w 1571625"/>
                <a:gd name="connsiteY10" fmla="*/ 535261 h 828675"/>
                <a:gd name="connsiteX11" fmla="*/ 1565451 w 1571625"/>
                <a:gd name="connsiteY11" fmla="*/ 724808 h 828675"/>
                <a:gd name="connsiteX12" fmla="*/ 1541638 w 1571625"/>
                <a:gd name="connsiteY12" fmla="*/ 783863 h 828675"/>
                <a:gd name="connsiteX13" fmla="*/ 1464486 w 1571625"/>
                <a:gd name="connsiteY13" fmla="*/ 826726 h 828675"/>
                <a:gd name="connsiteX14" fmla="*/ 1285416 w 1571625"/>
                <a:gd name="connsiteY14" fmla="*/ 772433 h 828675"/>
                <a:gd name="connsiteX15" fmla="*/ 1261603 w 1571625"/>
                <a:gd name="connsiteY15" fmla="*/ 754336 h 828675"/>
                <a:gd name="connsiteX16" fmla="*/ 1142541 w 1571625"/>
                <a:gd name="connsiteY16" fmla="*/ 809581 h 828675"/>
                <a:gd name="connsiteX17" fmla="*/ 1110156 w 1571625"/>
                <a:gd name="connsiteY17" fmla="*/ 782911 h 828675"/>
                <a:gd name="connsiteX18" fmla="*/ 1111108 w 1571625"/>
                <a:gd name="connsiteY18" fmla="*/ 781958 h 828675"/>
                <a:gd name="connsiteX19" fmla="*/ 1116823 w 1571625"/>
                <a:gd name="connsiteY19" fmla="*/ 774338 h 828675"/>
                <a:gd name="connsiteX20" fmla="*/ 1134921 w 1571625"/>
                <a:gd name="connsiteY20" fmla="*/ 744811 h 828675"/>
                <a:gd name="connsiteX21" fmla="*/ 1140636 w 1571625"/>
                <a:gd name="connsiteY21" fmla="*/ 731476 h 828675"/>
                <a:gd name="connsiteX22" fmla="*/ 1131111 w 1571625"/>
                <a:gd name="connsiteY22" fmla="*/ 706711 h 828675"/>
                <a:gd name="connsiteX23" fmla="*/ 1100631 w 1571625"/>
                <a:gd name="connsiteY23" fmla="*/ 688613 h 828675"/>
                <a:gd name="connsiteX24" fmla="*/ 1048243 w 1571625"/>
                <a:gd name="connsiteY24" fmla="*/ 661943 h 828675"/>
                <a:gd name="connsiteX25" fmla="*/ 876793 w 1571625"/>
                <a:gd name="connsiteY25" fmla="*/ 572408 h 828675"/>
                <a:gd name="connsiteX26" fmla="*/ 758683 w 1571625"/>
                <a:gd name="connsiteY26" fmla="*/ 513353 h 828675"/>
                <a:gd name="connsiteX27" fmla="*/ 549133 w 1571625"/>
                <a:gd name="connsiteY27" fmla="*/ 393338 h 828675"/>
                <a:gd name="connsiteX28" fmla="*/ 499603 w 1571625"/>
                <a:gd name="connsiteY28" fmla="*/ 409531 h 828675"/>
                <a:gd name="connsiteX29" fmla="*/ 35736 w 1571625"/>
                <a:gd name="connsiteY29" fmla="*/ 46628 h 828675"/>
                <a:gd name="connsiteX30" fmla="*/ 7161 w 1571625"/>
                <a:gd name="connsiteY30" fmla="*/ 14243 h 828675"/>
                <a:gd name="connsiteX31" fmla="*/ 7161 w 1571625"/>
                <a:gd name="connsiteY31" fmla="*/ 14243 h 828675"/>
                <a:gd name="connsiteX32" fmla="*/ 1291131 w 1571625"/>
                <a:gd name="connsiteY32" fmla="*/ 592411 h 828675"/>
                <a:gd name="connsiteX33" fmla="*/ 1338756 w 1571625"/>
                <a:gd name="connsiteY33" fmla="*/ 772433 h 828675"/>
                <a:gd name="connsiteX34" fmla="*/ 1524493 w 1571625"/>
                <a:gd name="connsiteY34" fmla="*/ 772433 h 828675"/>
                <a:gd name="connsiteX35" fmla="*/ 1476868 w 1571625"/>
                <a:gd name="connsiteY35" fmla="*/ 592411 h 828675"/>
                <a:gd name="connsiteX36" fmla="*/ 1291131 w 1571625"/>
                <a:gd name="connsiteY36" fmla="*/ 592411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71625" h="828675">
                  <a:moveTo>
                    <a:pt x="7161" y="14243"/>
                  </a:moveTo>
                  <a:cubicBezTo>
                    <a:pt x="7161" y="9481"/>
                    <a:pt x="6208" y="4718"/>
                    <a:pt x="18591" y="8528"/>
                  </a:cubicBezTo>
                  <a:cubicBezTo>
                    <a:pt x="29068" y="12338"/>
                    <a:pt x="108126" y="74251"/>
                    <a:pt x="173848" y="124733"/>
                  </a:cubicBezTo>
                  <a:cubicBezTo>
                    <a:pt x="241476" y="176168"/>
                    <a:pt x="314818" y="229508"/>
                    <a:pt x="333868" y="243796"/>
                  </a:cubicBezTo>
                  <a:cubicBezTo>
                    <a:pt x="348156" y="240938"/>
                    <a:pt x="364348" y="238081"/>
                    <a:pt x="377683" y="236176"/>
                  </a:cubicBezTo>
                  <a:cubicBezTo>
                    <a:pt x="443406" y="281896"/>
                    <a:pt x="505318" y="326663"/>
                    <a:pt x="570088" y="373336"/>
                  </a:cubicBezTo>
                  <a:cubicBezTo>
                    <a:pt x="700581" y="443821"/>
                    <a:pt x="830121" y="515258"/>
                    <a:pt x="959661" y="585743"/>
                  </a:cubicBezTo>
                  <a:cubicBezTo>
                    <a:pt x="1019668" y="615271"/>
                    <a:pt x="1100631" y="663848"/>
                    <a:pt x="1169211" y="685756"/>
                  </a:cubicBezTo>
                  <a:cubicBezTo>
                    <a:pt x="1193023" y="693376"/>
                    <a:pt x="1207311" y="697186"/>
                    <a:pt x="1229218" y="680041"/>
                  </a:cubicBezTo>
                  <a:cubicBezTo>
                    <a:pt x="1244458" y="668611"/>
                    <a:pt x="1242553" y="656228"/>
                    <a:pt x="1255888" y="621938"/>
                  </a:cubicBezTo>
                  <a:cubicBezTo>
                    <a:pt x="1284463" y="564788"/>
                    <a:pt x="1315896" y="540976"/>
                    <a:pt x="1353996" y="535261"/>
                  </a:cubicBezTo>
                  <a:cubicBezTo>
                    <a:pt x="1454961" y="519068"/>
                    <a:pt x="1577833" y="620033"/>
                    <a:pt x="1565451" y="724808"/>
                  </a:cubicBezTo>
                  <a:cubicBezTo>
                    <a:pt x="1563546" y="744811"/>
                    <a:pt x="1557831" y="764813"/>
                    <a:pt x="1541638" y="783863"/>
                  </a:cubicBezTo>
                  <a:cubicBezTo>
                    <a:pt x="1519731" y="809581"/>
                    <a:pt x="1496871" y="821011"/>
                    <a:pt x="1464486" y="826726"/>
                  </a:cubicBezTo>
                  <a:cubicBezTo>
                    <a:pt x="1398763" y="838156"/>
                    <a:pt x="1343518" y="814343"/>
                    <a:pt x="1285416" y="772433"/>
                  </a:cubicBezTo>
                  <a:cubicBezTo>
                    <a:pt x="1277796" y="766718"/>
                    <a:pt x="1270176" y="760051"/>
                    <a:pt x="1261603" y="754336"/>
                  </a:cubicBezTo>
                  <a:cubicBezTo>
                    <a:pt x="1194928" y="716236"/>
                    <a:pt x="1180641" y="760051"/>
                    <a:pt x="1142541" y="809581"/>
                  </a:cubicBezTo>
                  <a:cubicBezTo>
                    <a:pt x="1133968" y="814343"/>
                    <a:pt x="1103488" y="792436"/>
                    <a:pt x="1110156" y="782911"/>
                  </a:cubicBezTo>
                  <a:cubicBezTo>
                    <a:pt x="1110156" y="782911"/>
                    <a:pt x="1111108" y="781958"/>
                    <a:pt x="1111108" y="781958"/>
                  </a:cubicBezTo>
                  <a:cubicBezTo>
                    <a:pt x="1113013" y="779101"/>
                    <a:pt x="1114918" y="777196"/>
                    <a:pt x="1116823" y="774338"/>
                  </a:cubicBezTo>
                  <a:cubicBezTo>
                    <a:pt x="1126348" y="761003"/>
                    <a:pt x="1126348" y="760051"/>
                    <a:pt x="1134921" y="744811"/>
                  </a:cubicBezTo>
                  <a:cubicBezTo>
                    <a:pt x="1137778" y="738143"/>
                    <a:pt x="1139683" y="735286"/>
                    <a:pt x="1140636" y="731476"/>
                  </a:cubicBezTo>
                  <a:cubicBezTo>
                    <a:pt x="1144446" y="716236"/>
                    <a:pt x="1139683" y="717188"/>
                    <a:pt x="1131111" y="706711"/>
                  </a:cubicBezTo>
                  <a:cubicBezTo>
                    <a:pt x="1120633" y="700996"/>
                    <a:pt x="1111108" y="694328"/>
                    <a:pt x="1100631" y="688613"/>
                  </a:cubicBezTo>
                  <a:cubicBezTo>
                    <a:pt x="1083486" y="680041"/>
                    <a:pt x="1065388" y="670516"/>
                    <a:pt x="1048243" y="661943"/>
                  </a:cubicBezTo>
                  <a:cubicBezTo>
                    <a:pt x="991093" y="632416"/>
                    <a:pt x="933943" y="602888"/>
                    <a:pt x="876793" y="572408"/>
                  </a:cubicBezTo>
                  <a:cubicBezTo>
                    <a:pt x="837741" y="552406"/>
                    <a:pt x="798688" y="533356"/>
                    <a:pt x="758683" y="513353"/>
                  </a:cubicBezTo>
                  <a:cubicBezTo>
                    <a:pt x="689151" y="479063"/>
                    <a:pt x="614856" y="434296"/>
                    <a:pt x="549133" y="393338"/>
                  </a:cubicBezTo>
                  <a:lnTo>
                    <a:pt x="499603" y="409531"/>
                  </a:lnTo>
                  <a:cubicBezTo>
                    <a:pt x="341488" y="297136"/>
                    <a:pt x="185278" y="170453"/>
                    <a:pt x="35736" y="46628"/>
                  </a:cubicBezTo>
                  <a:cubicBezTo>
                    <a:pt x="27163" y="39961"/>
                    <a:pt x="10018" y="24721"/>
                    <a:pt x="7161" y="14243"/>
                  </a:cubicBezTo>
                  <a:lnTo>
                    <a:pt x="7161" y="14243"/>
                  </a:lnTo>
                  <a:close/>
                  <a:moveTo>
                    <a:pt x="1291131" y="592411"/>
                  </a:moveTo>
                  <a:cubicBezTo>
                    <a:pt x="1253031" y="641941"/>
                    <a:pt x="1273986" y="722903"/>
                    <a:pt x="1338756" y="772433"/>
                  </a:cubicBezTo>
                  <a:cubicBezTo>
                    <a:pt x="1403526" y="821963"/>
                    <a:pt x="1486393" y="822916"/>
                    <a:pt x="1524493" y="772433"/>
                  </a:cubicBezTo>
                  <a:cubicBezTo>
                    <a:pt x="1562593" y="722903"/>
                    <a:pt x="1541638" y="641941"/>
                    <a:pt x="1476868" y="592411"/>
                  </a:cubicBezTo>
                  <a:cubicBezTo>
                    <a:pt x="1413051" y="542881"/>
                    <a:pt x="1329231" y="542881"/>
                    <a:pt x="1291131" y="592411"/>
                  </a:cubicBez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4D11369B-CC24-46DE-9476-A99F6419AC41}"/>
                </a:ext>
              </a:extLst>
            </p:cNvPr>
            <p:cNvSpPr/>
            <p:nvPr/>
          </p:nvSpPr>
          <p:spPr>
            <a:xfrm>
              <a:off x="5816441" y="3196114"/>
              <a:ext cx="666750" cy="914400"/>
            </a:xfrm>
            <a:custGeom>
              <a:avLst/>
              <a:gdLst>
                <a:gd name="connsiteX0" fmla="*/ 645319 w 666750"/>
                <a:gd name="connsiteY0" fmla="*/ 871061 h 914400"/>
                <a:gd name="connsiteX1" fmla="*/ 668179 w 666750"/>
                <a:gd name="connsiteY1" fmla="*/ 785336 h 914400"/>
                <a:gd name="connsiteX2" fmla="*/ 572929 w 666750"/>
                <a:gd name="connsiteY2" fmla="*/ 624364 h 914400"/>
                <a:gd name="connsiteX3" fmla="*/ 550069 w 666750"/>
                <a:gd name="connsiteY3" fmla="*/ 605314 h 914400"/>
                <a:gd name="connsiteX4" fmla="*/ 575786 w 666750"/>
                <a:gd name="connsiteY4" fmla="*/ 476726 h 914400"/>
                <a:gd name="connsiteX5" fmla="*/ 542449 w 666750"/>
                <a:gd name="connsiteY5" fmla="*/ 451009 h 914400"/>
                <a:gd name="connsiteX6" fmla="*/ 541496 w 666750"/>
                <a:gd name="connsiteY6" fmla="*/ 451961 h 914400"/>
                <a:gd name="connsiteX7" fmla="*/ 534829 w 666750"/>
                <a:gd name="connsiteY7" fmla="*/ 459581 h 914400"/>
                <a:gd name="connsiteX8" fmla="*/ 510064 w 666750"/>
                <a:gd name="connsiteY8" fmla="*/ 483394 h 914400"/>
                <a:gd name="connsiteX9" fmla="*/ 498634 w 666750"/>
                <a:gd name="connsiteY9" fmla="*/ 491966 h 914400"/>
                <a:gd name="connsiteX10" fmla="*/ 472916 w 666750"/>
                <a:gd name="connsiteY10" fmla="*/ 489109 h 914400"/>
                <a:gd name="connsiteX11" fmla="*/ 448151 w 666750"/>
                <a:gd name="connsiteY11" fmla="*/ 464344 h 914400"/>
                <a:gd name="connsiteX12" fmla="*/ 410051 w 666750"/>
                <a:gd name="connsiteY12" fmla="*/ 419576 h 914400"/>
                <a:gd name="connsiteX13" fmla="*/ 282416 w 666750"/>
                <a:gd name="connsiteY13" fmla="*/ 273844 h 914400"/>
                <a:gd name="connsiteX14" fmla="*/ 190976 w 666750"/>
                <a:gd name="connsiteY14" fmla="*/ 174784 h 914400"/>
                <a:gd name="connsiteX15" fmla="*/ 36671 w 666750"/>
                <a:gd name="connsiteY15" fmla="*/ 7144 h 914400"/>
                <a:gd name="connsiteX16" fmla="*/ 7144 w 666750"/>
                <a:gd name="connsiteY16" fmla="*/ 15716 h 914400"/>
                <a:gd name="connsiteX17" fmla="*/ 16669 w 666750"/>
                <a:gd name="connsiteY17" fmla="*/ 23336 h 914400"/>
                <a:gd name="connsiteX18" fmla="*/ 315754 w 666750"/>
                <a:gd name="connsiteY18" fmla="*/ 351949 h 914400"/>
                <a:gd name="connsiteX19" fmla="*/ 462439 w 666750"/>
                <a:gd name="connsiteY19" fmla="*/ 531971 h 914400"/>
                <a:gd name="connsiteX20" fmla="*/ 471011 w 666750"/>
                <a:gd name="connsiteY20" fmla="*/ 591026 h 914400"/>
                <a:gd name="connsiteX21" fmla="*/ 421481 w 666750"/>
                <a:gd name="connsiteY21" fmla="*/ 631031 h 914400"/>
                <a:gd name="connsiteX22" fmla="*/ 360521 w 666750"/>
                <a:gd name="connsiteY22" fmla="*/ 747236 h 914400"/>
                <a:gd name="connsiteX23" fmla="*/ 594836 w 666750"/>
                <a:gd name="connsiteY23" fmla="*/ 908209 h 914400"/>
                <a:gd name="connsiteX24" fmla="*/ 645319 w 666750"/>
                <a:gd name="connsiteY24" fmla="*/ 871061 h 914400"/>
                <a:gd name="connsiteX25" fmla="*/ 444341 w 666750"/>
                <a:gd name="connsiteY25" fmla="*/ 853916 h 914400"/>
                <a:gd name="connsiteX26" fmla="*/ 399574 w 666750"/>
                <a:gd name="connsiteY26" fmla="*/ 672941 h 914400"/>
                <a:gd name="connsiteX27" fmla="*/ 585311 w 666750"/>
                <a:gd name="connsiteY27" fmla="*/ 676751 h 914400"/>
                <a:gd name="connsiteX28" fmla="*/ 630079 w 666750"/>
                <a:gd name="connsiteY28" fmla="*/ 857726 h 914400"/>
                <a:gd name="connsiteX29" fmla="*/ 444341 w 666750"/>
                <a:gd name="connsiteY29" fmla="*/ 853916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66750" h="914400">
                  <a:moveTo>
                    <a:pt x="645319" y="871061"/>
                  </a:moveTo>
                  <a:cubicBezTo>
                    <a:pt x="665321" y="843439"/>
                    <a:pt x="671036" y="818674"/>
                    <a:pt x="668179" y="785336"/>
                  </a:cubicBezTo>
                  <a:cubicBezTo>
                    <a:pt x="664369" y="718661"/>
                    <a:pt x="628174" y="670084"/>
                    <a:pt x="572929" y="624364"/>
                  </a:cubicBezTo>
                  <a:cubicBezTo>
                    <a:pt x="565309" y="617696"/>
                    <a:pt x="557689" y="611981"/>
                    <a:pt x="550069" y="605314"/>
                  </a:cubicBezTo>
                  <a:cubicBezTo>
                    <a:pt x="497681" y="549116"/>
                    <a:pt x="536734" y="526256"/>
                    <a:pt x="575786" y="476726"/>
                  </a:cubicBezTo>
                  <a:cubicBezTo>
                    <a:pt x="578644" y="467201"/>
                    <a:pt x="550069" y="442436"/>
                    <a:pt x="542449" y="451009"/>
                  </a:cubicBezTo>
                  <a:cubicBezTo>
                    <a:pt x="542449" y="451009"/>
                    <a:pt x="541496" y="451961"/>
                    <a:pt x="541496" y="451961"/>
                  </a:cubicBezTo>
                  <a:cubicBezTo>
                    <a:pt x="539591" y="454819"/>
                    <a:pt x="537686" y="456724"/>
                    <a:pt x="534829" y="459581"/>
                  </a:cubicBezTo>
                  <a:cubicBezTo>
                    <a:pt x="523399" y="471964"/>
                    <a:pt x="522446" y="471964"/>
                    <a:pt x="510064" y="483394"/>
                  </a:cubicBezTo>
                  <a:cubicBezTo>
                    <a:pt x="504349" y="488156"/>
                    <a:pt x="501491" y="491014"/>
                    <a:pt x="498634" y="491966"/>
                  </a:cubicBezTo>
                  <a:cubicBezTo>
                    <a:pt x="485299" y="499586"/>
                    <a:pt x="484346" y="493871"/>
                    <a:pt x="472916" y="489109"/>
                  </a:cubicBezTo>
                  <a:cubicBezTo>
                    <a:pt x="464344" y="480536"/>
                    <a:pt x="456724" y="471964"/>
                    <a:pt x="448151" y="464344"/>
                  </a:cubicBezTo>
                  <a:cubicBezTo>
                    <a:pt x="435769" y="449104"/>
                    <a:pt x="422434" y="434816"/>
                    <a:pt x="410051" y="419576"/>
                  </a:cubicBezTo>
                  <a:cubicBezTo>
                    <a:pt x="367189" y="370999"/>
                    <a:pt x="325279" y="322421"/>
                    <a:pt x="282416" y="273844"/>
                  </a:cubicBezTo>
                  <a:cubicBezTo>
                    <a:pt x="253841" y="240506"/>
                    <a:pt x="218599" y="209074"/>
                    <a:pt x="190976" y="174784"/>
                  </a:cubicBezTo>
                  <a:cubicBezTo>
                    <a:pt x="141446" y="115729"/>
                    <a:pt x="90964" y="60484"/>
                    <a:pt x="36671" y="7144"/>
                  </a:cubicBezTo>
                  <a:lnTo>
                    <a:pt x="7144" y="15716"/>
                  </a:lnTo>
                  <a:cubicBezTo>
                    <a:pt x="10001" y="18574"/>
                    <a:pt x="12859" y="21431"/>
                    <a:pt x="16669" y="23336"/>
                  </a:cubicBezTo>
                  <a:cubicBezTo>
                    <a:pt x="115729" y="132874"/>
                    <a:pt x="215741" y="242411"/>
                    <a:pt x="315754" y="351949"/>
                  </a:cubicBezTo>
                  <a:cubicBezTo>
                    <a:pt x="358616" y="403384"/>
                    <a:pt x="425291" y="470059"/>
                    <a:pt x="462439" y="531971"/>
                  </a:cubicBezTo>
                  <a:cubicBezTo>
                    <a:pt x="475774" y="553879"/>
                    <a:pt x="482441" y="566261"/>
                    <a:pt x="471011" y="591026"/>
                  </a:cubicBezTo>
                  <a:cubicBezTo>
                    <a:pt x="463391" y="608171"/>
                    <a:pt x="450056" y="609124"/>
                    <a:pt x="421481" y="631031"/>
                  </a:cubicBezTo>
                  <a:cubicBezTo>
                    <a:pt x="372904" y="671989"/>
                    <a:pt x="357664" y="709136"/>
                    <a:pt x="360521" y="747236"/>
                  </a:cubicBezTo>
                  <a:cubicBezTo>
                    <a:pt x="368141" y="849154"/>
                    <a:pt x="495776" y="944404"/>
                    <a:pt x="594836" y="908209"/>
                  </a:cubicBezTo>
                  <a:cubicBezTo>
                    <a:pt x="612934" y="901541"/>
                    <a:pt x="631031" y="892016"/>
                    <a:pt x="645319" y="871061"/>
                  </a:cubicBezTo>
                  <a:close/>
                  <a:moveTo>
                    <a:pt x="444341" y="853916"/>
                  </a:moveTo>
                  <a:cubicBezTo>
                    <a:pt x="380524" y="803434"/>
                    <a:pt x="360521" y="722471"/>
                    <a:pt x="399574" y="672941"/>
                  </a:cubicBezTo>
                  <a:cubicBezTo>
                    <a:pt x="438626" y="624364"/>
                    <a:pt x="522446" y="625316"/>
                    <a:pt x="585311" y="676751"/>
                  </a:cubicBezTo>
                  <a:cubicBezTo>
                    <a:pt x="649129" y="727234"/>
                    <a:pt x="669131" y="808196"/>
                    <a:pt x="630079" y="857726"/>
                  </a:cubicBezTo>
                  <a:cubicBezTo>
                    <a:pt x="591026" y="906304"/>
                    <a:pt x="507206" y="904399"/>
                    <a:pt x="444341" y="853916"/>
                  </a:cubicBezTo>
                  <a:close/>
                </a:path>
              </a:pathLst>
            </a:custGeom>
            <a:grpFill/>
            <a:ln w="9525" cap="flat">
              <a:noFill/>
              <a:prstDash val="solid"/>
              <a:miter/>
            </a:ln>
          </p:spPr>
          <p:txBody>
            <a:bodyPr rtlCol="0" anchor="ctr"/>
            <a:lstStyle/>
            <a:p>
              <a:endParaRPr lang="en-US" dirty="0"/>
            </a:p>
          </p:txBody>
        </p:sp>
      </p:grpSp>
      <p:sp>
        <p:nvSpPr>
          <p:cNvPr id="260" name="Freeform: Shape 259">
            <a:extLst>
              <a:ext uri="{FF2B5EF4-FFF2-40B4-BE49-F238E27FC236}">
                <a16:creationId xmlns:a16="http://schemas.microsoft.com/office/drawing/2014/main" id="{82ADC5E9-517B-4828-93AD-0BABD8AA85CA}"/>
              </a:ext>
            </a:extLst>
          </p:cNvPr>
          <p:cNvSpPr/>
          <p:nvPr/>
        </p:nvSpPr>
        <p:spPr>
          <a:xfrm rot="18241456">
            <a:off x="9198057" y="4316090"/>
            <a:ext cx="2202095" cy="3179856"/>
          </a:xfrm>
          <a:custGeom>
            <a:avLst/>
            <a:gdLst>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504952 w 2260859"/>
              <a:gd name="connsiteY29" fmla="*/ 1232932 h 3179856"/>
              <a:gd name="connsiteX30" fmla="*/ 1947583 w 2260859"/>
              <a:gd name="connsiteY30" fmla="*/ 934101 h 3179856"/>
              <a:gd name="connsiteX31" fmla="*/ 2226451 w 2260859"/>
              <a:gd name="connsiteY31"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947583 w 2260859"/>
              <a:gd name="connsiteY29" fmla="*/ 934101 h 3179856"/>
              <a:gd name="connsiteX30" fmla="*/ 2226451 w 2260859"/>
              <a:gd name="connsiteY30"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88 w 2260859"/>
              <a:gd name="connsiteY7" fmla="*/ 1450841 h 3179856"/>
              <a:gd name="connsiteX8" fmla="*/ 78760 w 2260859"/>
              <a:gd name="connsiteY8" fmla="*/ 1404709 h 3179856"/>
              <a:gd name="connsiteX9" fmla="*/ 60140 w 2260859"/>
              <a:gd name="connsiteY9" fmla="*/ 1391070 h 3179856"/>
              <a:gd name="connsiteX10" fmla="*/ 769 w 2260859"/>
              <a:gd name="connsiteY10" fmla="*/ 1230316 h 3179856"/>
              <a:gd name="connsiteX11" fmla="*/ 75339 w 2260859"/>
              <a:gd name="connsiteY11" fmla="*/ 374146 h 3179856"/>
              <a:gd name="connsiteX12" fmla="*/ 292874 w 2260859"/>
              <a:gd name="connsiteY12" fmla="*/ 191468 h 3179856"/>
              <a:gd name="connsiteX13" fmla="*/ 369395 w 2260859"/>
              <a:gd name="connsiteY13" fmla="*/ 213978 h 3179856"/>
              <a:gd name="connsiteX14" fmla="*/ 391906 w 2260859"/>
              <a:gd name="connsiteY14" fmla="*/ 232185 h 3179856"/>
              <a:gd name="connsiteX15" fmla="*/ 412617 w 2260859"/>
              <a:gd name="connsiteY15" fmla="*/ 161779 h 3179856"/>
              <a:gd name="connsiteX16" fmla="*/ 607642 w 2260859"/>
              <a:gd name="connsiteY16" fmla="*/ 55622 h 3179856"/>
              <a:gd name="connsiteX17" fmla="*/ 684163 w 2260859"/>
              <a:gd name="connsiteY17" fmla="*/ 78131 h 3179856"/>
              <a:gd name="connsiteX18" fmla="*/ 743163 w 2260859"/>
              <a:gd name="connsiteY18" fmla="*/ 125851 h 3179856"/>
              <a:gd name="connsiteX19" fmla="*/ 748729 w 2260859"/>
              <a:gd name="connsiteY19" fmla="*/ 106926 h 3179856"/>
              <a:gd name="connsiteX20" fmla="*/ 943755 w 2260859"/>
              <a:gd name="connsiteY20" fmla="*/ 769 h 3179856"/>
              <a:gd name="connsiteX21" fmla="*/ 1080147 w 2260859"/>
              <a:gd name="connsiteY21" fmla="*/ 71703 h 3179856"/>
              <a:gd name="connsiteX22" fmla="*/ 1112874 w 2260859"/>
              <a:gd name="connsiteY22" fmla="*/ 130717 h 3179856"/>
              <a:gd name="connsiteX23" fmla="*/ 1113448 w 2260859"/>
              <a:gd name="connsiteY23" fmla="*/ 128764 h 3179856"/>
              <a:gd name="connsiteX24" fmla="*/ 1308474 w 2260859"/>
              <a:gd name="connsiteY24" fmla="*/ 22607 h 3179856"/>
              <a:gd name="connsiteX25" fmla="*/ 1444866 w 2260859"/>
              <a:gd name="connsiteY25" fmla="*/ 93541 h 3179856"/>
              <a:gd name="connsiteX26" fmla="*/ 1491152 w 2260859"/>
              <a:gd name="connsiteY26" fmla="*/ 240142 h 3179856"/>
              <a:gd name="connsiteX27" fmla="*/ 1416581 w 2260859"/>
              <a:gd name="connsiteY27" fmla="*/ 1096313 h 3179856"/>
              <a:gd name="connsiteX28" fmla="*/ 1415408 w 2260859"/>
              <a:gd name="connsiteY28" fmla="*/ 1100299 h 3179856"/>
              <a:gd name="connsiteX29" fmla="*/ 1947583 w 2260859"/>
              <a:gd name="connsiteY29" fmla="*/ 934101 h 3179856"/>
              <a:gd name="connsiteX30" fmla="*/ 2226451 w 2260859"/>
              <a:gd name="connsiteY30" fmla="*/ 988185 h 3179856"/>
              <a:gd name="connsiteX0" fmla="*/ 2226451 w 2260859"/>
              <a:gd name="connsiteY0" fmla="*/ 988185 h 3179856"/>
              <a:gd name="connsiteX1" fmla="*/ 2172367 w 2260859"/>
              <a:gd name="connsiteY1" fmla="*/ 1267054 h 3179856"/>
              <a:gd name="connsiteX2" fmla="*/ 1092911 w 2260859"/>
              <a:gd name="connsiteY2" fmla="*/ 1995820 h 3179856"/>
              <a:gd name="connsiteX3" fmla="*/ 1092911 w 2260859"/>
              <a:gd name="connsiteY3" fmla="*/ 3179856 h 3179856"/>
              <a:gd name="connsiteX4" fmla="*/ 90898 w 2260859"/>
              <a:gd name="connsiteY4" fmla="*/ 1695666 h 3179856"/>
              <a:gd name="connsiteX5" fmla="*/ 90898 w 2260859"/>
              <a:gd name="connsiteY5" fmla="*/ 1497144 h 3179856"/>
              <a:gd name="connsiteX6" fmla="*/ 93240 w 2260859"/>
              <a:gd name="connsiteY6" fmla="*/ 1485543 h 3179856"/>
              <a:gd name="connsiteX7" fmla="*/ 78760 w 2260859"/>
              <a:gd name="connsiteY7" fmla="*/ 1404709 h 3179856"/>
              <a:gd name="connsiteX8" fmla="*/ 60140 w 2260859"/>
              <a:gd name="connsiteY8" fmla="*/ 1391070 h 3179856"/>
              <a:gd name="connsiteX9" fmla="*/ 769 w 2260859"/>
              <a:gd name="connsiteY9" fmla="*/ 1230316 h 3179856"/>
              <a:gd name="connsiteX10" fmla="*/ 75339 w 2260859"/>
              <a:gd name="connsiteY10" fmla="*/ 374146 h 3179856"/>
              <a:gd name="connsiteX11" fmla="*/ 292874 w 2260859"/>
              <a:gd name="connsiteY11" fmla="*/ 191468 h 3179856"/>
              <a:gd name="connsiteX12" fmla="*/ 369395 w 2260859"/>
              <a:gd name="connsiteY12" fmla="*/ 213978 h 3179856"/>
              <a:gd name="connsiteX13" fmla="*/ 391906 w 2260859"/>
              <a:gd name="connsiteY13" fmla="*/ 232185 h 3179856"/>
              <a:gd name="connsiteX14" fmla="*/ 412617 w 2260859"/>
              <a:gd name="connsiteY14" fmla="*/ 161779 h 3179856"/>
              <a:gd name="connsiteX15" fmla="*/ 607642 w 2260859"/>
              <a:gd name="connsiteY15" fmla="*/ 55622 h 3179856"/>
              <a:gd name="connsiteX16" fmla="*/ 684163 w 2260859"/>
              <a:gd name="connsiteY16" fmla="*/ 78131 h 3179856"/>
              <a:gd name="connsiteX17" fmla="*/ 743163 w 2260859"/>
              <a:gd name="connsiteY17" fmla="*/ 125851 h 3179856"/>
              <a:gd name="connsiteX18" fmla="*/ 748729 w 2260859"/>
              <a:gd name="connsiteY18" fmla="*/ 106926 h 3179856"/>
              <a:gd name="connsiteX19" fmla="*/ 943755 w 2260859"/>
              <a:gd name="connsiteY19" fmla="*/ 769 h 3179856"/>
              <a:gd name="connsiteX20" fmla="*/ 1080147 w 2260859"/>
              <a:gd name="connsiteY20" fmla="*/ 71703 h 3179856"/>
              <a:gd name="connsiteX21" fmla="*/ 1112874 w 2260859"/>
              <a:gd name="connsiteY21" fmla="*/ 130717 h 3179856"/>
              <a:gd name="connsiteX22" fmla="*/ 1113448 w 2260859"/>
              <a:gd name="connsiteY22" fmla="*/ 128764 h 3179856"/>
              <a:gd name="connsiteX23" fmla="*/ 1308474 w 2260859"/>
              <a:gd name="connsiteY23" fmla="*/ 22607 h 3179856"/>
              <a:gd name="connsiteX24" fmla="*/ 1444866 w 2260859"/>
              <a:gd name="connsiteY24" fmla="*/ 93541 h 3179856"/>
              <a:gd name="connsiteX25" fmla="*/ 1491152 w 2260859"/>
              <a:gd name="connsiteY25" fmla="*/ 240142 h 3179856"/>
              <a:gd name="connsiteX26" fmla="*/ 1416581 w 2260859"/>
              <a:gd name="connsiteY26" fmla="*/ 1096313 h 3179856"/>
              <a:gd name="connsiteX27" fmla="*/ 1415408 w 2260859"/>
              <a:gd name="connsiteY27" fmla="*/ 1100299 h 3179856"/>
              <a:gd name="connsiteX28" fmla="*/ 1947583 w 2260859"/>
              <a:gd name="connsiteY28" fmla="*/ 934101 h 3179856"/>
              <a:gd name="connsiteX29" fmla="*/ 2226451 w 2260859"/>
              <a:gd name="connsiteY29"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92471 w 2260090"/>
              <a:gd name="connsiteY6" fmla="*/ 1485543 h 3179856"/>
              <a:gd name="connsiteX7" fmla="*/ 77991 w 2260090"/>
              <a:gd name="connsiteY7" fmla="*/ 1404709 h 3179856"/>
              <a:gd name="connsiteX8" fmla="*/ 0 w 2260090"/>
              <a:gd name="connsiteY8" fmla="*/ 1230316 h 3179856"/>
              <a:gd name="connsiteX9" fmla="*/ 74570 w 2260090"/>
              <a:gd name="connsiteY9" fmla="*/ 374146 h 3179856"/>
              <a:gd name="connsiteX10" fmla="*/ 292105 w 2260090"/>
              <a:gd name="connsiteY10" fmla="*/ 191468 h 3179856"/>
              <a:gd name="connsiteX11" fmla="*/ 368626 w 2260090"/>
              <a:gd name="connsiteY11" fmla="*/ 213978 h 3179856"/>
              <a:gd name="connsiteX12" fmla="*/ 391137 w 2260090"/>
              <a:gd name="connsiteY12" fmla="*/ 232185 h 3179856"/>
              <a:gd name="connsiteX13" fmla="*/ 411848 w 2260090"/>
              <a:gd name="connsiteY13" fmla="*/ 161779 h 3179856"/>
              <a:gd name="connsiteX14" fmla="*/ 606873 w 2260090"/>
              <a:gd name="connsiteY14" fmla="*/ 55622 h 3179856"/>
              <a:gd name="connsiteX15" fmla="*/ 683394 w 2260090"/>
              <a:gd name="connsiteY15" fmla="*/ 78131 h 3179856"/>
              <a:gd name="connsiteX16" fmla="*/ 742394 w 2260090"/>
              <a:gd name="connsiteY16" fmla="*/ 125851 h 3179856"/>
              <a:gd name="connsiteX17" fmla="*/ 747960 w 2260090"/>
              <a:gd name="connsiteY17" fmla="*/ 106926 h 3179856"/>
              <a:gd name="connsiteX18" fmla="*/ 942986 w 2260090"/>
              <a:gd name="connsiteY18" fmla="*/ 769 h 3179856"/>
              <a:gd name="connsiteX19" fmla="*/ 1079378 w 2260090"/>
              <a:gd name="connsiteY19" fmla="*/ 71703 h 3179856"/>
              <a:gd name="connsiteX20" fmla="*/ 1112105 w 2260090"/>
              <a:gd name="connsiteY20" fmla="*/ 130717 h 3179856"/>
              <a:gd name="connsiteX21" fmla="*/ 1112679 w 2260090"/>
              <a:gd name="connsiteY21" fmla="*/ 128764 h 3179856"/>
              <a:gd name="connsiteX22" fmla="*/ 1307705 w 2260090"/>
              <a:gd name="connsiteY22" fmla="*/ 22607 h 3179856"/>
              <a:gd name="connsiteX23" fmla="*/ 1444097 w 2260090"/>
              <a:gd name="connsiteY23" fmla="*/ 93541 h 3179856"/>
              <a:gd name="connsiteX24" fmla="*/ 1490383 w 2260090"/>
              <a:gd name="connsiteY24" fmla="*/ 240142 h 3179856"/>
              <a:gd name="connsiteX25" fmla="*/ 1415812 w 2260090"/>
              <a:gd name="connsiteY25" fmla="*/ 1096313 h 3179856"/>
              <a:gd name="connsiteX26" fmla="*/ 1414639 w 2260090"/>
              <a:gd name="connsiteY26" fmla="*/ 1100299 h 3179856"/>
              <a:gd name="connsiteX27" fmla="*/ 1946814 w 2260090"/>
              <a:gd name="connsiteY27" fmla="*/ 934101 h 3179856"/>
              <a:gd name="connsiteX28" fmla="*/ 2225682 w 2260090"/>
              <a:gd name="connsiteY28"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92471 w 2260090"/>
              <a:gd name="connsiteY6" fmla="*/ 1485543 h 3179856"/>
              <a:gd name="connsiteX7" fmla="*/ 0 w 2260090"/>
              <a:gd name="connsiteY7" fmla="*/ 1230316 h 3179856"/>
              <a:gd name="connsiteX8" fmla="*/ 74570 w 2260090"/>
              <a:gd name="connsiteY8" fmla="*/ 374146 h 3179856"/>
              <a:gd name="connsiteX9" fmla="*/ 292105 w 2260090"/>
              <a:gd name="connsiteY9" fmla="*/ 191468 h 3179856"/>
              <a:gd name="connsiteX10" fmla="*/ 368626 w 2260090"/>
              <a:gd name="connsiteY10" fmla="*/ 213978 h 3179856"/>
              <a:gd name="connsiteX11" fmla="*/ 391137 w 2260090"/>
              <a:gd name="connsiteY11" fmla="*/ 232185 h 3179856"/>
              <a:gd name="connsiteX12" fmla="*/ 411848 w 2260090"/>
              <a:gd name="connsiteY12" fmla="*/ 161779 h 3179856"/>
              <a:gd name="connsiteX13" fmla="*/ 606873 w 2260090"/>
              <a:gd name="connsiteY13" fmla="*/ 55622 h 3179856"/>
              <a:gd name="connsiteX14" fmla="*/ 683394 w 2260090"/>
              <a:gd name="connsiteY14" fmla="*/ 78131 h 3179856"/>
              <a:gd name="connsiteX15" fmla="*/ 742394 w 2260090"/>
              <a:gd name="connsiteY15" fmla="*/ 125851 h 3179856"/>
              <a:gd name="connsiteX16" fmla="*/ 747960 w 2260090"/>
              <a:gd name="connsiteY16" fmla="*/ 106926 h 3179856"/>
              <a:gd name="connsiteX17" fmla="*/ 942986 w 2260090"/>
              <a:gd name="connsiteY17" fmla="*/ 769 h 3179856"/>
              <a:gd name="connsiteX18" fmla="*/ 1079378 w 2260090"/>
              <a:gd name="connsiteY18" fmla="*/ 71703 h 3179856"/>
              <a:gd name="connsiteX19" fmla="*/ 1112105 w 2260090"/>
              <a:gd name="connsiteY19" fmla="*/ 130717 h 3179856"/>
              <a:gd name="connsiteX20" fmla="*/ 1112679 w 2260090"/>
              <a:gd name="connsiteY20" fmla="*/ 128764 h 3179856"/>
              <a:gd name="connsiteX21" fmla="*/ 1307705 w 2260090"/>
              <a:gd name="connsiteY21" fmla="*/ 22607 h 3179856"/>
              <a:gd name="connsiteX22" fmla="*/ 1444097 w 2260090"/>
              <a:gd name="connsiteY22" fmla="*/ 93541 h 3179856"/>
              <a:gd name="connsiteX23" fmla="*/ 1490383 w 2260090"/>
              <a:gd name="connsiteY23" fmla="*/ 240142 h 3179856"/>
              <a:gd name="connsiteX24" fmla="*/ 1415812 w 2260090"/>
              <a:gd name="connsiteY24" fmla="*/ 1096313 h 3179856"/>
              <a:gd name="connsiteX25" fmla="*/ 1414639 w 2260090"/>
              <a:gd name="connsiteY25" fmla="*/ 1100299 h 3179856"/>
              <a:gd name="connsiteX26" fmla="*/ 1946814 w 2260090"/>
              <a:gd name="connsiteY26" fmla="*/ 934101 h 3179856"/>
              <a:gd name="connsiteX27" fmla="*/ 2225682 w 2260090"/>
              <a:gd name="connsiteY27"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90129 w 2260090"/>
              <a:gd name="connsiteY5" fmla="*/ 1497144 h 3179856"/>
              <a:gd name="connsiteX6" fmla="*/ 0 w 2260090"/>
              <a:gd name="connsiteY6" fmla="*/ 1230316 h 3179856"/>
              <a:gd name="connsiteX7" fmla="*/ 74570 w 2260090"/>
              <a:gd name="connsiteY7" fmla="*/ 374146 h 3179856"/>
              <a:gd name="connsiteX8" fmla="*/ 292105 w 2260090"/>
              <a:gd name="connsiteY8" fmla="*/ 191468 h 3179856"/>
              <a:gd name="connsiteX9" fmla="*/ 368626 w 2260090"/>
              <a:gd name="connsiteY9" fmla="*/ 213978 h 3179856"/>
              <a:gd name="connsiteX10" fmla="*/ 391137 w 2260090"/>
              <a:gd name="connsiteY10" fmla="*/ 232185 h 3179856"/>
              <a:gd name="connsiteX11" fmla="*/ 411848 w 2260090"/>
              <a:gd name="connsiteY11" fmla="*/ 161779 h 3179856"/>
              <a:gd name="connsiteX12" fmla="*/ 606873 w 2260090"/>
              <a:gd name="connsiteY12" fmla="*/ 55622 h 3179856"/>
              <a:gd name="connsiteX13" fmla="*/ 683394 w 2260090"/>
              <a:gd name="connsiteY13" fmla="*/ 78131 h 3179856"/>
              <a:gd name="connsiteX14" fmla="*/ 742394 w 2260090"/>
              <a:gd name="connsiteY14" fmla="*/ 125851 h 3179856"/>
              <a:gd name="connsiteX15" fmla="*/ 747960 w 2260090"/>
              <a:gd name="connsiteY15" fmla="*/ 106926 h 3179856"/>
              <a:gd name="connsiteX16" fmla="*/ 942986 w 2260090"/>
              <a:gd name="connsiteY16" fmla="*/ 769 h 3179856"/>
              <a:gd name="connsiteX17" fmla="*/ 1079378 w 2260090"/>
              <a:gd name="connsiteY17" fmla="*/ 71703 h 3179856"/>
              <a:gd name="connsiteX18" fmla="*/ 1112105 w 2260090"/>
              <a:gd name="connsiteY18" fmla="*/ 130717 h 3179856"/>
              <a:gd name="connsiteX19" fmla="*/ 1112679 w 2260090"/>
              <a:gd name="connsiteY19" fmla="*/ 128764 h 3179856"/>
              <a:gd name="connsiteX20" fmla="*/ 1307705 w 2260090"/>
              <a:gd name="connsiteY20" fmla="*/ 22607 h 3179856"/>
              <a:gd name="connsiteX21" fmla="*/ 1444097 w 2260090"/>
              <a:gd name="connsiteY21" fmla="*/ 93541 h 3179856"/>
              <a:gd name="connsiteX22" fmla="*/ 1490383 w 2260090"/>
              <a:gd name="connsiteY22" fmla="*/ 240142 h 3179856"/>
              <a:gd name="connsiteX23" fmla="*/ 1415812 w 2260090"/>
              <a:gd name="connsiteY23" fmla="*/ 1096313 h 3179856"/>
              <a:gd name="connsiteX24" fmla="*/ 1414639 w 2260090"/>
              <a:gd name="connsiteY24" fmla="*/ 1100299 h 3179856"/>
              <a:gd name="connsiteX25" fmla="*/ 1946814 w 2260090"/>
              <a:gd name="connsiteY25" fmla="*/ 934101 h 3179856"/>
              <a:gd name="connsiteX26" fmla="*/ 2225682 w 2260090"/>
              <a:gd name="connsiteY26" fmla="*/ 988185 h 3179856"/>
              <a:gd name="connsiteX0" fmla="*/ 2225682 w 2260090"/>
              <a:gd name="connsiteY0" fmla="*/ 988185 h 3179856"/>
              <a:gd name="connsiteX1" fmla="*/ 2171598 w 2260090"/>
              <a:gd name="connsiteY1" fmla="*/ 1267054 h 3179856"/>
              <a:gd name="connsiteX2" fmla="*/ 1092142 w 2260090"/>
              <a:gd name="connsiteY2" fmla="*/ 1995820 h 3179856"/>
              <a:gd name="connsiteX3" fmla="*/ 1092142 w 2260090"/>
              <a:gd name="connsiteY3" fmla="*/ 3179856 h 3179856"/>
              <a:gd name="connsiteX4" fmla="*/ 90129 w 2260090"/>
              <a:gd name="connsiteY4" fmla="*/ 1695666 h 3179856"/>
              <a:gd name="connsiteX5" fmla="*/ 0 w 2260090"/>
              <a:gd name="connsiteY5" fmla="*/ 1230316 h 3179856"/>
              <a:gd name="connsiteX6" fmla="*/ 74570 w 2260090"/>
              <a:gd name="connsiteY6" fmla="*/ 374146 h 3179856"/>
              <a:gd name="connsiteX7" fmla="*/ 292105 w 2260090"/>
              <a:gd name="connsiteY7" fmla="*/ 191468 h 3179856"/>
              <a:gd name="connsiteX8" fmla="*/ 368626 w 2260090"/>
              <a:gd name="connsiteY8" fmla="*/ 213978 h 3179856"/>
              <a:gd name="connsiteX9" fmla="*/ 391137 w 2260090"/>
              <a:gd name="connsiteY9" fmla="*/ 232185 h 3179856"/>
              <a:gd name="connsiteX10" fmla="*/ 411848 w 2260090"/>
              <a:gd name="connsiteY10" fmla="*/ 161779 h 3179856"/>
              <a:gd name="connsiteX11" fmla="*/ 606873 w 2260090"/>
              <a:gd name="connsiteY11" fmla="*/ 55622 h 3179856"/>
              <a:gd name="connsiteX12" fmla="*/ 683394 w 2260090"/>
              <a:gd name="connsiteY12" fmla="*/ 78131 h 3179856"/>
              <a:gd name="connsiteX13" fmla="*/ 742394 w 2260090"/>
              <a:gd name="connsiteY13" fmla="*/ 125851 h 3179856"/>
              <a:gd name="connsiteX14" fmla="*/ 747960 w 2260090"/>
              <a:gd name="connsiteY14" fmla="*/ 106926 h 3179856"/>
              <a:gd name="connsiteX15" fmla="*/ 942986 w 2260090"/>
              <a:gd name="connsiteY15" fmla="*/ 769 h 3179856"/>
              <a:gd name="connsiteX16" fmla="*/ 1079378 w 2260090"/>
              <a:gd name="connsiteY16" fmla="*/ 71703 h 3179856"/>
              <a:gd name="connsiteX17" fmla="*/ 1112105 w 2260090"/>
              <a:gd name="connsiteY17" fmla="*/ 130717 h 3179856"/>
              <a:gd name="connsiteX18" fmla="*/ 1112679 w 2260090"/>
              <a:gd name="connsiteY18" fmla="*/ 128764 h 3179856"/>
              <a:gd name="connsiteX19" fmla="*/ 1307705 w 2260090"/>
              <a:gd name="connsiteY19" fmla="*/ 22607 h 3179856"/>
              <a:gd name="connsiteX20" fmla="*/ 1444097 w 2260090"/>
              <a:gd name="connsiteY20" fmla="*/ 93541 h 3179856"/>
              <a:gd name="connsiteX21" fmla="*/ 1490383 w 2260090"/>
              <a:gd name="connsiteY21" fmla="*/ 240142 h 3179856"/>
              <a:gd name="connsiteX22" fmla="*/ 1415812 w 2260090"/>
              <a:gd name="connsiteY22" fmla="*/ 1096313 h 3179856"/>
              <a:gd name="connsiteX23" fmla="*/ 1414639 w 2260090"/>
              <a:gd name="connsiteY23" fmla="*/ 1100299 h 3179856"/>
              <a:gd name="connsiteX24" fmla="*/ 1946814 w 2260090"/>
              <a:gd name="connsiteY24" fmla="*/ 934101 h 3179856"/>
              <a:gd name="connsiteX25" fmla="*/ 2225682 w 2260090"/>
              <a:gd name="connsiteY25" fmla="*/ 988185 h 3179856"/>
              <a:gd name="connsiteX0" fmla="*/ 2166297 w 2200705"/>
              <a:gd name="connsiteY0" fmla="*/ 988185 h 3179856"/>
              <a:gd name="connsiteX1" fmla="*/ 2112213 w 2200705"/>
              <a:gd name="connsiteY1" fmla="*/ 1267054 h 3179856"/>
              <a:gd name="connsiteX2" fmla="*/ 1032757 w 2200705"/>
              <a:gd name="connsiteY2" fmla="*/ 1995820 h 3179856"/>
              <a:gd name="connsiteX3" fmla="*/ 1032757 w 2200705"/>
              <a:gd name="connsiteY3" fmla="*/ 3179856 h 3179856"/>
              <a:gd name="connsiteX4" fmla="*/ 30744 w 2200705"/>
              <a:gd name="connsiteY4" fmla="*/ 1695666 h 3179856"/>
              <a:gd name="connsiteX5" fmla="*/ 0 w 2200705"/>
              <a:gd name="connsiteY5" fmla="*/ 1306767 h 3179856"/>
              <a:gd name="connsiteX6" fmla="*/ 15185 w 2200705"/>
              <a:gd name="connsiteY6" fmla="*/ 374146 h 3179856"/>
              <a:gd name="connsiteX7" fmla="*/ 232720 w 2200705"/>
              <a:gd name="connsiteY7" fmla="*/ 191468 h 3179856"/>
              <a:gd name="connsiteX8" fmla="*/ 309241 w 2200705"/>
              <a:gd name="connsiteY8" fmla="*/ 213978 h 3179856"/>
              <a:gd name="connsiteX9" fmla="*/ 331752 w 2200705"/>
              <a:gd name="connsiteY9" fmla="*/ 232185 h 3179856"/>
              <a:gd name="connsiteX10" fmla="*/ 352463 w 2200705"/>
              <a:gd name="connsiteY10" fmla="*/ 161779 h 3179856"/>
              <a:gd name="connsiteX11" fmla="*/ 547488 w 2200705"/>
              <a:gd name="connsiteY11" fmla="*/ 55622 h 3179856"/>
              <a:gd name="connsiteX12" fmla="*/ 624009 w 2200705"/>
              <a:gd name="connsiteY12" fmla="*/ 78131 h 3179856"/>
              <a:gd name="connsiteX13" fmla="*/ 683009 w 2200705"/>
              <a:gd name="connsiteY13" fmla="*/ 125851 h 3179856"/>
              <a:gd name="connsiteX14" fmla="*/ 688575 w 2200705"/>
              <a:gd name="connsiteY14" fmla="*/ 106926 h 3179856"/>
              <a:gd name="connsiteX15" fmla="*/ 883601 w 2200705"/>
              <a:gd name="connsiteY15" fmla="*/ 769 h 3179856"/>
              <a:gd name="connsiteX16" fmla="*/ 1019993 w 2200705"/>
              <a:gd name="connsiteY16" fmla="*/ 71703 h 3179856"/>
              <a:gd name="connsiteX17" fmla="*/ 1052720 w 2200705"/>
              <a:gd name="connsiteY17" fmla="*/ 130717 h 3179856"/>
              <a:gd name="connsiteX18" fmla="*/ 1053294 w 2200705"/>
              <a:gd name="connsiteY18" fmla="*/ 128764 h 3179856"/>
              <a:gd name="connsiteX19" fmla="*/ 1248320 w 2200705"/>
              <a:gd name="connsiteY19" fmla="*/ 22607 h 3179856"/>
              <a:gd name="connsiteX20" fmla="*/ 1384712 w 2200705"/>
              <a:gd name="connsiteY20" fmla="*/ 93541 h 3179856"/>
              <a:gd name="connsiteX21" fmla="*/ 1430998 w 2200705"/>
              <a:gd name="connsiteY21" fmla="*/ 240142 h 3179856"/>
              <a:gd name="connsiteX22" fmla="*/ 1356427 w 2200705"/>
              <a:gd name="connsiteY22" fmla="*/ 1096313 h 3179856"/>
              <a:gd name="connsiteX23" fmla="*/ 1355254 w 2200705"/>
              <a:gd name="connsiteY23" fmla="*/ 1100299 h 3179856"/>
              <a:gd name="connsiteX24" fmla="*/ 1887429 w 2200705"/>
              <a:gd name="connsiteY24" fmla="*/ 934101 h 3179856"/>
              <a:gd name="connsiteX25" fmla="*/ 2166297 w 2200705"/>
              <a:gd name="connsiteY25" fmla="*/ 988185 h 3179856"/>
              <a:gd name="connsiteX0" fmla="*/ 2169196 w 2203604"/>
              <a:gd name="connsiteY0" fmla="*/ 988185 h 3179856"/>
              <a:gd name="connsiteX1" fmla="*/ 2115112 w 2203604"/>
              <a:gd name="connsiteY1" fmla="*/ 1267054 h 3179856"/>
              <a:gd name="connsiteX2" fmla="*/ 1035656 w 2203604"/>
              <a:gd name="connsiteY2" fmla="*/ 1995820 h 3179856"/>
              <a:gd name="connsiteX3" fmla="*/ 1035656 w 2203604"/>
              <a:gd name="connsiteY3" fmla="*/ 3179856 h 3179856"/>
              <a:gd name="connsiteX4" fmla="*/ 33643 w 2203604"/>
              <a:gd name="connsiteY4" fmla="*/ 1695666 h 3179856"/>
              <a:gd name="connsiteX5" fmla="*/ 2899 w 2203604"/>
              <a:gd name="connsiteY5" fmla="*/ 1306767 h 3179856"/>
              <a:gd name="connsiteX6" fmla="*/ 18084 w 2203604"/>
              <a:gd name="connsiteY6" fmla="*/ 374146 h 3179856"/>
              <a:gd name="connsiteX7" fmla="*/ 235619 w 2203604"/>
              <a:gd name="connsiteY7" fmla="*/ 191468 h 3179856"/>
              <a:gd name="connsiteX8" fmla="*/ 312140 w 2203604"/>
              <a:gd name="connsiteY8" fmla="*/ 213978 h 3179856"/>
              <a:gd name="connsiteX9" fmla="*/ 334651 w 2203604"/>
              <a:gd name="connsiteY9" fmla="*/ 232185 h 3179856"/>
              <a:gd name="connsiteX10" fmla="*/ 355362 w 2203604"/>
              <a:gd name="connsiteY10" fmla="*/ 161779 h 3179856"/>
              <a:gd name="connsiteX11" fmla="*/ 550387 w 2203604"/>
              <a:gd name="connsiteY11" fmla="*/ 55622 h 3179856"/>
              <a:gd name="connsiteX12" fmla="*/ 626908 w 2203604"/>
              <a:gd name="connsiteY12" fmla="*/ 78131 h 3179856"/>
              <a:gd name="connsiteX13" fmla="*/ 685908 w 2203604"/>
              <a:gd name="connsiteY13" fmla="*/ 125851 h 3179856"/>
              <a:gd name="connsiteX14" fmla="*/ 691474 w 2203604"/>
              <a:gd name="connsiteY14" fmla="*/ 106926 h 3179856"/>
              <a:gd name="connsiteX15" fmla="*/ 886500 w 2203604"/>
              <a:gd name="connsiteY15" fmla="*/ 769 h 3179856"/>
              <a:gd name="connsiteX16" fmla="*/ 1022892 w 2203604"/>
              <a:gd name="connsiteY16" fmla="*/ 71703 h 3179856"/>
              <a:gd name="connsiteX17" fmla="*/ 1055619 w 2203604"/>
              <a:gd name="connsiteY17" fmla="*/ 130717 h 3179856"/>
              <a:gd name="connsiteX18" fmla="*/ 1056193 w 2203604"/>
              <a:gd name="connsiteY18" fmla="*/ 128764 h 3179856"/>
              <a:gd name="connsiteX19" fmla="*/ 1251219 w 2203604"/>
              <a:gd name="connsiteY19" fmla="*/ 22607 h 3179856"/>
              <a:gd name="connsiteX20" fmla="*/ 1387611 w 2203604"/>
              <a:gd name="connsiteY20" fmla="*/ 93541 h 3179856"/>
              <a:gd name="connsiteX21" fmla="*/ 1433897 w 2203604"/>
              <a:gd name="connsiteY21" fmla="*/ 240142 h 3179856"/>
              <a:gd name="connsiteX22" fmla="*/ 1359326 w 2203604"/>
              <a:gd name="connsiteY22" fmla="*/ 1096313 h 3179856"/>
              <a:gd name="connsiteX23" fmla="*/ 1358153 w 2203604"/>
              <a:gd name="connsiteY23" fmla="*/ 1100299 h 3179856"/>
              <a:gd name="connsiteX24" fmla="*/ 1890328 w 2203604"/>
              <a:gd name="connsiteY24" fmla="*/ 934101 h 3179856"/>
              <a:gd name="connsiteX25" fmla="*/ 2169196 w 2203604"/>
              <a:gd name="connsiteY25" fmla="*/ 988185 h 3179856"/>
              <a:gd name="connsiteX0" fmla="*/ 2167397 w 2201805"/>
              <a:gd name="connsiteY0" fmla="*/ 988185 h 3179856"/>
              <a:gd name="connsiteX1" fmla="*/ 2113313 w 2201805"/>
              <a:gd name="connsiteY1" fmla="*/ 1267054 h 3179856"/>
              <a:gd name="connsiteX2" fmla="*/ 1033857 w 2201805"/>
              <a:gd name="connsiteY2" fmla="*/ 1995820 h 3179856"/>
              <a:gd name="connsiteX3" fmla="*/ 1033857 w 2201805"/>
              <a:gd name="connsiteY3" fmla="*/ 3179856 h 3179856"/>
              <a:gd name="connsiteX4" fmla="*/ 102038 w 2201805"/>
              <a:gd name="connsiteY4" fmla="*/ 1788128 h 3179856"/>
              <a:gd name="connsiteX5" fmla="*/ 1100 w 2201805"/>
              <a:gd name="connsiteY5" fmla="*/ 1306767 h 3179856"/>
              <a:gd name="connsiteX6" fmla="*/ 16285 w 2201805"/>
              <a:gd name="connsiteY6" fmla="*/ 374146 h 3179856"/>
              <a:gd name="connsiteX7" fmla="*/ 233820 w 2201805"/>
              <a:gd name="connsiteY7" fmla="*/ 191468 h 3179856"/>
              <a:gd name="connsiteX8" fmla="*/ 310341 w 2201805"/>
              <a:gd name="connsiteY8" fmla="*/ 213978 h 3179856"/>
              <a:gd name="connsiteX9" fmla="*/ 332852 w 2201805"/>
              <a:gd name="connsiteY9" fmla="*/ 232185 h 3179856"/>
              <a:gd name="connsiteX10" fmla="*/ 353563 w 2201805"/>
              <a:gd name="connsiteY10" fmla="*/ 161779 h 3179856"/>
              <a:gd name="connsiteX11" fmla="*/ 548588 w 2201805"/>
              <a:gd name="connsiteY11" fmla="*/ 55622 h 3179856"/>
              <a:gd name="connsiteX12" fmla="*/ 625109 w 2201805"/>
              <a:gd name="connsiteY12" fmla="*/ 78131 h 3179856"/>
              <a:gd name="connsiteX13" fmla="*/ 684109 w 2201805"/>
              <a:gd name="connsiteY13" fmla="*/ 125851 h 3179856"/>
              <a:gd name="connsiteX14" fmla="*/ 689675 w 2201805"/>
              <a:gd name="connsiteY14" fmla="*/ 106926 h 3179856"/>
              <a:gd name="connsiteX15" fmla="*/ 884701 w 2201805"/>
              <a:gd name="connsiteY15" fmla="*/ 769 h 3179856"/>
              <a:gd name="connsiteX16" fmla="*/ 1021093 w 2201805"/>
              <a:gd name="connsiteY16" fmla="*/ 71703 h 3179856"/>
              <a:gd name="connsiteX17" fmla="*/ 1053820 w 2201805"/>
              <a:gd name="connsiteY17" fmla="*/ 130717 h 3179856"/>
              <a:gd name="connsiteX18" fmla="*/ 1054394 w 2201805"/>
              <a:gd name="connsiteY18" fmla="*/ 128764 h 3179856"/>
              <a:gd name="connsiteX19" fmla="*/ 1249420 w 2201805"/>
              <a:gd name="connsiteY19" fmla="*/ 22607 h 3179856"/>
              <a:gd name="connsiteX20" fmla="*/ 1385812 w 2201805"/>
              <a:gd name="connsiteY20" fmla="*/ 93541 h 3179856"/>
              <a:gd name="connsiteX21" fmla="*/ 1432098 w 2201805"/>
              <a:gd name="connsiteY21" fmla="*/ 240142 h 3179856"/>
              <a:gd name="connsiteX22" fmla="*/ 1357527 w 2201805"/>
              <a:gd name="connsiteY22" fmla="*/ 1096313 h 3179856"/>
              <a:gd name="connsiteX23" fmla="*/ 1356354 w 2201805"/>
              <a:gd name="connsiteY23" fmla="*/ 1100299 h 3179856"/>
              <a:gd name="connsiteX24" fmla="*/ 1888529 w 2201805"/>
              <a:gd name="connsiteY24" fmla="*/ 934101 h 3179856"/>
              <a:gd name="connsiteX25" fmla="*/ 2167397 w 220180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 name="connsiteX0" fmla="*/ 2167687 w 2202095"/>
              <a:gd name="connsiteY0" fmla="*/ 988185 h 3179856"/>
              <a:gd name="connsiteX1" fmla="*/ 2113603 w 2202095"/>
              <a:gd name="connsiteY1" fmla="*/ 1267054 h 3179856"/>
              <a:gd name="connsiteX2" fmla="*/ 1034147 w 2202095"/>
              <a:gd name="connsiteY2" fmla="*/ 1995820 h 3179856"/>
              <a:gd name="connsiteX3" fmla="*/ 1034147 w 2202095"/>
              <a:gd name="connsiteY3" fmla="*/ 3179856 h 3179856"/>
              <a:gd name="connsiteX4" fmla="*/ 102328 w 2202095"/>
              <a:gd name="connsiteY4" fmla="*/ 1788128 h 3179856"/>
              <a:gd name="connsiteX5" fmla="*/ 1390 w 2202095"/>
              <a:gd name="connsiteY5" fmla="*/ 1306767 h 3179856"/>
              <a:gd name="connsiteX6" fmla="*/ 16575 w 2202095"/>
              <a:gd name="connsiteY6" fmla="*/ 374146 h 3179856"/>
              <a:gd name="connsiteX7" fmla="*/ 234110 w 2202095"/>
              <a:gd name="connsiteY7" fmla="*/ 191468 h 3179856"/>
              <a:gd name="connsiteX8" fmla="*/ 310631 w 2202095"/>
              <a:gd name="connsiteY8" fmla="*/ 213978 h 3179856"/>
              <a:gd name="connsiteX9" fmla="*/ 333142 w 2202095"/>
              <a:gd name="connsiteY9" fmla="*/ 232185 h 3179856"/>
              <a:gd name="connsiteX10" fmla="*/ 353853 w 2202095"/>
              <a:gd name="connsiteY10" fmla="*/ 161779 h 3179856"/>
              <a:gd name="connsiteX11" fmla="*/ 548878 w 2202095"/>
              <a:gd name="connsiteY11" fmla="*/ 55622 h 3179856"/>
              <a:gd name="connsiteX12" fmla="*/ 625399 w 2202095"/>
              <a:gd name="connsiteY12" fmla="*/ 78131 h 3179856"/>
              <a:gd name="connsiteX13" fmla="*/ 684399 w 2202095"/>
              <a:gd name="connsiteY13" fmla="*/ 125851 h 3179856"/>
              <a:gd name="connsiteX14" fmla="*/ 689965 w 2202095"/>
              <a:gd name="connsiteY14" fmla="*/ 106926 h 3179856"/>
              <a:gd name="connsiteX15" fmla="*/ 884991 w 2202095"/>
              <a:gd name="connsiteY15" fmla="*/ 769 h 3179856"/>
              <a:gd name="connsiteX16" fmla="*/ 1021383 w 2202095"/>
              <a:gd name="connsiteY16" fmla="*/ 71703 h 3179856"/>
              <a:gd name="connsiteX17" fmla="*/ 1054110 w 2202095"/>
              <a:gd name="connsiteY17" fmla="*/ 130717 h 3179856"/>
              <a:gd name="connsiteX18" fmla="*/ 1054684 w 2202095"/>
              <a:gd name="connsiteY18" fmla="*/ 128764 h 3179856"/>
              <a:gd name="connsiteX19" fmla="*/ 1249710 w 2202095"/>
              <a:gd name="connsiteY19" fmla="*/ 22607 h 3179856"/>
              <a:gd name="connsiteX20" fmla="*/ 1386102 w 2202095"/>
              <a:gd name="connsiteY20" fmla="*/ 93541 h 3179856"/>
              <a:gd name="connsiteX21" fmla="*/ 1432388 w 2202095"/>
              <a:gd name="connsiteY21" fmla="*/ 240142 h 3179856"/>
              <a:gd name="connsiteX22" fmla="*/ 1357817 w 2202095"/>
              <a:gd name="connsiteY22" fmla="*/ 1096313 h 3179856"/>
              <a:gd name="connsiteX23" fmla="*/ 1356644 w 2202095"/>
              <a:gd name="connsiteY23" fmla="*/ 1100299 h 3179856"/>
              <a:gd name="connsiteX24" fmla="*/ 1888819 w 2202095"/>
              <a:gd name="connsiteY24" fmla="*/ 934101 h 3179856"/>
              <a:gd name="connsiteX25" fmla="*/ 2167687 w 2202095"/>
              <a:gd name="connsiteY25" fmla="*/ 988185 h 317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02095" h="3179856">
                <a:moveTo>
                  <a:pt x="2167687" y="988185"/>
                </a:moveTo>
                <a:cubicBezTo>
                  <a:pt x="2229760" y="1080127"/>
                  <a:pt x="2205545" y="1204981"/>
                  <a:pt x="2113603" y="1267054"/>
                </a:cubicBezTo>
                <a:cubicBezTo>
                  <a:pt x="1753784" y="1509976"/>
                  <a:pt x="1421598" y="1897404"/>
                  <a:pt x="1034147" y="1995820"/>
                </a:cubicBezTo>
                <a:cubicBezTo>
                  <a:pt x="867996" y="2075345"/>
                  <a:pt x="980099" y="2705122"/>
                  <a:pt x="1034147" y="3179856"/>
                </a:cubicBezTo>
                <a:lnTo>
                  <a:pt x="102328" y="1788128"/>
                </a:lnTo>
                <a:cubicBezTo>
                  <a:pt x="67914" y="1496109"/>
                  <a:pt x="-11444" y="1459753"/>
                  <a:pt x="1390" y="1306767"/>
                </a:cubicBezTo>
                <a:lnTo>
                  <a:pt x="16575" y="374146"/>
                </a:lnTo>
                <a:cubicBezTo>
                  <a:pt x="26201" y="263630"/>
                  <a:pt x="123595" y="181843"/>
                  <a:pt x="234110" y="191468"/>
                </a:cubicBezTo>
                <a:cubicBezTo>
                  <a:pt x="261739" y="193874"/>
                  <a:pt x="287573" y="201767"/>
                  <a:pt x="310631" y="213978"/>
                </a:cubicBezTo>
                <a:lnTo>
                  <a:pt x="333142" y="232185"/>
                </a:lnTo>
                <a:lnTo>
                  <a:pt x="353853" y="161779"/>
                </a:lnTo>
                <a:cubicBezTo>
                  <a:pt x="390486" y="92603"/>
                  <a:pt x="465992" y="48402"/>
                  <a:pt x="548878" y="55622"/>
                </a:cubicBezTo>
                <a:cubicBezTo>
                  <a:pt x="576507" y="58028"/>
                  <a:pt x="602341" y="65920"/>
                  <a:pt x="625399" y="78131"/>
                </a:cubicBezTo>
                <a:lnTo>
                  <a:pt x="684399" y="125851"/>
                </a:lnTo>
                <a:lnTo>
                  <a:pt x="689965" y="106926"/>
                </a:lnTo>
                <a:cubicBezTo>
                  <a:pt x="726599" y="37751"/>
                  <a:pt x="802105" y="-6450"/>
                  <a:pt x="884991" y="769"/>
                </a:cubicBezTo>
                <a:cubicBezTo>
                  <a:pt x="940249" y="5582"/>
                  <a:pt x="988325" y="32337"/>
                  <a:pt x="1021383" y="71703"/>
                </a:cubicBezTo>
                <a:lnTo>
                  <a:pt x="1054110" y="130717"/>
                </a:lnTo>
                <a:lnTo>
                  <a:pt x="1054684" y="128764"/>
                </a:lnTo>
                <a:cubicBezTo>
                  <a:pt x="1091318" y="59588"/>
                  <a:pt x="1166823" y="15387"/>
                  <a:pt x="1249710" y="22607"/>
                </a:cubicBezTo>
                <a:cubicBezTo>
                  <a:pt x="1304968" y="27420"/>
                  <a:pt x="1353044" y="54175"/>
                  <a:pt x="1386102" y="93541"/>
                </a:cubicBezTo>
                <a:cubicBezTo>
                  <a:pt x="1419160" y="132907"/>
                  <a:pt x="1437201" y="184884"/>
                  <a:pt x="1432388" y="240142"/>
                </a:cubicBezTo>
                <a:lnTo>
                  <a:pt x="1357817" y="1096313"/>
                </a:lnTo>
                <a:lnTo>
                  <a:pt x="1356644" y="1100299"/>
                </a:lnTo>
                <a:cubicBezTo>
                  <a:pt x="1494490" y="1298743"/>
                  <a:pt x="1711427" y="989500"/>
                  <a:pt x="1888819" y="934101"/>
                </a:cubicBezTo>
                <a:cubicBezTo>
                  <a:pt x="1980761" y="872029"/>
                  <a:pt x="2105615" y="896243"/>
                  <a:pt x="2167687" y="988185"/>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TextBox 263">
            <a:extLst>
              <a:ext uri="{FF2B5EF4-FFF2-40B4-BE49-F238E27FC236}">
                <a16:creationId xmlns:a16="http://schemas.microsoft.com/office/drawing/2014/main" id="{7A01353B-CB32-47FE-93D8-46D95924C67B}"/>
              </a:ext>
            </a:extLst>
          </p:cNvPr>
          <p:cNvSpPr txBox="1"/>
          <p:nvPr/>
        </p:nvSpPr>
        <p:spPr>
          <a:xfrm>
            <a:off x="867540" y="3575700"/>
            <a:ext cx="6624736" cy="107721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Many </a:t>
            </a:r>
            <a:r>
              <a:rPr lang="en-US" altLang="ko-KR" sz="1600" b="1" dirty="0">
                <a:solidFill>
                  <a:srgbClr val="2395A6"/>
                </a:solidFill>
                <a:cs typeface="Arial" pitchFamily="34" charset="0"/>
              </a:rPr>
              <a:t>proteins are composed of several protein domains</a:t>
            </a:r>
            <a:r>
              <a:rPr lang="en-US" altLang="ko-KR" sz="1200" dirty="0">
                <a:solidFill>
                  <a:schemeClr val="tx1">
                    <a:lumMod val="75000"/>
                    <a:lumOff val="25000"/>
                  </a:schemeClr>
                </a:solidFill>
                <a:cs typeface="Arial" pitchFamily="34" charset="0"/>
              </a:rPr>
              <a:t>, i.e. segments of a protein that fold into distinct structural units. </a:t>
            </a:r>
            <a:r>
              <a:rPr lang="en-US" altLang="ko-KR" b="1" dirty="0">
                <a:solidFill>
                  <a:srgbClr val="FE8B44"/>
                </a:solidFill>
                <a:cs typeface="Arial" pitchFamily="34" charset="0"/>
              </a:rPr>
              <a:t>Domains usually also have specific functions</a:t>
            </a:r>
            <a:r>
              <a:rPr lang="en-US" altLang="ko-KR" sz="1200" dirty="0">
                <a:solidFill>
                  <a:schemeClr val="tx1">
                    <a:lumMod val="75000"/>
                    <a:lumOff val="25000"/>
                  </a:schemeClr>
                </a:solidFill>
                <a:cs typeface="Arial" pitchFamily="34" charset="0"/>
              </a:rPr>
              <a:t>, such as enzymatic activities (e.g. kinase) or they serve as binding modules.</a:t>
            </a:r>
          </a:p>
        </p:txBody>
      </p:sp>
      <p:pic>
        <p:nvPicPr>
          <p:cNvPr id="5" name="Picture 4">
            <a:extLst>
              <a:ext uri="{FF2B5EF4-FFF2-40B4-BE49-F238E27FC236}">
                <a16:creationId xmlns:a16="http://schemas.microsoft.com/office/drawing/2014/main" id="{50270A11-1746-4DD1-B10D-77A20718E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645666">
            <a:off x="2615768" y="3915587"/>
            <a:ext cx="2358818" cy="3455669"/>
          </a:xfrm>
          <a:prstGeom prst="rect">
            <a:avLst/>
          </a:prstGeom>
        </p:spPr>
      </p:pic>
    </p:spTree>
    <p:extLst>
      <p:ext uri="{BB962C8B-B14F-4D97-AF65-F5344CB8AC3E}">
        <p14:creationId xmlns:p14="http://schemas.microsoft.com/office/powerpoint/2010/main" val="2973053822"/>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ircle: Hollow 41">
            <a:extLst>
              <a:ext uri="{FF2B5EF4-FFF2-40B4-BE49-F238E27FC236}">
                <a16:creationId xmlns:a16="http://schemas.microsoft.com/office/drawing/2014/main" id="{33755061-9FB5-4670-8245-C96B4CEBC54F}"/>
              </a:ext>
            </a:extLst>
          </p:cNvPr>
          <p:cNvSpPr>
            <a:spLocks noChangeAspect="1"/>
          </p:cNvSpPr>
          <p:nvPr/>
        </p:nvSpPr>
        <p:spPr>
          <a:xfrm>
            <a:off x="7294876" y="1762753"/>
            <a:ext cx="3657600" cy="3657600"/>
          </a:xfrm>
          <a:prstGeom prst="donut">
            <a:avLst>
              <a:gd name="adj" fmla="val 18423"/>
            </a:avLst>
          </a:prstGeom>
          <a:solidFill>
            <a:schemeClr val="bg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4E5683F3-968F-481B-858C-54DAD3BF52B6}"/>
              </a:ext>
            </a:extLst>
          </p:cNvPr>
          <p:cNvSpPr/>
          <p:nvPr/>
        </p:nvSpPr>
        <p:spPr>
          <a:xfrm>
            <a:off x="8209276" y="2677153"/>
            <a:ext cx="1828800" cy="1828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Oval 38">
            <a:extLst>
              <a:ext uri="{FF2B5EF4-FFF2-40B4-BE49-F238E27FC236}">
                <a16:creationId xmlns:a16="http://schemas.microsoft.com/office/drawing/2014/main" id="{6A50998D-AEF2-42B7-BBFE-E04B221670B3}"/>
              </a:ext>
            </a:extLst>
          </p:cNvPr>
          <p:cNvSpPr>
            <a:spLocks noChangeAspect="1"/>
          </p:cNvSpPr>
          <p:nvPr/>
        </p:nvSpPr>
        <p:spPr>
          <a:xfrm>
            <a:off x="5237476" y="-294647"/>
            <a:ext cx="7772400" cy="7772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0" name="Oval 39">
            <a:extLst>
              <a:ext uri="{FF2B5EF4-FFF2-40B4-BE49-F238E27FC236}">
                <a16:creationId xmlns:a16="http://schemas.microsoft.com/office/drawing/2014/main" id="{678CF3EA-5088-4082-B18E-3B001E768FD9}"/>
              </a:ext>
            </a:extLst>
          </p:cNvPr>
          <p:cNvSpPr>
            <a:spLocks noChangeAspect="1"/>
          </p:cNvSpPr>
          <p:nvPr/>
        </p:nvSpPr>
        <p:spPr>
          <a:xfrm>
            <a:off x="6609076" y="1076953"/>
            <a:ext cx="5029200" cy="5029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Oval 40">
            <a:extLst>
              <a:ext uri="{FF2B5EF4-FFF2-40B4-BE49-F238E27FC236}">
                <a16:creationId xmlns:a16="http://schemas.microsoft.com/office/drawing/2014/main" id="{710C9B9D-E4D2-40C7-97EF-383E8007F58D}"/>
              </a:ext>
            </a:extLst>
          </p:cNvPr>
          <p:cNvSpPr>
            <a:spLocks noChangeAspect="1"/>
          </p:cNvSpPr>
          <p:nvPr/>
        </p:nvSpPr>
        <p:spPr>
          <a:xfrm>
            <a:off x="5923276" y="391153"/>
            <a:ext cx="6400800" cy="64008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8">
            <a:extLst>
              <a:ext uri="{FF2B5EF4-FFF2-40B4-BE49-F238E27FC236}">
                <a16:creationId xmlns:a16="http://schemas.microsoft.com/office/drawing/2014/main" id="{7EED72CB-60B4-41E5-AA8D-3F5935257F80}"/>
              </a:ext>
            </a:extLst>
          </p:cNvPr>
          <p:cNvSpPr/>
          <p:nvPr/>
        </p:nvSpPr>
        <p:spPr>
          <a:xfrm>
            <a:off x="9054271" y="2602894"/>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a:extLst>
              <a:ext uri="{FF2B5EF4-FFF2-40B4-BE49-F238E27FC236}">
                <a16:creationId xmlns:a16="http://schemas.microsoft.com/office/drawing/2014/main" id="{C6FD4A77-F380-4E0E-86AE-E7E1E84D75DD}"/>
              </a:ext>
            </a:extLst>
          </p:cNvPr>
          <p:cNvSpPr/>
          <p:nvPr/>
        </p:nvSpPr>
        <p:spPr>
          <a:xfrm>
            <a:off x="9823892" y="3963687"/>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a:extLst>
              <a:ext uri="{FF2B5EF4-FFF2-40B4-BE49-F238E27FC236}">
                <a16:creationId xmlns:a16="http://schemas.microsoft.com/office/drawing/2014/main" id="{C4856724-A066-40EC-823E-82E0373DA2D1}"/>
              </a:ext>
            </a:extLst>
          </p:cNvPr>
          <p:cNvSpPr/>
          <p:nvPr/>
        </p:nvSpPr>
        <p:spPr>
          <a:xfrm>
            <a:off x="8237564" y="3963687"/>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a:extLst>
              <a:ext uri="{FF2B5EF4-FFF2-40B4-BE49-F238E27FC236}">
                <a16:creationId xmlns:a16="http://schemas.microsoft.com/office/drawing/2014/main" id="{8B6D436A-747B-4553-90F5-D221C9BE4B87}"/>
              </a:ext>
            </a:extLst>
          </p:cNvPr>
          <p:cNvSpPr/>
          <p:nvPr/>
        </p:nvSpPr>
        <p:spPr>
          <a:xfrm>
            <a:off x="9823892" y="3091678"/>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Oval 12">
            <a:extLst>
              <a:ext uri="{FF2B5EF4-FFF2-40B4-BE49-F238E27FC236}">
                <a16:creationId xmlns:a16="http://schemas.microsoft.com/office/drawing/2014/main" id="{7E0FD2D2-9DA7-4E25-B3B1-6E1BAC8E8499}"/>
              </a:ext>
            </a:extLst>
          </p:cNvPr>
          <p:cNvSpPr/>
          <p:nvPr/>
        </p:nvSpPr>
        <p:spPr>
          <a:xfrm>
            <a:off x="8237564" y="3091678"/>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190BAEC3-53DE-4F5E-9425-AF1E431B5AFA}"/>
              </a:ext>
            </a:extLst>
          </p:cNvPr>
          <p:cNvSpPr/>
          <p:nvPr/>
        </p:nvSpPr>
        <p:spPr>
          <a:xfrm>
            <a:off x="9054271" y="4411540"/>
            <a:ext cx="131813" cy="1318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Oval 14">
            <a:extLst>
              <a:ext uri="{FF2B5EF4-FFF2-40B4-BE49-F238E27FC236}">
                <a16:creationId xmlns:a16="http://schemas.microsoft.com/office/drawing/2014/main" id="{E158EA22-E334-4FC4-B9F7-2603AC914904}"/>
              </a:ext>
            </a:extLst>
          </p:cNvPr>
          <p:cNvSpPr/>
          <p:nvPr/>
        </p:nvSpPr>
        <p:spPr>
          <a:xfrm>
            <a:off x="8694435" y="4868427"/>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C9FCC4FC-6FD7-428A-9A79-23393337DA13}"/>
              </a:ext>
            </a:extLst>
          </p:cNvPr>
          <p:cNvSpPr/>
          <p:nvPr/>
        </p:nvSpPr>
        <p:spPr>
          <a:xfrm>
            <a:off x="7199204" y="2548040"/>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Oval 16">
            <a:extLst>
              <a:ext uri="{FF2B5EF4-FFF2-40B4-BE49-F238E27FC236}">
                <a16:creationId xmlns:a16="http://schemas.microsoft.com/office/drawing/2014/main" id="{2235D47C-C832-4781-9878-86BF7E9F17F1}"/>
              </a:ext>
            </a:extLst>
          </p:cNvPr>
          <p:cNvSpPr/>
          <p:nvPr/>
        </p:nvSpPr>
        <p:spPr>
          <a:xfrm>
            <a:off x="10193585" y="3835547"/>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75162C30-5ADD-4E23-A82E-57B98AB303E6}"/>
              </a:ext>
            </a:extLst>
          </p:cNvPr>
          <p:cNvSpPr/>
          <p:nvPr/>
        </p:nvSpPr>
        <p:spPr>
          <a:xfrm>
            <a:off x="8694435" y="1555572"/>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8">
            <a:extLst>
              <a:ext uri="{FF2B5EF4-FFF2-40B4-BE49-F238E27FC236}">
                <a16:creationId xmlns:a16="http://schemas.microsoft.com/office/drawing/2014/main" id="{A72FCB6D-B024-4244-A7E7-C3FB3CCFC82A}"/>
              </a:ext>
            </a:extLst>
          </p:cNvPr>
          <p:cNvSpPr/>
          <p:nvPr/>
        </p:nvSpPr>
        <p:spPr>
          <a:xfrm>
            <a:off x="7199204" y="3835547"/>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Oval 19">
            <a:extLst>
              <a:ext uri="{FF2B5EF4-FFF2-40B4-BE49-F238E27FC236}">
                <a16:creationId xmlns:a16="http://schemas.microsoft.com/office/drawing/2014/main" id="{B8112EB4-9BDA-4C7F-BE94-7E7D40C72DEB}"/>
              </a:ext>
            </a:extLst>
          </p:cNvPr>
          <p:cNvSpPr/>
          <p:nvPr/>
        </p:nvSpPr>
        <p:spPr>
          <a:xfrm>
            <a:off x="10193585" y="2548040"/>
            <a:ext cx="810105" cy="810105"/>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Isosceles Triangle 51">
            <a:extLst>
              <a:ext uri="{FF2B5EF4-FFF2-40B4-BE49-F238E27FC236}">
                <a16:creationId xmlns:a16="http://schemas.microsoft.com/office/drawing/2014/main" id="{20CAFDF0-D8A3-4399-B98C-9C2BA886A6DB}"/>
              </a:ext>
            </a:extLst>
          </p:cNvPr>
          <p:cNvSpPr/>
          <p:nvPr/>
        </p:nvSpPr>
        <p:spPr>
          <a:xfrm>
            <a:off x="7451798" y="4128801"/>
            <a:ext cx="304917" cy="223597"/>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2" name="Oval 7">
            <a:extLst>
              <a:ext uri="{FF2B5EF4-FFF2-40B4-BE49-F238E27FC236}">
                <a16:creationId xmlns:a16="http://schemas.microsoft.com/office/drawing/2014/main" id="{28BE78CD-0965-4024-9E7D-FFE3D0FF96B6}"/>
              </a:ext>
            </a:extLst>
          </p:cNvPr>
          <p:cNvSpPr/>
          <p:nvPr/>
        </p:nvSpPr>
        <p:spPr>
          <a:xfrm>
            <a:off x="8934102" y="5108094"/>
            <a:ext cx="330770" cy="33077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3" name="Rounded Rectangle 27">
            <a:extLst>
              <a:ext uri="{FF2B5EF4-FFF2-40B4-BE49-F238E27FC236}">
                <a16:creationId xmlns:a16="http://schemas.microsoft.com/office/drawing/2014/main" id="{CB71DDD9-A50B-452D-84D5-CC25CCBCF754}"/>
              </a:ext>
            </a:extLst>
          </p:cNvPr>
          <p:cNvSpPr/>
          <p:nvPr/>
        </p:nvSpPr>
        <p:spPr>
          <a:xfrm>
            <a:off x="7445684" y="2831286"/>
            <a:ext cx="317145" cy="24361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4" name="Rounded Rectangle 7">
            <a:extLst>
              <a:ext uri="{FF2B5EF4-FFF2-40B4-BE49-F238E27FC236}">
                <a16:creationId xmlns:a16="http://schemas.microsoft.com/office/drawing/2014/main" id="{C45B4426-C245-4C77-B25C-C051C61EC2B3}"/>
              </a:ext>
            </a:extLst>
          </p:cNvPr>
          <p:cNvSpPr/>
          <p:nvPr/>
        </p:nvSpPr>
        <p:spPr>
          <a:xfrm>
            <a:off x="8938269" y="1821495"/>
            <a:ext cx="322437" cy="278259"/>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5" name="Round Same Side Corner Rectangle 36">
            <a:extLst>
              <a:ext uri="{FF2B5EF4-FFF2-40B4-BE49-F238E27FC236}">
                <a16:creationId xmlns:a16="http://schemas.microsoft.com/office/drawing/2014/main" id="{23C3A316-76D7-4EA3-A34F-11E710AFAECF}"/>
              </a:ext>
            </a:extLst>
          </p:cNvPr>
          <p:cNvSpPr/>
          <p:nvPr/>
        </p:nvSpPr>
        <p:spPr>
          <a:xfrm>
            <a:off x="10434826" y="2823580"/>
            <a:ext cx="327620" cy="25902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26" name="자유형 176">
            <a:extLst>
              <a:ext uri="{FF2B5EF4-FFF2-40B4-BE49-F238E27FC236}">
                <a16:creationId xmlns:a16="http://schemas.microsoft.com/office/drawing/2014/main" id="{F760D23E-437A-4DD7-B830-B7888250CD64}"/>
              </a:ext>
            </a:extLst>
          </p:cNvPr>
          <p:cNvSpPr/>
          <p:nvPr/>
        </p:nvSpPr>
        <p:spPr>
          <a:xfrm>
            <a:off x="10412624" y="4045365"/>
            <a:ext cx="372027" cy="390469"/>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Group 26">
            <a:extLst>
              <a:ext uri="{FF2B5EF4-FFF2-40B4-BE49-F238E27FC236}">
                <a16:creationId xmlns:a16="http://schemas.microsoft.com/office/drawing/2014/main" id="{9254AE37-C54D-4468-AD86-41E52ED8C0A7}"/>
              </a:ext>
            </a:extLst>
          </p:cNvPr>
          <p:cNvGrpSpPr/>
          <p:nvPr/>
        </p:nvGrpSpPr>
        <p:grpSpPr>
          <a:xfrm>
            <a:off x="8504693" y="2930102"/>
            <a:ext cx="1206342" cy="1356714"/>
            <a:chOff x="7322277" y="4321169"/>
            <a:chExt cx="1919053" cy="2158265"/>
          </a:xfrm>
          <a:solidFill>
            <a:schemeClr val="bg1"/>
          </a:solidFill>
        </p:grpSpPr>
        <p:sp>
          <p:nvSpPr>
            <p:cNvPr id="28" name="Freeform: Shape 27">
              <a:extLst>
                <a:ext uri="{FF2B5EF4-FFF2-40B4-BE49-F238E27FC236}">
                  <a16:creationId xmlns:a16="http://schemas.microsoft.com/office/drawing/2014/main" id="{A73B72CA-9FA6-46CE-9A8B-4AF6BA9840F9}"/>
                </a:ext>
              </a:extLst>
            </p:cNvPr>
            <p:cNvSpPr/>
            <p:nvPr/>
          </p:nvSpPr>
          <p:spPr>
            <a:xfrm>
              <a:off x="7992414" y="5103900"/>
              <a:ext cx="575537" cy="575537"/>
            </a:xfrm>
            <a:custGeom>
              <a:avLst/>
              <a:gdLst>
                <a:gd name="connsiteX0" fmla="*/ 298183 w 575537"/>
                <a:gd name="connsiteY0" fmla="*/ 531276 h 575537"/>
                <a:gd name="connsiteX1" fmla="*/ 531276 w 575537"/>
                <a:gd name="connsiteY1" fmla="*/ 298183 h 575537"/>
                <a:gd name="connsiteX2" fmla="*/ 298183 w 575537"/>
                <a:gd name="connsiteY2" fmla="*/ 65091 h 575537"/>
                <a:gd name="connsiteX3" fmla="*/ 65091 w 575537"/>
                <a:gd name="connsiteY3" fmla="*/ 298183 h 575537"/>
                <a:gd name="connsiteX4" fmla="*/ 298183 w 575537"/>
                <a:gd name="connsiteY4" fmla="*/ 531276 h 575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537" h="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grpFill/>
            <a:ln w="2872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3844B88-1FA9-4B7E-A73E-3412A7768480}"/>
                </a:ext>
              </a:extLst>
            </p:cNvPr>
            <p:cNvSpPr/>
            <p:nvPr/>
          </p:nvSpPr>
          <p:spPr>
            <a:xfrm>
              <a:off x="7322277" y="4745313"/>
              <a:ext cx="1899274" cy="1237406"/>
            </a:xfrm>
            <a:custGeom>
              <a:avLst/>
              <a:gdLst>
                <a:gd name="connsiteX0" fmla="*/ 1860403 w 1899273"/>
                <a:gd name="connsiteY0" fmla="*/ 158931 h 1237405"/>
                <a:gd name="connsiteX1" fmla="*/ 784148 w 1899273"/>
                <a:gd name="connsiteY1" fmla="*/ 345981 h 1237405"/>
                <a:gd name="connsiteX2" fmla="*/ 84870 w 1899273"/>
                <a:gd name="connsiteY2" fmla="*/ 1183388 h 1237405"/>
                <a:gd name="connsiteX3" fmla="*/ 139546 w 1899273"/>
                <a:gd name="connsiteY3" fmla="*/ 1151733 h 1237405"/>
                <a:gd name="connsiteX4" fmla="*/ 815803 w 1899273"/>
                <a:gd name="connsiteY4" fmla="*/ 400657 h 1237405"/>
                <a:gd name="connsiteX5" fmla="*/ 1805727 w 1899273"/>
                <a:gd name="connsiteY5" fmla="*/ 190586 h 1237405"/>
                <a:gd name="connsiteX6" fmla="*/ 1860403 w 1899273"/>
                <a:gd name="connsiteY6" fmla="*/ 15893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grpFill/>
            <a:ln w="2872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985B57B-6F82-4C1F-B335-5ED43B52D4DD}"/>
                </a:ext>
              </a:extLst>
            </p:cNvPr>
            <p:cNvSpPr/>
            <p:nvPr/>
          </p:nvSpPr>
          <p:spPr>
            <a:xfrm>
              <a:off x="7342056" y="4839153"/>
              <a:ext cx="1899274" cy="1237406"/>
            </a:xfrm>
            <a:custGeom>
              <a:avLst/>
              <a:gdLst>
                <a:gd name="connsiteX0" fmla="*/ 1840624 w 1899273"/>
                <a:gd name="connsiteY0" fmla="*/ 65091 h 1237405"/>
                <a:gd name="connsiteX1" fmla="*/ 1138468 w 1899273"/>
                <a:gd name="connsiteY1" fmla="*/ 899620 h 1237405"/>
                <a:gd name="connsiteX2" fmla="*/ 65091 w 1899273"/>
                <a:gd name="connsiteY2" fmla="*/ 1089547 h 1237405"/>
                <a:gd name="connsiteX3" fmla="*/ 119767 w 1899273"/>
                <a:gd name="connsiteY3" fmla="*/ 1057893 h 1237405"/>
                <a:gd name="connsiteX4" fmla="*/ 1109691 w 1899273"/>
                <a:gd name="connsiteY4" fmla="*/ 847822 h 1237405"/>
                <a:gd name="connsiteX5" fmla="*/ 1785948 w 1899273"/>
                <a:gd name="connsiteY5" fmla="*/ 96745 h 1237405"/>
                <a:gd name="connsiteX6" fmla="*/ 1840624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grpFill/>
            <a:ln w="2872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CE94A4D-4B0B-47A5-80CB-2E84AEF19F85}"/>
                </a:ext>
              </a:extLst>
            </p:cNvPr>
            <p:cNvSpPr/>
            <p:nvPr/>
          </p:nvSpPr>
          <p:spPr>
            <a:xfrm>
              <a:off x="7342056" y="4744038"/>
              <a:ext cx="1899274" cy="1237406"/>
            </a:xfrm>
            <a:custGeom>
              <a:avLst/>
              <a:gdLst>
                <a:gd name="connsiteX0" fmla="*/ 65091 w 1899273"/>
                <a:gd name="connsiteY0" fmla="*/ 160206 h 1237405"/>
                <a:gd name="connsiteX1" fmla="*/ 1138468 w 1899273"/>
                <a:gd name="connsiteY1" fmla="*/ 347255 h 1237405"/>
                <a:gd name="connsiteX2" fmla="*/ 1840624 w 1899273"/>
                <a:gd name="connsiteY2" fmla="*/ 1184662 h 1237405"/>
                <a:gd name="connsiteX3" fmla="*/ 1785948 w 1899273"/>
                <a:gd name="connsiteY3" fmla="*/ 1153008 h 1237405"/>
                <a:gd name="connsiteX4" fmla="*/ 1109691 w 1899273"/>
                <a:gd name="connsiteY4" fmla="*/ 401931 h 1237405"/>
                <a:gd name="connsiteX5" fmla="*/ 119767 w 1899273"/>
                <a:gd name="connsiteY5" fmla="*/ 188983 h 1237405"/>
                <a:gd name="connsiteX6" fmla="*/ 65091 w 1899273"/>
                <a:gd name="connsiteY6" fmla="*/ 160206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grpFill/>
            <a:ln w="28726"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DBF52CA-37FF-4120-85F2-910C32E6355A}"/>
                </a:ext>
              </a:extLst>
            </p:cNvPr>
            <p:cNvSpPr/>
            <p:nvPr/>
          </p:nvSpPr>
          <p:spPr>
            <a:xfrm>
              <a:off x="7322277" y="4839153"/>
              <a:ext cx="1899274" cy="1237406"/>
            </a:xfrm>
            <a:custGeom>
              <a:avLst/>
              <a:gdLst>
                <a:gd name="connsiteX0" fmla="*/ 84870 w 1899273"/>
                <a:gd name="connsiteY0" fmla="*/ 65091 h 1237405"/>
                <a:gd name="connsiteX1" fmla="*/ 784148 w 1899273"/>
                <a:gd name="connsiteY1" fmla="*/ 899620 h 1237405"/>
                <a:gd name="connsiteX2" fmla="*/ 1860403 w 1899273"/>
                <a:gd name="connsiteY2" fmla="*/ 1086670 h 1237405"/>
                <a:gd name="connsiteX3" fmla="*/ 1805727 w 1899273"/>
                <a:gd name="connsiteY3" fmla="*/ 1055015 h 1237405"/>
                <a:gd name="connsiteX4" fmla="*/ 815803 w 1899273"/>
                <a:gd name="connsiteY4" fmla="*/ 844944 h 1237405"/>
                <a:gd name="connsiteX5" fmla="*/ 139546 w 1899273"/>
                <a:gd name="connsiteY5" fmla="*/ 93867 h 1237405"/>
                <a:gd name="connsiteX6" fmla="*/ 84870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grpFill/>
            <a:ln w="28726"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FC315F7-931F-42E6-9190-D5335A36B07D}"/>
                </a:ext>
              </a:extLst>
            </p:cNvPr>
            <p:cNvSpPr/>
            <p:nvPr/>
          </p:nvSpPr>
          <p:spPr>
            <a:xfrm>
              <a:off x="7860040" y="4321169"/>
              <a:ext cx="489207" cy="2158265"/>
            </a:xfrm>
            <a:custGeom>
              <a:avLst/>
              <a:gdLst>
                <a:gd name="connsiteX0" fmla="*/ 439190 w 489206"/>
                <a:gd name="connsiteY0" fmla="*/ 2114004 h 2158265"/>
                <a:gd name="connsiteX1" fmla="*/ 65091 w 489206"/>
                <a:gd name="connsiteY1" fmla="*/ 1089547 h 2158265"/>
                <a:gd name="connsiteX2" fmla="*/ 439190 w 489206"/>
                <a:gd name="connsiteY2" fmla="*/ 65091 h 2158265"/>
                <a:gd name="connsiteX3" fmla="*/ 439190 w 489206"/>
                <a:gd name="connsiteY3" fmla="*/ 128400 h 2158265"/>
                <a:gd name="connsiteX4" fmla="*/ 128400 w 489206"/>
                <a:gd name="connsiteY4" fmla="*/ 1089547 h 2158265"/>
                <a:gd name="connsiteX5" fmla="*/ 439190 w 489206"/>
                <a:gd name="connsiteY5" fmla="*/ 2050695 h 2158265"/>
                <a:gd name="connsiteX6" fmla="*/ 439190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grpFill/>
            <a:ln w="2872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BE60686-DC01-47B5-B2F0-B864B79CF4D8}"/>
                </a:ext>
              </a:extLst>
            </p:cNvPr>
            <p:cNvSpPr/>
            <p:nvPr/>
          </p:nvSpPr>
          <p:spPr>
            <a:xfrm>
              <a:off x="8234139" y="4321169"/>
              <a:ext cx="489207" cy="2158265"/>
            </a:xfrm>
            <a:custGeom>
              <a:avLst/>
              <a:gdLst>
                <a:gd name="connsiteX0" fmla="*/ 65091 w 489206"/>
                <a:gd name="connsiteY0" fmla="*/ 2114004 h 2158265"/>
                <a:gd name="connsiteX1" fmla="*/ 439190 w 489206"/>
                <a:gd name="connsiteY1" fmla="*/ 1089547 h 2158265"/>
                <a:gd name="connsiteX2" fmla="*/ 65091 w 489206"/>
                <a:gd name="connsiteY2" fmla="*/ 65091 h 2158265"/>
                <a:gd name="connsiteX3" fmla="*/ 65091 w 489206"/>
                <a:gd name="connsiteY3" fmla="*/ 128400 h 2158265"/>
                <a:gd name="connsiteX4" fmla="*/ 375881 w 489206"/>
                <a:gd name="connsiteY4" fmla="*/ 1089547 h 2158265"/>
                <a:gd name="connsiteX5" fmla="*/ 65091 w 489206"/>
                <a:gd name="connsiteY5" fmla="*/ 2050695 h 2158265"/>
                <a:gd name="connsiteX6" fmla="*/ 65091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grpFill/>
            <a:ln w="28726"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4C28920-D4C2-4DF4-BE38-C0888D4A5089}"/>
                </a:ext>
              </a:extLst>
            </p:cNvPr>
            <p:cNvSpPr/>
            <p:nvPr/>
          </p:nvSpPr>
          <p:spPr>
            <a:xfrm>
              <a:off x="8939173" y="550102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C442DD-374F-465A-9E2D-F0BCDC8E8064}"/>
                </a:ext>
              </a:extLst>
            </p:cNvPr>
            <p:cNvSpPr/>
            <p:nvPr/>
          </p:nvSpPr>
          <p:spPr>
            <a:xfrm>
              <a:off x="7906083" y="454275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CB1B9FF-505B-4AC3-8786-8AE97C0E0E73}"/>
                </a:ext>
              </a:extLst>
            </p:cNvPr>
            <p:cNvSpPr/>
            <p:nvPr/>
          </p:nvSpPr>
          <p:spPr>
            <a:xfrm>
              <a:off x="7603926" y="5826200"/>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grpSp>
      <p:sp>
        <p:nvSpPr>
          <p:cNvPr id="46" name="Freeform 9">
            <a:extLst>
              <a:ext uri="{FF2B5EF4-FFF2-40B4-BE49-F238E27FC236}">
                <a16:creationId xmlns:a16="http://schemas.microsoft.com/office/drawing/2014/main" id="{E471377D-27F3-444E-B20E-D25406029634}"/>
              </a:ext>
            </a:extLst>
          </p:cNvPr>
          <p:cNvSpPr>
            <a:spLocks noEditPoints="1"/>
          </p:cNvSpPr>
          <p:nvPr/>
        </p:nvSpPr>
        <p:spPr bwMode="auto">
          <a:xfrm>
            <a:off x="8899676" y="154688"/>
            <a:ext cx="399621" cy="295406"/>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Freeform 18">
            <a:extLst>
              <a:ext uri="{FF2B5EF4-FFF2-40B4-BE49-F238E27FC236}">
                <a16:creationId xmlns:a16="http://schemas.microsoft.com/office/drawing/2014/main" id="{7FEE4E64-38F2-4F73-8AB7-378BA1D6D5F2}"/>
              </a:ext>
            </a:extLst>
          </p:cNvPr>
          <p:cNvSpPr>
            <a:spLocks/>
          </p:cNvSpPr>
          <p:nvPr/>
        </p:nvSpPr>
        <p:spPr bwMode="auto">
          <a:xfrm>
            <a:off x="6010685" y="3483031"/>
            <a:ext cx="320540" cy="36544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9" name="Freeform 9">
            <a:extLst>
              <a:ext uri="{FF2B5EF4-FFF2-40B4-BE49-F238E27FC236}">
                <a16:creationId xmlns:a16="http://schemas.microsoft.com/office/drawing/2014/main" id="{34561D14-AB3A-4E00-A41D-17E0F9C66493}"/>
              </a:ext>
            </a:extLst>
          </p:cNvPr>
          <p:cNvSpPr>
            <a:spLocks noEditPoints="1"/>
          </p:cNvSpPr>
          <p:nvPr/>
        </p:nvSpPr>
        <p:spPr bwMode="auto">
          <a:xfrm>
            <a:off x="7578703" y="1003271"/>
            <a:ext cx="246319" cy="346529"/>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0" name="Freeform 9">
            <a:extLst>
              <a:ext uri="{FF2B5EF4-FFF2-40B4-BE49-F238E27FC236}">
                <a16:creationId xmlns:a16="http://schemas.microsoft.com/office/drawing/2014/main" id="{509F100C-EFE4-4EF2-A54B-DC83CAD44DC8}"/>
              </a:ext>
            </a:extLst>
          </p:cNvPr>
          <p:cNvSpPr>
            <a:spLocks noEditPoints="1"/>
          </p:cNvSpPr>
          <p:nvPr/>
        </p:nvSpPr>
        <p:spPr bwMode="auto">
          <a:xfrm>
            <a:off x="6656837" y="3424941"/>
            <a:ext cx="447644" cy="313936"/>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1" name="Freeform 18">
            <a:extLst>
              <a:ext uri="{FF2B5EF4-FFF2-40B4-BE49-F238E27FC236}">
                <a16:creationId xmlns:a16="http://schemas.microsoft.com/office/drawing/2014/main" id="{ECBD2D25-8AE6-448D-A771-0F6FF44FBC05}"/>
              </a:ext>
            </a:extLst>
          </p:cNvPr>
          <p:cNvSpPr>
            <a:spLocks noEditPoints="1"/>
          </p:cNvSpPr>
          <p:nvPr/>
        </p:nvSpPr>
        <p:spPr bwMode="auto">
          <a:xfrm>
            <a:off x="9540625" y="691038"/>
            <a:ext cx="315954" cy="384177"/>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2" name="Freeform 9">
            <a:extLst>
              <a:ext uri="{FF2B5EF4-FFF2-40B4-BE49-F238E27FC236}">
                <a16:creationId xmlns:a16="http://schemas.microsoft.com/office/drawing/2014/main" id="{72175490-F48F-40F2-9F57-6F96F492CEA0}"/>
              </a:ext>
            </a:extLst>
          </p:cNvPr>
          <p:cNvSpPr>
            <a:spLocks noEditPoints="1"/>
          </p:cNvSpPr>
          <p:nvPr/>
        </p:nvSpPr>
        <p:spPr bwMode="auto">
          <a:xfrm>
            <a:off x="11300427" y="3848979"/>
            <a:ext cx="323301" cy="361227"/>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3" name="Oval 1">
            <a:extLst>
              <a:ext uri="{FF2B5EF4-FFF2-40B4-BE49-F238E27FC236}">
                <a16:creationId xmlns:a16="http://schemas.microsoft.com/office/drawing/2014/main" id="{E7C61B54-BDE3-4B93-B413-FEEA0066F3BE}"/>
              </a:ext>
            </a:extLst>
          </p:cNvPr>
          <p:cNvSpPr/>
          <p:nvPr/>
        </p:nvSpPr>
        <p:spPr>
          <a:xfrm>
            <a:off x="10609797" y="5398062"/>
            <a:ext cx="328264" cy="352994"/>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Oval 6">
            <a:extLst>
              <a:ext uri="{FF2B5EF4-FFF2-40B4-BE49-F238E27FC236}">
                <a16:creationId xmlns:a16="http://schemas.microsoft.com/office/drawing/2014/main" id="{4BDB2CCB-3183-49C6-A19B-B74CCF98C1EF}"/>
              </a:ext>
            </a:extLst>
          </p:cNvPr>
          <p:cNvSpPr/>
          <p:nvPr/>
        </p:nvSpPr>
        <p:spPr>
          <a:xfrm>
            <a:off x="5774977" y="5368331"/>
            <a:ext cx="306515" cy="337505"/>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Freeform 9">
            <a:extLst>
              <a:ext uri="{FF2B5EF4-FFF2-40B4-BE49-F238E27FC236}">
                <a16:creationId xmlns:a16="http://schemas.microsoft.com/office/drawing/2014/main" id="{D23F4135-3F40-430B-AF57-5E389BED1D36}"/>
              </a:ext>
            </a:extLst>
          </p:cNvPr>
          <p:cNvSpPr>
            <a:spLocks/>
          </p:cNvSpPr>
          <p:nvPr/>
        </p:nvSpPr>
        <p:spPr bwMode="auto">
          <a:xfrm>
            <a:off x="5571641" y="2402084"/>
            <a:ext cx="250608" cy="325258"/>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latin typeface="Arial" pitchFamily="34" charset="0"/>
              <a:cs typeface="Arial" pitchFamily="34" charset="0"/>
            </a:endParaRPr>
          </a:p>
        </p:txBody>
      </p:sp>
      <p:sp>
        <p:nvSpPr>
          <p:cNvPr id="56" name="Freeform 9">
            <a:extLst>
              <a:ext uri="{FF2B5EF4-FFF2-40B4-BE49-F238E27FC236}">
                <a16:creationId xmlns:a16="http://schemas.microsoft.com/office/drawing/2014/main" id="{86AA8F18-18D1-4D02-89C0-F3604F5A686C}"/>
              </a:ext>
            </a:extLst>
          </p:cNvPr>
          <p:cNvSpPr>
            <a:spLocks/>
          </p:cNvSpPr>
          <p:nvPr/>
        </p:nvSpPr>
        <p:spPr bwMode="auto">
          <a:xfrm>
            <a:off x="8517126" y="6125569"/>
            <a:ext cx="356453" cy="365022"/>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7" name="Rectangle 1">
            <a:extLst>
              <a:ext uri="{FF2B5EF4-FFF2-40B4-BE49-F238E27FC236}">
                <a16:creationId xmlns:a16="http://schemas.microsoft.com/office/drawing/2014/main" id="{4170D966-4FFA-4164-A527-0A878CA52E9A}"/>
              </a:ext>
            </a:extLst>
          </p:cNvPr>
          <p:cNvSpPr/>
          <p:nvPr/>
        </p:nvSpPr>
        <p:spPr>
          <a:xfrm>
            <a:off x="11783563" y="3198294"/>
            <a:ext cx="321662" cy="319701"/>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 name="Round Same Side Corner Rectangle 41">
            <a:extLst>
              <a:ext uri="{FF2B5EF4-FFF2-40B4-BE49-F238E27FC236}">
                <a16:creationId xmlns:a16="http://schemas.microsoft.com/office/drawing/2014/main" id="{75BA2FF6-F94C-424F-B908-42E0D429A299}"/>
              </a:ext>
            </a:extLst>
          </p:cNvPr>
          <p:cNvSpPr/>
          <p:nvPr/>
        </p:nvSpPr>
        <p:spPr>
          <a:xfrm rot="18900000">
            <a:off x="10307175" y="1017805"/>
            <a:ext cx="376907" cy="374976"/>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Donut 1">
            <a:extLst>
              <a:ext uri="{FF2B5EF4-FFF2-40B4-BE49-F238E27FC236}">
                <a16:creationId xmlns:a16="http://schemas.microsoft.com/office/drawing/2014/main" id="{E7615A79-78FD-47AE-B343-93D58B76B98F}"/>
              </a:ext>
            </a:extLst>
          </p:cNvPr>
          <p:cNvSpPr/>
          <p:nvPr/>
        </p:nvSpPr>
        <p:spPr>
          <a:xfrm>
            <a:off x="6457504" y="4564903"/>
            <a:ext cx="303144" cy="295506"/>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63" name="Rounded Rectangle 3">
            <a:extLst>
              <a:ext uri="{FF2B5EF4-FFF2-40B4-BE49-F238E27FC236}">
                <a16:creationId xmlns:a16="http://schemas.microsoft.com/office/drawing/2014/main" id="{888FB354-E3A7-4C35-8599-697083F7517F}"/>
              </a:ext>
            </a:extLst>
          </p:cNvPr>
          <p:cNvSpPr/>
          <p:nvPr/>
        </p:nvSpPr>
        <p:spPr>
          <a:xfrm>
            <a:off x="7048615" y="1311028"/>
            <a:ext cx="203339" cy="320191"/>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 name="Oval 3">
            <a:extLst>
              <a:ext uri="{FF2B5EF4-FFF2-40B4-BE49-F238E27FC236}">
                <a16:creationId xmlns:a16="http://schemas.microsoft.com/office/drawing/2014/main" id="{1D38BFC0-C25C-48FA-AAAD-9C502FA85732}"/>
              </a:ext>
            </a:extLst>
          </p:cNvPr>
          <p:cNvSpPr/>
          <p:nvPr/>
        </p:nvSpPr>
        <p:spPr>
          <a:xfrm>
            <a:off x="10758640" y="1904136"/>
            <a:ext cx="352275" cy="352275"/>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5" name="Group 64">
            <a:extLst>
              <a:ext uri="{FF2B5EF4-FFF2-40B4-BE49-F238E27FC236}">
                <a16:creationId xmlns:a16="http://schemas.microsoft.com/office/drawing/2014/main" id="{A229294D-5EEE-405D-AAAF-FA5FE1BF0596}"/>
              </a:ext>
            </a:extLst>
          </p:cNvPr>
          <p:cNvGrpSpPr/>
          <p:nvPr/>
        </p:nvGrpSpPr>
        <p:grpSpPr>
          <a:xfrm>
            <a:off x="5748414" y="4577914"/>
            <a:ext cx="401429" cy="232241"/>
            <a:chOff x="2574555" y="3959226"/>
            <a:chExt cx="3941661" cy="2280393"/>
          </a:xfrm>
          <a:solidFill>
            <a:schemeClr val="bg1">
              <a:alpha val="40000"/>
            </a:schemeClr>
          </a:solidFill>
        </p:grpSpPr>
        <p:sp>
          <p:nvSpPr>
            <p:cNvPr id="111" name="Donut 81">
              <a:extLst>
                <a:ext uri="{FF2B5EF4-FFF2-40B4-BE49-F238E27FC236}">
                  <a16:creationId xmlns:a16="http://schemas.microsoft.com/office/drawing/2014/main" id="{17CE0086-F66F-4C14-96F4-AA318805B0FF}"/>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2" name="Donut 82">
              <a:extLst>
                <a:ext uri="{FF2B5EF4-FFF2-40B4-BE49-F238E27FC236}">
                  <a16:creationId xmlns:a16="http://schemas.microsoft.com/office/drawing/2014/main" id="{0A47C995-BF75-40D0-B2C9-6D28A08EEEEB}"/>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3" name="Rounded Rectangle 83">
              <a:extLst>
                <a:ext uri="{FF2B5EF4-FFF2-40B4-BE49-F238E27FC236}">
                  <a16:creationId xmlns:a16="http://schemas.microsoft.com/office/drawing/2014/main" id="{F5BCFFD6-6380-4F3F-A67C-EB53B350A8E5}"/>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4" name="Rounded Rectangle 84">
              <a:extLst>
                <a:ext uri="{FF2B5EF4-FFF2-40B4-BE49-F238E27FC236}">
                  <a16:creationId xmlns:a16="http://schemas.microsoft.com/office/drawing/2014/main" id="{EBE97F11-B486-4D84-AB9F-56B547B8F983}"/>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5" name="Rounded Rectangle 85">
              <a:extLst>
                <a:ext uri="{FF2B5EF4-FFF2-40B4-BE49-F238E27FC236}">
                  <a16:creationId xmlns:a16="http://schemas.microsoft.com/office/drawing/2014/main" id="{3CF98D7D-43C7-4EFC-BABA-23E4C6DBF8EC}"/>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6" name="Rounded Rectangle 86">
              <a:extLst>
                <a:ext uri="{FF2B5EF4-FFF2-40B4-BE49-F238E27FC236}">
                  <a16:creationId xmlns:a16="http://schemas.microsoft.com/office/drawing/2014/main" id="{149DC0B1-2562-4FAB-B2A6-61DD4B26168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7" name="Rounded Rectangle 87">
              <a:extLst>
                <a:ext uri="{FF2B5EF4-FFF2-40B4-BE49-F238E27FC236}">
                  <a16:creationId xmlns:a16="http://schemas.microsoft.com/office/drawing/2014/main" id="{F4EC1FBC-2D68-489E-9163-3F3AC3E64BD9}"/>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8" name="Rounded Rectangle 16">
              <a:extLst>
                <a:ext uri="{FF2B5EF4-FFF2-40B4-BE49-F238E27FC236}">
                  <a16:creationId xmlns:a16="http://schemas.microsoft.com/office/drawing/2014/main" id="{2B2518BA-87D2-41CA-859E-B063C4D61AAC}"/>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9" name="Oval 118">
              <a:extLst>
                <a:ext uri="{FF2B5EF4-FFF2-40B4-BE49-F238E27FC236}">
                  <a16:creationId xmlns:a16="http://schemas.microsoft.com/office/drawing/2014/main" id="{A82C42EE-AC35-45CF-917C-C9E019A83D0F}"/>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0" name="Rounded Rectangle 19">
              <a:extLst>
                <a:ext uri="{FF2B5EF4-FFF2-40B4-BE49-F238E27FC236}">
                  <a16:creationId xmlns:a16="http://schemas.microsoft.com/office/drawing/2014/main" id="{9F25B061-9A0A-4151-B4F9-E6EADE333D84}"/>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66" name="Freeform 9">
            <a:extLst>
              <a:ext uri="{FF2B5EF4-FFF2-40B4-BE49-F238E27FC236}">
                <a16:creationId xmlns:a16="http://schemas.microsoft.com/office/drawing/2014/main" id="{FBE13BCA-3847-4EB5-98A2-E9378746655E}"/>
              </a:ext>
            </a:extLst>
          </p:cNvPr>
          <p:cNvSpPr>
            <a:spLocks noEditPoints="1"/>
          </p:cNvSpPr>
          <p:nvPr/>
        </p:nvSpPr>
        <p:spPr bwMode="auto">
          <a:xfrm>
            <a:off x="9794934" y="1525673"/>
            <a:ext cx="258056" cy="35282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7" name="Oval 1">
            <a:extLst>
              <a:ext uri="{FF2B5EF4-FFF2-40B4-BE49-F238E27FC236}">
                <a16:creationId xmlns:a16="http://schemas.microsoft.com/office/drawing/2014/main" id="{9E7398FE-B433-4107-A7F2-E972556D11F3}"/>
              </a:ext>
            </a:extLst>
          </p:cNvPr>
          <p:cNvSpPr/>
          <p:nvPr/>
        </p:nvSpPr>
        <p:spPr>
          <a:xfrm>
            <a:off x="8373665" y="602219"/>
            <a:ext cx="342296" cy="342295"/>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Donut 3">
            <a:extLst>
              <a:ext uri="{FF2B5EF4-FFF2-40B4-BE49-F238E27FC236}">
                <a16:creationId xmlns:a16="http://schemas.microsoft.com/office/drawing/2014/main" id="{578B931D-464E-478C-A591-14E47C50F8D9}"/>
              </a:ext>
            </a:extLst>
          </p:cNvPr>
          <p:cNvSpPr/>
          <p:nvPr/>
        </p:nvSpPr>
        <p:spPr>
          <a:xfrm rot="2542585">
            <a:off x="10085046" y="6173868"/>
            <a:ext cx="214889" cy="409323"/>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70" name="Rounded Rectangle 8">
            <a:extLst>
              <a:ext uri="{FF2B5EF4-FFF2-40B4-BE49-F238E27FC236}">
                <a16:creationId xmlns:a16="http://schemas.microsoft.com/office/drawing/2014/main" id="{50D3B854-3EE4-412D-B130-9F9BD2DD6222}"/>
              </a:ext>
            </a:extLst>
          </p:cNvPr>
          <p:cNvSpPr/>
          <p:nvPr/>
        </p:nvSpPr>
        <p:spPr>
          <a:xfrm>
            <a:off x="5318933" y="3416531"/>
            <a:ext cx="302313" cy="228108"/>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71" name="Heart 3">
            <a:extLst>
              <a:ext uri="{FF2B5EF4-FFF2-40B4-BE49-F238E27FC236}">
                <a16:creationId xmlns:a16="http://schemas.microsoft.com/office/drawing/2014/main" id="{A91AA6E8-9997-4D25-BE4D-63E9C9D852E0}"/>
              </a:ext>
            </a:extLst>
          </p:cNvPr>
          <p:cNvSpPr>
            <a:spLocks noChangeAspect="1"/>
          </p:cNvSpPr>
          <p:nvPr/>
        </p:nvSpPr>
        <p:spPr>
          <a:xfrm>
            <a:off x="11506328" y="936972"/>
            <a:ext cx="302279" cy="27355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78" name="Round Same Side Corner Rectangle 5">
            <a:extLst>
              <a:ext uri="{FF2B5EF4-FFF2-40B4-BE49-F238E27FC236}">
                <a16:creationId xmlns:a16="http://schemas.microsoft.com/office/drawing/2014/main" id="{F4D8A441-8B70-4314-87AA-29D81B35E5B9}"/>
              </a:ext>
            </a:extLst>
          </p:cNvPr>
          <p:cNvSpPr/>
          <p:nvPr/>
        </p:nvSpPr>
        <p:spPr>
          <a:xfrm>
            <a:off x="9871330" y="103857"/>
            <a:ext cx="352384" cy="247386"/>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 name="Parallelogram 8">
            <a:extLst>
              <a:ext uri="{FF2B5EF4-FFF2-40B4-BE49-F238E27FC236}">
                <a16:creationId xmlns:a16="http://schemas.microsoft.com/office/drawing/2014/main" id="{955BF537-7E59-488D-A940-F1B863F7EB58}"/>
              </a:ext>
            </a:extLst>
          </p:cNvPr>
          <p:cNvSpPr/>
          <p:nvPr/>
        </p:nvSpPr>
        <p:spPr>
          <a:xfrm>
            <a:off x="6469630" y="2392536"/>
            <a:ext cx="381319" cy="232595"/>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Freeform 18">
            <a:extLst>
              <a:ext uri="{FF2B5EF4-FFF2-40B4-BE49-F238E27FC236}">
                <a16:creationId xmlns:a16="http://schemas.microsoft.com/office/drawing/2014/main" id="{4D911A5B-60CB-4472-A1AF-3EB7FF9CE573}"/>
              </a:ext>
            </a:extLst>
          </p:cNvPr>
          <p:cNvSpPr>
            <a:spLocks/>
          </p:cNvSpPr>
          <p:nvPr/>
        </p:nvSpPr>
        <p:spPr bwMode="auto">
          <a:xfrm>
            <a:off x="11519242" y="4951149"/>
            <a:ext cx="314404" cy="313890"/>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2" name="Oval 12287">
            <a:extLst>
              <a:ext uri="{FF2B5EF4-FFF2-40B4-BE49-F238E27FC236}">
                <a16:creationId xmlns:a16="http://schemas.microsoft.com/office/drawing/2014/main" id="{9B394854-EDE0-4AD2-B297-CF29AC29E5D6}"/>
              </a:ext>
            </a:extLst>
          </p:cNvPr>
          <p:cNvSpPr/>
          <p:nvPr/>
        </p:nvSpPr>
        <p:spPr>
          <a:xfrm>
            <a:off x="11534032" y="2131856"/>
            <a:ext cx="325368" cy="324174"/>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 name="Freeform 18">
            <a:extLst>
              <a:ext uri="{FF2B5EF4-FFF2-40B4-BE49-F238E27FC236}">
                <a16:creationId xmlns:a16="http://schemas.microsoft.com/office/drawing/2014/main" id="{7529484F-76FF-4EB3-A891-29BC10FEFB4C}"/>
              </a:ext>
            </a:extLst>
          </p:cNvPr>
          <p:cNvSpPr>
            <a:spLocks/>
          </p:cNvSpPr>
          <p:nvPr/>
        </p:nvSpPr>
        <p:spPr bwMode="auto">
          <a:xfrm>
            <a:off x="8083069" y="1490329"/>
            <a:ext cx="320540" cy="36544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5" name="Freeform 18">
            <a:extLst>
              <a:ext uri="{FF2B5EF4-FFF2-40B4-BE49-F238E27FC236}">
                <a16:creationId xmlns:a16="http://schemas.microsoft.com/office/drawing/2014/main" id="{41326104-1DD1-4B55-9E15-C4145DD48C57}"/>
              </a:ext>
            </a:extLst>
          </p:cNvPr>
          <p:cNvSpPr>
            <a:spLocks noEditPoints="1"/>
          </p:cNvSpPr>
          <p:nvPr/>
        </p:nvSpPr>
        <p:spPr bwMode="auto">
          <a:xfrm>
            <a:off x="7124400" y="6043154"/>
            <a:ext cx="315954" cy="384177"/>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9" name="Freeform 9">
            <a:extLst>
              <a:ext uri="{FF2B5EF4-FFF2-40B4-BE49-F238E27FC236}">
                <a16:creationId xmlns:a16="http://schemas.microsoft.com/office/drawing/2014/main" id="{77D08669-7EE9-4A0C-8540-F916B9979857}"/>
              </a:ext>
            </a:extLst>
          </p:cNvPr>
          <p:cNvSpPr>
            <a:spLocks/>
          </p:cNvSpPr>
          <p:nvPr/>
        </p:nvSpPr>
        <p:spPr bwMode="auto">
          <a:xfrm>
            <a:off x="6258149" y="1015781"/>
            <a:ext cx="330453" cy="336783"/>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90" name="Freeform 19">
            <a:extLst>
              <a:ext uri="{FF2B5EF4-FFF2-40B4-BE49-F238E27FC236}">
                <a16:creationId xmlns:a16="http://schemas.microsoft.com/office/drawing/2014/main" id="{85E5FC34-1C76-42D4-99A3-8B6BCEBCA627}"/>
              </a:ext>
            </a:extLst>
          </p:cNvPr>
          <p:cNvSpPr>
            <a:spLocks noEditPoints="1"/>
          </p:cNvSpPr>
          <p:nvPr/>
        </p:nvSpPr>
        <p:spPr bwMode="auto">
          <a:xfrm>
            <a:off x="9015644" y="1260919"/>
            <a:ext cx="340880" cy="172713"/>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92" name="Group 91">
            <a:extLst>
              <a:ext uri="{FF2B5EF4-FFF2-40B4-BE49-F238E27FC236}">
                <a16:creationId xmlns:a16="http://schemas.microsoft.com/office/drawing/2014/main" id="{35EAEA00-681B-4C3F-AAC2-B120E5DC770E}"/>
              </a:ext>
            </a:extLst>
          </p:cNvPr>
          <p:cNvGrpSpPr/>
          <p:nvPr/>
        </p:nvGrpSpPr>
        <p:grpSpPr>
          <a:xfrm>
            <a:off x="7253534" y="2052638"/>
            <a:ext cx="373602" cy="381448"/>
            <a:chOff x="2062550" y="1001048"/>
            <a:chExt cx="5068291" cy="5174720"/>
          </a:xfrm>
          <a:solidFill>
            <a:schemeClr val="bg1">
              <a:alpha val="40000"/>
            </a:schemeClr>
          </a:solidFill>
        </p:grpSpPr>
        <p:sp>
          <p:nvSpPr>
            <p:cNvPr id="101" name="Freeform 18">
              <a:extLst>
                <a:ext uri="{FF2B5EF4-FFF2-40B4-BE49-F238E27FC236}">
                  <a16:creationId xmlns:a16="http://schemas.microsoft.com/office/drawing/2014/main" id="{550284BB-83C7-46DC-B708-9FCEB87696A1}"/>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2" name="Freeform 27">
              <a:extLst>
                <a:ext uri="{FF2B5EF4-FFF2-40B4-BE49-F238E27FC236}">
                  <a16:creationId xmlns:a16="http://schemas.microsoft.com/office/drawing/2014/main" id="{B8837175-825D-4110-9023-93D50C732152}"/>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3" name="Freeform 45">
              <a:extLst>
                <a:ext uri="{FF2B5EF4-FFF2-40B4-BE49-F238E27FC236}">
                  <a16:creationId xmlns:a16="http://schemas.microsoft.com/office/drawing/2014/main" id="{0C9581DD-948D-42D6-B1F6-8196EF76DE21}"/>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4" name="Freeform 18">
              <a:extLst>
                <a:ext uri="{FF2B5EF4-FFF2-40B4-BE49-F238E27FC236}">
                  <a16:creationId xmlns:a16="http://schemas.microsoft.com/office/drawing/2014/main" id="{99ADB1EF-D22B-44A9-BA4D-FBF812199C65}"/>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5" name="Freeform 54">
              <a:extLst>
                <a:ext uri="{FF2B5EF4-FFF2-40B4-BE49-F238E27FC236}">
                  <a16:creationId xmlns:a16="http://schemas.microsoft.com/office/drawing/2014/main" id="{E9444119-E028-4D62-9F8B-50020C1F78A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95" name="Freeform 36">
            <a:extLst>
              <a:ext uri="{FF2B5EF4-FFF2-40B4-BE49-F238E27FC236}">
                <a16:creationId xmlns:a16="http://schemas.microsoft.com/office/drawing/2014/main" id="{FC853986-1E95-499A-8BEF-E0D123F6B06E}"/>
              </a:ext>
            </a:extLst>
          </p:cNvPr>
          <p:cNvSpPr>
            <a:spLocks noEditPoints="1"/>
          </p:cNvSpPr>
          <p:nvPr/>
        </p:nvSpPr>
        <p:spPr bwMode="auto">
          <a:xfrm>
            <a:off x="9588015" y="5517559"/>
            <a:ext cx="312769" cy="337229"/>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96" name="Oval 19">
            <a:extLst>
              <a:ext uri="{FF2B5EF4-FFF2-40B4-BE49-F238E27FC236}">
                <a16:creationId xmlns:a16="http://schemas.microsoft.com/office/drawing/2014/main" id="{43B248BD-BA6C-4F75-80A6-6B7C0DEF0897}"/>
              </a:ext>
            </a:extLst>
          </p:cNvPr>
          <p:cNvSpPr/>
          <p:nvPr/>
        </p:nvSpPr>
        <p:spPr>
          <a:xfrm rot="7840081">
            <a:off x="7388589" y="357113"/>
            <a:ext cx="302849" cy="258340"/>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97" name="Oval 12287">
            <a:extLst>
              <a:ext uri="{FF2B5EF4-FFF2-40B4-BE49-F238E27FC236}">
                <a16:creationId xmlns:a16="http://schemas.microsoft.com/office/drawing/2014/main" id="{903099DF-21C7-4CD0-A23E-BFFF48EA833F}"/>
              </a:ext>
            </a:extLst>
          </p:cNvPr>
          <p:cNvSpPr/>
          <p:nvPr/>
        </p:nvSpPr>
        <p:spPr>
          <a:xfrm>
            <a:off x="7463557" y="5108094"/>
            <a:ext cx="325368" cy="324174"/>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9" name="Parallelogram 8">
            <a:extLst>
              <a:ext uri="{FF2B5EF4-FFF2-40B4-BE49-F238E27FC236}">
                <a16:creationId xmlns:a16="http://schemas.microsoft.com/office/drawing/2014/main" id="{F23F5BE6-88BD-46C6-97FF-C168D641FBFE}"/>
              </a:ext>
            </a:extLst>
          </p:cNvPr>
          <p:cNvSpPr/>
          <p:nvPr/>
        </p:nvSpPr>
        <p:spPr>
          <a:xfrm>
            <a:off x="11361206" y="6256765"/>
            <a:ext cx="315238" cy="19228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8" name="TextBox 127">
            <a:extLst>
              <a:ext uri="{FF2B5EF4-FFF2-40B4-BE49-F238E27FC236}">
                <a16:creationId xmlns:a16="http://schemas.microsoft.com/office/drawing/2014/main" id="{BD5E7C5F-05DB-4514-8952-3B1F5D5B534C}"/>
              </a:ext>
            </a:extLst>
          </p:cNvPr>
          <p:cNvSpPr txBox="1"/>
          <p:nvPr/>
        </p:nvSpPr>
        <p:spPr>
          <a:xfrm>
            <a:off x="168893" y="5730791"/>
            <a:ext cx="6237106" cy="830997"/>
          </a:xfrm>
          <a:prstGeom prst="rect">
            <a:avLst/>
          </a:prstGeom>
          <a:noFill/>
        </p:spPr>
        <p:txBody>
          <a:bodyPr wrap="square" rtlCol="0" anchor="ctr">
            <a:spAutoFit/>
          </a:bodyPr>
          <a:lstStyle/>
          <a:p>
            <a:r>
              <a:rPr lang="en-US" altLang="ko-KR" sz="4800" b="1" dirty="0">
                <a:solidFill>
                  <a:schemeClr val="bg1"/>
                </a:solidFill>
                <a:cs typeface="Arial" pitchFamily="34" charset="0"/>
              </a:rPr>
              <a:t>PROTEIN DOMAIN</a:t>
            </a:r>
            <a:endParaRPr lang="ko-KR" altLang="en-US" sz="4800" b="1" dirty="0">
              <a:solidFill>
                <a:schemeClr val="bg1"/>
              </a:solidFill>
              <a:cs typeface="Arial" pitchFamily="34" charset="0"/>
            </a:endParaRPr>
          </a:p>
        </p:txBody>
      </p:sp>
      <p:sp>
        <p:nvSpPr>
          <p:cNvPr id="130" name="TextBox 129">
            <a:extLst>
              <a:ext uri="{FF2B5EF4-FFF2-40B4-BE49-F238E27FC236}">
                <a16:creationId xmlns:a16="http://schemas.microsoft.com/office/drawing/2014/main" id="{D22CBCCB-299C-43BC-99BE-2B7ABAB0152A}"/>
              </a:ext>
            </a:extLst>
          </p:cNvPr>
          <p:cNvSpPr txBox="1"/>
          <p:nvPr/>
        </p:nvSpPr>
        <p:spPr>
          <a:xfrm>
            <a:off x="221100" y="5393123"/>
            <a:ext cx="3568440" cy="461665"/>
          </a:xfrm>
          <a:prstGeom prst="rect">
            <a:avLst/>
          </a:prstGeom>
          <a:noFill/>
        </p:spPr>
        <p:txBody>
          <a:bodyPr wrap="square" rtlCol="0" anchor="ctr">
            <a:spAutoFit/>
          </a:bodyPr>
          <a:lstStyle/>
          <a:p>
            <a:r>
              <a:rPr lang="en-US" altLang="ko-KR" sz="2400" dirty="0">
                <a:solidFill>
                  <a:schemeClr val="bg1"/>
                </a:solidFill>
                <a:cs typeface="Arial" pitchFamily="34" charset="0"/>
              </a:rPr>
              <a:t>HOW TO</a:t>
            </a:r>
            <a:endParaRPr lang="ko-KR" altLang="en-US" sz="2400" dirty="0">
              <a:solidFill>
                <a:schemeClr val="bg1"/>
              </a:solidFill>
              <a:cs typeface="Arial" pitchFamily="34" charset="0"/>
            </a:endParaRPr>
          </a:p>
        </p:txBody>
      </p:sp>
    </p:spTree>
    <p:extLst>
      <p:ext uri="{BB962C8B-B14F-4D97-AF65-F5344CB8AC3E}">
        <p14:creationId xmlns:p14="http://schemas.microsoft.com/office/powerpoint/2010/main" val="3359384592"/>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81996-6422-4D15-A2C1-BFAEC06DADEB}"/>
              </a:ext>
            </a:extLst>
          </p:cNvPr>
          <p:cNvSpPr txBox="1"/>
          <p:nvPr/>
        </p:nvSpPr>
        <p:spPr>
          <a:xfrm>
            <a:off x="5758592" y="751809"/>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Prerequisites</a:t>
            </a:r>
            <a:endParaRPr lang="ko-KR" altLang="en-US" sz="5400" dirty="0">
              <a:solidFill>
                <a:schemeClr val="bg1"/>
              </a:solidFill>
              <a:cs typeface="Arial" pitchFamily="34" charset="0"/>
            </a:endParaRPr>
          </a:p>
        </p:txBody>
      </p:sp>
      <p:grpSp>
        <p:nvGrpSpPr>
          <p:cNvPr id="229" name="Group 228">
            <a:extLst>
              <a:ext uri="{FF2B5EF4-FFF2-40B4-BE49-F238E27FC236}">
                <a16:creationId xmlns:a16="http://schemas.microsoft.com/office/drawing/2014/main" id="{3679C327-EA7A-4A10-AB4C-DD0116F7F349}"/>
              </a:ext>
            </a:extLst>
          </p:cNvPr>
          <p:cNvGrpSpPr/>
          <p:nvPr/>
        </p:nvGrpSpPr>
        <p:grpSpPr>
          <a:xfrm>
            <a:off x="5827039" y="1798467"/>
            <a:ext cx="6301827" cy="886162"/>
            <a:chOff x="5808996" y="1666120"/>
            <a:chExt cx="6301827" cy="886162"/>
          </a:xfrm>
        </p:grpSpPr>
        <p:sp>
          <p:nvSpPr>
            <p:cNvPr id="3" name="TextBox 2">
              <a:extLst>
                <a:ext uri="{FF2B5EF4-FFF2-40B4-BE49-F238E27FC236}">
                  <a16:creationId xmlns:a16="http://schemas.microsoft.com/office/drawing/2014/main" id="{E137C5FC-95A4-4B2E-933D-054BE7B542D9}"/>
                </a:ext>
              </a:extLst>
            </p:cNvPr>
            <p:cNvSpPr txBox="1"/>
            <p:nvPr/>
          </p:nvSpPr>
          <p:spPr>
            <a:xfrm>
              <a:off x="6770451" y="2090617"/>
              <a:ext cx="5340372" cy="461665"/>
            </a:xfrm>
            <a:prstGeom prst="rect">
              <a:avLst/>
            </a:prstGeom>
            <a:noFill/>
          </p:spPr>
          <p:txBody>
            <a:bodyPr wrap="square" rtlCol="0">
              <a:spAutoFit/>
            </a:bodyPr>
            <a:lstStyle/>
            <a:p>
              <a:r>
                <a:rPr lang="en-US" altLang="ko-KR" sz="1200" dirty="0">
                  <a:solidFill>
                    <a:schemeClr val="bg1"/>
                  </a:solidFill>
                  <a:cs typeface="Arial" pitchFamily="34" charset="0"/>
                </a:rPr>
                <a:t>UniProt is a freely accessible database of protein sequence and functional information, many entries being derived from genome sequencing projects.</a:t>
              </a:r>
            </a:p>
          </p:txBody>
        </p:sp>
        <p:sp>
          <p:nvSpPr>
            <p:cNvPr id="4" name="TextBox 3">
              <a:extLst>
                <a:ext uri="{FF2B5EF4-FFF2-40B4-BE49-F238E27FC236}">
                  <a16:creationId xmlns:a16="http://schemas.microsoft.com/office/drawing/2014/main" id="{33970DAD-6F8A-4507-B262-C4F7DDA4D33B}"/>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UniProt</a:t>
              </a:r>
              <a:endParaRPr lang="ko-KR" altLang="en-US" sz="2700" b="1" dirty="0">
                <a:solidFill>
                  <a:schemeClr val="bg1"/>
                </a:solidFill>
                <a:cs typeface="Arial" pitchFamily="34" charset="0"/>
              </a:endParaRPr>
            </a:p>
          </p:txBody>
        </p:sp>
        <p:sp>
          <p:nvSpPr>
            <p:cNvPr id="5" name="TextBox 4">
              <a:extLst>
                <a:ext uri="{FF2B5EF4-FFF2-40B4-BE49-F238E27FC236}">
                  <a16:creationId xmlns:a16="http://schemas.microsoft.com/office/drawing/2014/main" id="{DC957D5C-4936-4D4C-88B4-15F053903155}"/>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247" name="Group 246">
            <a:extLst>
              <a:ext uri="{FF2B5EF4-FFF2-40B4-BE49-F238E27FC236}">
                <a16:creationId xmlns:a16="http://schemas.microsoft.com/office/drawing/2014/main" id="{554C4BE2-3A7A-417F-958F-0994C6956B42}"/>
              </a:ext>
            </a:extLst>
          </p:cNvPr>
          <p:cNvGrpSpPr/>
          <p:nvPr/>
        </p:nvGrpSpPr>
        <p:grpSpPr>
          <a:xfrm>
            <a:off x="-26869" y="50804"/>
            <a:ext cx="4441271" cy="6396402"/>
            <a:chOff x="-26869" y="50804"/>
            <a:chExt cx="4441271" cy="6396402"/>
          </a:xfrm>
        </p:grpSpPr>
        <p:cxnSp>
          <p:nvCxnSpPr>
            <p:cNvPr id="93" name="Straight Connector 92">
              <a:extLst>
                <a:ext uri="{FF2B5EF4-FFF2-40B4-BE49-F238E27FC236}">
                  <a16:creationId xmlns:a16="http://schemas.microsoft.com/office/drawing/2014/main" id="{670ACE2E-A9D0-43B3-B3F7-A6C62D771E43}"/>
                </a:ext>
              </a:extLst>
            </p:cNvPr>
            <p:cNvCxnSpPr>
              <a:cxnSpLocks/>
            </p:cNvCxnSpPr>
            <p:nvPr/>
          </p:nvCxnSpPr>
          <p:spPr>
            <a:xfrm flipH="1" flipV="1">
              <a:off x="2817894" y="6087912"/>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E71D470-335E-4DFE-BFD8-D1E7464734A9}"/>
                </a:ext>
              </a:extLst>
            </p:cNvPr>
            <p:cNvSpPr/>
            <p:nvPr/>
          </p:nvSpPr>
          <p:spPr>
            <a:xfrm>
              <a:off x="1026938" y="247211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a:extLst>
                <a:ext uri="{FF2B5EF4-FFF2-40B4-BE49-F238E27FC236}">
                  <a16:creationId xmlns:a16="http://schemas.microsoft.com/office/drawing/2014/main" id="{62D9F32C-5A7D-4827-BC99-61523DC3CC31}"/>
                </a:ext>
              </a:extLst>
            </p:cNvPr>
            <p:cNvSpPr/>
            <p:nvPr/>
          </p:nvSpPr>
          <p:spPr>
            <a:xfrm>
              <a:off x="1824529" y="536494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a:extLst>
                <a:ext uri="{FF2B5EF4-FFF2-40B4-BE49-F238E27FC236}">
                  <a16:creationId xmlns:a16="http://schemas.microsoft.com/office/drawing/2014/main" id="{200D4667-EABB-4D29-8288-3578DFBD2351}"/>
                </a:ext>
              </a:extLst>
            </p:cNvPr>
            <p:cNvSpPr/>
            <p:nvPr/>
          </p:nvSpPr>
          <p:spPr>
            <a:xfrm>
              <a:off x="177362" y="4293379"/>
              <a:ext cx="159474" cy="159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a:extLst>
                <a:ext uri="{FF2B5EF4-FFF2-40B4-BE49-F238E27FC236}">
                  <a16:creationId xmlns:a16="http://schemas.microsoft.com/office/drawing/2014/main" id="{DCC35BE3-1414-4F47-BFFB-DFBF884A5E05}"/>
                </a:ext>
              </a:extLst>
            </p:cNvPr>
            <p:cNvSpPr/>
            <p:nvPr/>
          </p:nvSpPr>
          <p:spPr>
            <a:xfrm>
              <a:off x="2640340" y="2055206"/>
              <a:ext cx="223201" cy="22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a:extLst>
                <a:ext uri="{FF2B5EF4-FFF2-40B4-BE49-F238E27FC236}">
                  <a16:creationId xmlns:a16="http://schemas.microsoft.com/office/drawing/2014/main" id="{EF6AFD8D-C146-4208-A52C-7DC84492D399}"/>
                </a:ext>
              </a:extLst>
            </p:cNvPr>
            <p:cNvSpPr/>
            <p:nvPr/>
          </p:nvSpPr>
          <p:spPr>
            <a:xfrm>
              <a:off x="1952591" y="148923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2" name="Group 151">
              <a:extLst>
                <a:ext uri="{FF2B5EF4-FFF2-40B4-BE49-F238E27FC236}">
                  <a16:creationId xmlns:a16="http://schemas.microsoft.com/office/drawing/2014/main" id="{1ADA25FA-377D-4DEB-970B-B13CF24D25AA}"/>
                </a:ext>
              </a:extLst>
            </p:cNvPr>
            <p:cNvGrpSpPr/>
            <p:nvPr/>
          </p:nvGrpSpPr>
          <p:grpSpPr>
            <a:xfrm>
              <a:off x="3184887" y="3835341"/>
              <a:ext cx="1229515" cy="1107907"/>
              <a:chOff x="5884197" y="3445640"/>
              <a:chExt cx="1888205" cy="1701448"/>
            </a:xfrm>
          </p:grpSpPr>
          <p:cxnSp>
            <p:nvCxnSpPr>
              <p:cNvPr id="92" name="Straight Connector 91">
                <a:extLst>
                  <a:ext uri="{FF2B5EF4-FFF2-40B4-BE49-F238E27FC236}">
                    <a16:creationId xmlns:a16="http://schemas.microsoft.com/office/drawing/2014/main" id="{9A31CC38-E2B1-4A86-AEBC-F3AD1D3C112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C40ED8-9497-4DAF-9102-8285B6A4DDD7}"/>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228404-3202-424D-BBFD-99AF28046D1D}"/>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D032B2-2823-4364-AEF1-7A5BB6B39226}"/>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781D5C-8598-4DC4-B15C-FF29CF147C7F}"/>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3D17873-3F2F-4395-9322-A4AD244EAE1F}"/>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73B30FF-646D-4703-B7C6-536BAE4585C7}"/>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a:extLst>
                  <a:ext uri="{FF2B5EF4-FFF2-40B4-BE49-F238E27FC236}">
                    <a16:creationId xmlns:a16="http://schemas.microsoft.com/office/drawing/2014/main" id="{4B9B0ECC-2476-4775-ADD3-1E6EC9FCC1B6}"/>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a:extLst>
                  <a:ext uri="{FF2B5EF4-FFF2-40B4-BE49-F238E27FC236}">
                    <a16:creationId xmlns:a16="http://schemas.microsoft.com/office/drawing/2014/main" id="{E8C3181E-BC39-4ED5-896C-8643AEAB61BA}"/>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3" name="Group 152">
              <a:extLst>
                <a:ext uri="{FF2B5EF4-FFF2-40B4-BE49-F238E27FC236}">
                  <a16:creationId xmlns:a16="http://schemas.microsoft.com/office/drawing/2014/main" id="{5F83E974-6F75-411B-8983-A67B9A54AFAC}"/>
                </a:ext>
              </a:extLst>
            </p:cNvPr>
            <p:cNvGrpSpPr/>
            <p:nvPr/>
          </p:nvGrpSpPr>
          <p:grpSpPr>
            <a:xfrm rot="10800000">
              <a:off x="-26869" y="50804"/>
              <a:ext cx="2246936" cy="1701448"/>
              <a:chOff x="5884197" y="3445640"/>
              <a:chExt cx="2246936" cy="1701448"/>
            </a:xfrm>
          </p:grpSpPr>
          <p:cxnSp>
            <p:nvCxnSpPr>
              <p:cNvPr id="154" name="Straight Connector 153">
                <a:extLst>
                  <a:ext uri="{FF2B5EF4-FFF2-40B4-BE49-F238E27FC236}">
                    <a16:creationId xmlns:a16="http://schemas.microsoft.com/office/drawing/2014/main" id="{59A304A8-463C-4E2A-AAEB-636EEADAA87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C6A1D-A0CB-4992-8833-ED982D04466D}"/>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181298D-EBAF-4A93-9C86-D6D0C4B15BD2}"/>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CCD251-C320-4E2A-AC0C-FBFABE73D32C}"/>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554C909-8C5C-4A2D-A1BD-DB6487CABED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3DCBC4-D136-4AAF-B0C6-0AF968B9F876}"/>
                  </a:ext>
                </a:extLst>
              </p:cNvPr>
              <p:cNvCxnSpPr>
                <a:cxnSpLocks/>
              </p:cNvCxnSpPr>
              <p:nvPr/>
            </p:nvCxnSpPr>
            <p:spPr>
              <a:xfrm rot="10800000" flipV="1">
                <a:off x="7062531" y="4228106"/>
                <a:ext cx="1068602" cy="26818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96495A9-7AA1-4DDB-AE34-B96047C07164}"/>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a:extLst>
                  <a:ext uri="{FF2B5EF4-FFF2-40B4-BE49-F238E27FC236}">
                    <a16:creationId xmlns:a16="http://schemas.microsoft.com/office/drawing/2014/main" id="{AC4B2A22-E784-4C85-891C-AA90B2F8C2BB}"/>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2E45753D-9884-4434-B1B8-15D5F615B399}"/>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3" name="Group 162">
              <a:extLst>
                <a:ext uri="{FF2B5EF4-FFF2-40B4-BE49-F238E27FC236}">
                  <a16:creationId xmlns:a16="http://schemas.microsoft.com/office/drawing/2014/main" id="{4505F5DC-8704-45BD-87E7-E574ADED18B9}"/>
                </a:ext>
              </a:extLst>
            </p:cNvPr>
            <p:cNvGrpSpPr/>
            <p:nvPr/>
          </p:nvGrpSpPr>
          <p:grpSpPr>
            <a:xfrm rot="6830159">
              <a:off x="282516" y="4652380"/>
              <a:ext cx="1888205" cy="1701448"/>
              <a:chOff x="5884197" y="3445640"/>
              <a:chExt cx="1888205" cy="1701448"/>
            </a:xfrm>
          </p:grpSpPr>
          <p:cxnSp>
            <p:nvCxnSpPr>
              <p:cNvPr id="164" name="Straight Connector 163">
                <a:extLst>
                  <a:ext uri="{FF2B5EF4-FFF2-40B4-BE49-F238E27FC236}">
                    <a16:creationId xmlns:a16="http://schemas.microsoft.com/office/drawing/2014/main" id="{4BB43B57-CF8B-4F88-8A2A-20ADD2D3C6C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77A4348-CB3F-4BFB-A1CC-CF7056CFF715}"/>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6630DD8-4B81-4A64-BD65-86274C6B1B93}"/>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B78D16-56BC-472F-B687-A9E3899731C2}"/>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6F754FE-8056-4704-A67C-A0FBE12B8D1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A2188A-1E7E-49E2-9D80-9100F58BD95D}"/>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6B35C84-B365-4E0A-95E5-F96402B484D5}"/>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a:extLst>
                  <a:ext uri="{FF2B5EF4-FFF2-40B4-BE49-F238E27FC236}">
                    <a16:creationId xmlns:a16="http://schemas.microsoft.com/office/drawing/2014/main" id="{B2057B3E-5315-4CC6-9A92-1E9E0F5CB027}"/>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9CDD68A6-2AF8-4707-9BB3-E4520483B618}"/>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3" name="Group 172">
              <a:extLst>
                <a:ext uri="{FF2B5EF4-FFF2-40B4-BE49-F238E27FC236}">
                  <a16:creationId xmlns:a16="http://schemas.microsoft.com/office/drawing/2014/main" id="{0BBD7F6C-F656-415E-B53F-7F36AC46B014}"/>
                </a:ext>
              </a:extLst>
            </p:cNvPr>
            <p:cNvGrpSpPr/>
            <p:nvPr/>
          </p:nvGrpSpPr>
          <p:grpSpPr>
            <a:xfrm rot="2369895">
              <a:off x="148660" y="1960246"/>
              <a:ext cx="1888205" cy="1676281"/>
              <a:chOff x="5884197" y="3470807"/>
              <a:chExt cx="1888205" cy="1676281"/>
            </a:xfrm>
          </p:grpSpPr>
          <p:cxnSp>
            <p:nvCxnSpPr>
              <p:cNvPr id="174" name="Straight Connector 173">
                <a:extLst>
                  <a:ext uri="{FF2B5EF4-FFF2-40B4-BE49-F238E27FC236}">
                    <a16:creationId xmlns:a16="http://schemas.microsoft.com/office/drawing/2014/main" id="{A7154D87-3E9D-49B7-840E-9737E8AF3F5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6190D0A-4052-4AF0-B678-EAA77FEA9140}"/>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7F9881C-7464-45DC-8F73-0C101FE36018}"/>
                  </a:ext>
                </a:extLst>
              </p:cNvPr>
              <p:cNvCxnSpPr>
                <a:cxnSpLocks/>
              </p:cNvCxnSpPr>
              <p:nvPr/>
            </p:nvCxnSpPr>
            <p:spPr>
              <a:xfrm rot="19230105" flipH="1">
                <a:off x="6685587" y="3470807"/>
                <a:ext cx="587875" cy="9466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AD860B0-D391-4C1F-898A-84238B5A9207}"/>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17906F-C7F1-4566-8EFF-FA45CC612F3C}"/>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12DA3AE-88B0-4879-9C6B-CFE5BA1F24FE}"/>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E7972A9A-0D87-4EFF-949D-83CAEC36CC20}"/>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a:extLst>
                  <a:ext uri="{FF2B5EF4-FFF2-40B4-BE49-F238E27FC236}">
                    <a16:creationId xmlns:a16="http://schemas.microsoft.com/office/drawing/2014/main" id="{82724BCA-AB00-4035-BA0C-86A1010C3B95}"/>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7" name="Straight Connector 186">
              <a:extLst>
                <a:ext uri="{FF2B5EF4-FFF2-40B4-BE49-F238E27FC236}">
                  <a16:creationId xmlns:a16="http://schemas.microsoft.com/office/drawing/2014/main" id="{9816848B-59D9-48FA-BE02-34747197834D}"/>
                </a:ext>
              </a:extLst>
            </p:cNvPr>
            <p:cNvCxnSpPr>
              <a:cxnSpLocks/>
            </p:cNvCxnSpPr>
            <p:nvPr/>
          </p:nvCxnSpPr>
          <p:spPr>
            <a:xfrm flipV="1">
              <a:off x="187347" y="4732642"/>
              <a:ext cx="474868" cy="134761"/>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3D56CF-1ED1-42C2-89FC-36CFBCF4FE5C}"/>
                </a:ext>
              </a:extLst>
            </p:cNvPr>
            <p:cNvCxnSpPr>
              <a:cxnSpLocks/>
            </p:cNvCxnSpPr>
            <p:nvPr/>
          </p:nvCxnSpPr>
          <p:spPr>
            <a:xfrm>
              <a:off x="2255330" y="2204523"/>
              <a:ext cx="385010" cy="26965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97C792A8-C345-4A12-B7A9-41F05DB79948}"/>
                </a:ext>
              </a:extLst>
            </p:cNvPr>
            <p:cNvGrpSpPr/>
            <p:nvPr/>
          </p:nvGrpSpPr>
          <p:grpSpPr>
            <a:xfrm rot="6560792">
              <a:off x="1739807" y="3495652"/>
              <a:ext cx="1202555" cy="888358"/>
              <a:chOff x="3442589" y="5410039"/>
              <a:chExt cx="1202555" cy="888358"/>
            </a:xfrm>
          </p:grpSpPr>
          <p:sp>
            <p:nvSpPr>
              <p:cNvPr id="149" name="Oval 148">
                <a:extLst>
                  <a:ext uri="{FF2B5EF4-FFF2-40B4-BE49-F238E27FC236}">
                    <a16:creationId xmlns:a16="http://schemas.microsoft.com/office/drawing/2014/main" id="{75D00326-5667-4BB3-8205-D63A319D81AD}"/>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3" name="Straight Connector 192">
                <a:extLst>
                  <a:ext uri="{FF2B5EF4-FFF2-40B4-BE49-F238E27FC236}">
                    <a16:creationId xmlns:a16="http://schemas.microsoft.com/office/drawing/2014/main" id="{2CFE1A87-9E56-4F0A-802A-D5BA702D4F0C}"/>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424E7B-2FF2-449E-9207-58C7BB31C17E}"/>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099306B-5247-456F-9B43-7A8C9D863B36}"/>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F3AF1BEC-E6EB-43BB-9444-CE53E9C4C783}"/>
                </a:ext>
              </a:extLst>
            </p:cNvPr>
            <p:cNvGrpSpPr/>
            <p:nvPr/>
          </p:nvGrpSpPr>
          <p:grpSpPr>
            <a:xfrm rot="8555283">
              <a:off x="2447230" y="485485"/>
              <a:ext cx="1202555" cy="888358"/>
              <a:chOff x="3442589" y="5410039"/>
              <a:chExt cx="1202555" cy="888358"/>
            </a:xfrm>
          </p:grpSpPr>
          <p:sp>
            <p:nvSpPr>
              <p:cNvPr id="205" name="Oval 204">
                <a:extLst>
                  <a:ext uri="{FF2B5EF4-FFF2-40B4-BE49-F238E27FC236}">
                    <a16:creationId xmlns:a16="http://schemas.microsoft.com/office/drawing/2014/main" id="{12ED7B5B-15F4-4002-9510-93CF6A0FB383}"/>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6" name="Straight Connector 205">
                <a:extLst>
                  <a:ext uri="{FF2B5EF4-FFF2-40B4-BE49-F238E27FC236}">
                    <a16:creationId xmlns:a16="http://schemas.microsoft.com/office/drawing/2014/main" id="{7BDCB6FB-7D82-4167-8273-5DE3F837A8DA}"/>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835705B-0230-4927-9347-6B2F14D93E1A}"/>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E03A390-20F7-4475-BDAA-8781AB2B25AF}"/>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cxnSp>
          <p:nvCxnSpPr>
            <p:cNvPr id="211" name="Straight Connector 210">
              <a:extLst>
                <a:ext uri="{FF2B5EF4-FFF2-40B4-BE49-F238E27FC236}">
                  <a16:creationId xmlns:a16="http://schemas.microsoft.com/office/drawing/2014/main" id="{3071B284-963D-4642-AA78-A16BB11A3FBC}"/>
                </a:ext>
              </a:extLst>
            </p:cNvPr>
            <p:cNvCxnSpPr>
              <a:cxnSpLocks/>
            </p:cNvCxnSpPr>
            <p:nvPr/>
          </p:nvCxnSpPr>
          <p:spPr>
            <a:xfrm>
              <a:off x="945831" y="3770932"/>
              <a:ext cx="832520" cy="4240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E011B79-AF46-4FE4-ABC9-681AAF6B5972}"/>
                </a:ext>
              </a:extLst>
            </p:cNvPr>
            <p:cNvCxnSpPr>
              <a:cxnSpLocks/>
            </p:cNvCxnSpPr>
            <p:nvPr/>
          </p:nvCxnSpPr>
          <p:spPr>
            <a:xfrm flipH="1" flipV="1">
              <a:off x="1877509" y="3305522"/>
              <a:ext cx="865054" cy="12347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DFB4C2-228E-439D-8D29-6AFFA6D97C5D}"/>
                </a:ext>
              </a:extLst>
            </p:cNvPr>
            <p:cNvCxnSpPr>
              <a:cxnSpLocks/>
            </p:cNvCxnSpPr>
            <p:nvPr/>
          </p:nvCxnSpPr>
          <p:spPr>
            <a:xfrm flipV="1">
              <a:off x="961873" y="1614220"/>
              <a:ext cx="1095916" cy="123407"/>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3379E9-23CB-46B3-BA8C-55EA1EDEAABF}"/>
                </a:ext>
              </a:extLst>
            </p:cNvPr>
            <p:cNvCxnSpPr>
              <a:cxnSpLocks/>
            </p:cNvCxnSpPr>
            <p:nvPr/>
          </p:nvCxnSpPr>
          <p:spPr>
            <a:xfrm flipH="1" flipV="1">
              <a:off x="2736523" y="3431849"/>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4A7DDE-F996-4DD8-9EAD-1A4319890B22}"/>
                </a:ext>
              </a:extLst>
            </p:cNvPr>
            <p:cNvCxnSpPr>
              <a:cxnSpLocks/>
            </p:cNvCxnSpPr>
            <p:nvPr/>
          </p:nvCxnSpPr>
          <p:spPr>
            <a:xfrm flipH="1" flipV="1">
              <a:off x="951917" y="5646198"/>
              <a:ext cx="489763" cy="28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07FF75-9528-4B0D-995F-0B8BFE15AD08}"/>
                </a:ext>
              </a:extLst>
            </p:cNvPr>
            <p:cNvCxnSpPr>
              <a:cxnSpLocks/>
            </p:cNvCxnSpPr>
            <p:nvPr/>
          </p:nvCxnSpPr>
          <p:spPr>
            <a:xfrm flipH="1">
              <a:off x="63134" y="3093860"/>
              <a:ext cx="1091157" cy="39889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8EAEFEC6-EFE6-497B-94EF-E544341AF9A2}"/>
              </a:ext>
            </a:extLst>
          </p:cNvPr>
          <p:cNvGrpSpPr/>
          <p:nvPr/>
        </p:nvGrpSpPr>
        <p:grpSpPr>
          <a:xfrm>
            <a:off x="5827039" y="2889328"/>
            <a:ext cx="6301827" cy="1070828"/>
            <a:chOff x="5808996" y="1666120"/>
            <a:chExt cx="6301827" cy="1070828"/>
          </a:xfrm>
        </p:grpSpPr>
        <p:sp>
          <p:nvSpPr>
            <p:cNvPr id="231" name="TextBox 230">
              <a:extLst>
                <a:ext uri="{FF2B5EF4-FFF2-40B4-BE49-F238E27FC236}">
                  <a16:creationId xmlns:a16="http://schemas.microsoft.com/office/drawing/2014/main" id="{B9AB935D-F177-4E99-8475-CDD2E4BB3D10}"/>
                </a:ext>
              </a:extLst>
            </p:cNvPr>
            <p:cNvSpPr txBox="1"/>
            <p:nvPr/>
          </p:nvSpPr>
          <p:spPr>
            <a:xfrm>
              <a:off x="6770451" y="2090617"/>
              <a:ext cx="5340372" cy="646331"/>
            </a:xfrm>
            <a:prstGeom prst="rect">
              <a:avLst/>
            </a:prstGeom>
            <a:noFill/>
          </p:spPr>
          <p:txBody>
            <a:bodyPr wrap="square" rtlCol="0">
              <a:spAutoFit/>
            </a:bodyPr>
            <a:lstStyle/>
            <a:p>
              <a:pPr algn="just"/>
              <a:r>
                <a:rPr lang="en-US" altLang="ko-KR" sz="1200" dirty="0">
                  <a:solidFill>
                    <a:schemeClr val="bg1"/>
                  </a:solidFill>
                  <a:cs typeface="Arial" pitchFamily="34" charset="0"/>
                </a:rPr>
                <a:t>In bioinformatics and biochemistry, the FASTA format is a text-based format for representing either nucleotide sequences or amino acid sequences, in which nucleotides or amino acids are represented using single-letter codes.</a:t>
              </a:r>
            </a:p>
          </p:txBody>
        </p:sp>
        <p:sp>
          <p:nvSpPr>
            <p:cNvPr id="232" name="TextBox 231">
              <a:extLst>
                <a:ext uri="{FF2B5EF4-FFF2-40B4-BE49-F238E27FC236}">
                  <a16:creationId xmlns:a16="http://schemas.microsoft.com/office/drawing/2014/main" id="{8C9CCE34-CDFE-4E32-94A6-DD9261AEAB3F}"/>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FASTA Sequence</a:t>
              </a:r>
              <a:endParaRPr lang="ko-KR" altLang="en-US" sz="2700" b="1" dirty="0">
                <a:solidFill>
                  <a:schemeClr val="bg1"/>
                </a:solidFill>
                <a:cs typeface="Arial" pitchFamily="34" charset="0"/>
              </a:endParaRPr>
            </a:p>
          </p:txBody>
        </p:sp>
        <p:sp>
          <p:nvSpPr>
            <p:cNvPr id="233" name="TextBox 232">
              <a:extLst>
                <a:ext uri="{FF2B5EF4-FFF2-40B4-BE49-F238E27FC236}">
                  <a16:creationId xmlns:a16="http://schemas.microsoft.com/office/drawing/2014/main" id="{72D21B37-F628-49A7-ABB3-2BA65B94F316}"/>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34" name="Group 233">
            <a:extLst>
              <a:ext uri="{FF2B5EF4-FFF2-40B4-BE49-F238E27FC236}">
                <a16:creationId xmlns:a16="http://schemas.microsoft.com/office/drawing/2014/main" id="{2B2FDF95-74C3-4EDE-8F9B-A6C0B5B21007}"/>
              </a:ext>
            </a:extLst>
          </p:cNvPr>
          <p:cNvGrpSpPr/>
          <p:nvPr/>
        </p:nvGrpSpPr>
        <p:grpSpPr>
          <a:xfrm>
            <a:off x="5827039" y="3980189"/>
            <a:ext cx="5469147" cy="886162"/>
            <a:chOff x="5808996" y="1666120"/>
            <a:chExt cx="5469147" cy="886162"/>
          </a:xfrm>
        </p:grpSpPr>
        <p:sp>
          <p:nvSpPr>
            <p:cNvPr id="235" name="TextBox 234">
              <a:extLst>
                <a:ext uri="{FF2B5EF4-FFF2-40B4-BE49-F238E27FC236}">
                  <a16:creationId xmlns:a16="http://schemas.microsoft.com/office/drawing/2014/main" id="{6B681A37-B437-4D1B-B238-869E1F970183}"/>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Biosequence analysis using profile hidden Markov Models</a:t>
              </a:r>
            </a:p>
            <a:p>
              <a:r>
                <a:rPr lang="en-US" altLang="ko-KR" sz="1200" dirty="0">
                  <a:solidFill>
                    <a:schemeClr val="bg1"/>
                  </a:solidFill>
                  <a:cs typeface="Arial" pitchFamily="34" charset="0"/>
                </a:rPr>
                <a:t>Protein sequence VS Profile-HMM database</a:t>
              </a:r>
            </a:p>
          </p:txBody>
        </p:sp>
        <p:sp>
          <p:nvSpPr>
            <p:cNvPr id="236" name="TextBox 235">
              <a:extLst>
                <a:ext uri="{FF2B5EF4-FFF2-40B4-BE49-F238E27FC236}">
                  <a16:creationId xmlns:a16="http://schemas.microsoft.com/office/drawing/2014/main" id="{2F0D0F1E-A944-4A47-8A71-A22544D6F78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HMMER Tool</a:t>
              </a:r>
              <a:endParaRPr lang="ko-KR" altLang="en-US" sz="2700" b="1" dirty="0">
                <a:solidFill>
                  <a:schemeClr val="bg1"/>
                </a:solidFill>
                <a:cs typeface="Arial" pitchFamily="34" charset="0"/>
              </a:endParaRPr>
            </a:p>
          </p:txBody>
        </p:sp>
        <p:sp>
          <p:nvSpPr>
            <p:cNvPr id="237" name="TextBox 236">
              <a:extLst>
                <a:ext uri="{FF2B5EF4-FFF2-40B4-BE49-F238E27FC236}">
                  <a16:creationId xmlns:a16="http://schemas.microsoft.com/office/drawing/2014/main" id="{C8144DFC-D641-4F5F-AB60-C898469663D1}"/>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38" name="Group 237">
            <a:extLst>
              <a:ext uri="{FF2B5EF4-FFF2-40B4-BE49-F238E27FC236}">
                <a16:creationId xmlns:a16="http://schemas.microsoft.com/office/drawing/2014/main" id="{663FF921-9DD6-4C67-9C2E-AAED27BD3A41}"/>
              </a:ext>
            </a:extLst>
          </p:cNvPr>
          <p:cNvGrpSpPr/>
          <p:nvPr/>
        </p:nvGrpSpPr>
        <p:grpSpPr>
          <a:xfrm>
            <a:off x="5827039" y="5071051"/>
            <a:ext cx="6123225" cy="886162"/>
            <a:chOff x="5808996" y="1666120"/>
            <a:chExt cx="6123225" cy="886162"/>
          </a:xfrm>
        </p:grpSpPr>
        <p:sp>
          <p:nvSpPr>
            <p:cNvPr id="239" name="TextBox 238">
              <a:extLst>
                <a:ext uri="{FF2B5EF4-FFF2-40B4-BE49-F238E27FC236}">
                  <a16:creationId xmlns:a16="http://schemas.microsoft.com/office/drawing/2014/main" id="{A7D7FBB4-88DC-4613-987E-2441D70A0BAB}"/>
                </a:ext>
              </a:extLst>
            </p:cNvPr>
            <p:cNvSpPr txBox="1"/>
            <p:nvPr/>
          </p:nvSpPr>
          <p:spPr>
            <a:xfrm>
              <a:off x="6770450" y="2090617"/>
              <a:ext cx="5161771" cy="461665"/>
            </a:xfrm>
            <a:prstGeom prst="rect">
              <a:avLst/>
            </a:prstGeom>
            <a:noFill/>
          </p:spPr>
          <p:txBody>
            <a:bodyPr wrap="square" rtlCol="0">
              <a:spAutoFit/>
            </a:bodyPr>
            <a:lstStyle/>
            <a:p>
              <a:r>
                <a:rPr lang="en-US" altLang="ko-KR" sz="1200" dirty="0">
                  <a:solidFill>
                    <a:schemeClr val="bg1"/>
                  </a:solidFill>
                  <a:cs typeface="Arial" pitchFamily="34" charset="0"/>
                </a:rPr>
                <a:t>Pfam is a database of protein families that includes their annotations and multiple sequence alignments generated using hidden Markov models.</a:t>
              </a:r>
            </a:p>
          </p:txBody>
        </p:sp>
        <p:sp>
          <p:nvSpPr>
            <p:cNvPr id="240" name="TextBox 239">
              <a:extLst>
                <a:ext uri="{FF2B5EF4-FFF2-40B4-BE49-F238E27FC236}">
                  <a16:creationId xmlns:a16="http://schemas.microsoft.com/office/drawing/2014/main" id="{EFE85ACD-62AD-4F0F-839F-6988F5202D0C}"/>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Pfam</a:t>
              </a:r>
              <a:endParaRPr lang="ko-KR" altLang="en-US" sz="2700" b="1" dirty="0">
                <a:solidFill>
                  <a:schemeClr val="bg1"/>
                </a:solidFill>
                <a:cs typeface="Arial" pitchFamily="34" charset="0"/>
              </a:endParaRPr>
            </a:p>
          </p:txBody>
        </p:sp>
        <p:sp>
          <p:nvSpPr>
            <p:cNvPr id="241" name="TextBox 240">
              <a:extLst>
                <a:ext uri="{FF2B5EF4-FFF2-40B4-BE49-F238E27FC236}">
                  <a16:creationId xmlns:a16="http://schemas.microsoft.com/office/drawing/2014/main" id="{394CF83F-7D0B-46A9-8A9C-2105A98B0A55}"/>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9846950"/>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5A9A7DB-CC5B-423F-AE07-21BFFE99FD8B}"/>
              </a:ext>
            </a:extLst>
          </p:cNvPr>
          <p:cNvCxnSpPr>
            <a:cxnSpLocks/>
          </p:cNvCxnSpPr>
          <p:nvPr/>
        </p:nvCxnSpPr>
        <p:spPr>
          <a:xfrm flipV="1">
            <a:off x="914400" y="3872032"/>
            <a:ext cx="10392508" cy="70335"/>
          </a:xfrm>
          <a:prstGeom prst="line">
            <a:avLst/>
          </a:prstGeom>
          <a:ln w="508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ext Placeholder 1"/>
          <p:cNvSpPr>
            <a:spLocks noGrp="1"/>
          </p:cNvSpPr>
          <p:nvPr>
            <p:ph type="body" sz="quarter" idx="10"/>
          </p:nvPr>
        </p:nvSpPr>
        <p:spPr/>
        <p:txBody>
          <a:bodyPr>
            <a:normAutofit fontScale="92500" lnSpcReduction="10000"/>
          </a:bodyPr>
          <a:lstStyle/>
          <a:p>
            <a:r>
              <a:rPr lang="en-US" dirty="0">
                <a:solidFill>
                  <a:srgbClr val="FE8B44"/>
                </a:solidFill>
              </a:rPr>
              <a:t>Steps to find </a:t>
            </a:r>
            <a:r>
              <a:rPr lang="en-US" b="1" dirty="0">
                <a:solidFill>
                  <a:srgbClr val="2395A6"/>
                </a:solidFill>
              </a:rPr>
              <a:t>Protein Domain</a:t>
            </a:r>
          </a:p>
        </p:txBody>
      </p:sp>
      <p:grpSp>
        <p:nvGrpSpPr>
          <p:cNvPr id="4" name="그룹 4">
            <a:extLst>
              <a:ext uri="{FF2B5EF4-FFF2-40B4-BE49-F238E27FC236}">
                <a16:creationId xmlns:a16="http://schemas.microsoft.com/office/drawing/2014/main" id="{61CDADE7-68BD-4886-8E78-7F76297E2307}"/>
              </a:ext>
            </a:extLst>
          </p:cNvPr>
          <p:cNvGrpSpPr/>
          <p:nvPr/>
        </p:nvGrpSpPr>
        <p:grpSpPr>
          <a:xfrm>
            <a:off x="1234621" y="3523936"/>
            <a:ext cx="648072" cy="1133328"/>
            <a:chOff x="1234621" y="3594272"/>
            <a:chExt cx="648072" cy="1133328"/>
          </a:xfrm>
        </p:grpSpPr>
        <p:cxnSp>
          <p:nvCxnSpPr>
            <p:cNvPr id="5" name="Straight Connector 4">
              <a:extLst>
                <a:ext uri="{FF2B5EF4-FFF2-40B4-BE49-F238E27FC236}">
                  <a16:creationId xmlns:a16="http://schemas.microsoft.com/office/drawing/2014/main" id="{D34BFDB3-553F-4C00-8194-E676A86B6875}"/>
                </a:ext>
              </a:extLst>
            </p:cNvPr>
            <p:cNvCxnSpPr/>
            <p:nvPr/>
          </p:nvCxnSpPr>
          <p:spPr>
            <a:xfrm flipV="1">
              <a:off x="1558657" y="3946745"/>
              <a:ext cx="0" cy="780855"/>
            </a:xfrm>
            <a:prstGeom prst="line">
              <a:avLst/>
            </a:prstGeom>
            <a:ln w="101600">
              <a:solidFill>
                <a:schemeClr val="accent1"/>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7DD630C-4631-42AB-B573-B8D4CE935FBB}"/>
                </a:ext>
              </a:extLst>
            </p:cNvPr>
            <p:cNvSpPr/>
            <p:nvPr/>
          </p:nvSpPr>
          <p:spPr>
            <a:xfrm>
              <a:off x="1234621" y="3594272"/>
              <a:ext cx="648072" cy="648072"/>
            </a:xfrm>
            <a:prstGeom prst="ellipse">
              <a:avLst/>
            </a:prstGeom>
            <a:solidFill>
              <a:schemeClr val="bg1"/>
            </a:solid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그룹 5">
            <a:extLst>
              <a:ext uri="{FF2B5EF4-FFF2-40B4-BE49-F238E27FC236}">
                <a16:creationId xmlns:a16="http://schemas.microsoft.com/office/drawing/2014/main" id="{348CE40B-6925-4337-9E66-01C78A9B14F3}"/>
              </a:ext>
            </a:extLst>
          </p:cNvPr>
          <p:cNvGrpSpPr/>
          <p:nvPr/>
        </p:nvGrpSpPr>
        <p:grpSpPr>
          <a:xfrm>
            <a:off x="3483218" y="3062896"/>
            <a:ext cx="648072" cy="1109112"/>
            <a:chOff x="4137552" y="3133232"/>
            <a:chExt cx="648072" cy="1109112"/>
          </a:xfrm>
        </p:grpSpPr>
        <p:cxnSp>
          <p:nvCxnSpPr>
            <p:cNvPr id="8" name="Straight Connector 7">
              <a:extLst>
                <a:ext uri="{FF2B5EF4-FFF2-40B4-BE49-F238E27FC236}">
                  <a16:creationId xmlns:a16="http://schemas.microsoft.com/office/drawing/2014/main" id="{2F610E7B-506C-4EDC-AE2A-7A0D4295AC13}"/>
                </a:ext>
              </a:extLst>
            </p:cNvPr>
            <p:cNvCxnSpPr/>
            <p:nvPr/>
          </p:nvCxnSpPr>
          <p:spPr>
            <a:xfrm flipV="1">
              <a:off x="4461588" y="3133232"/>
              <a:ext cx="0" cy="780855"/>
            </a:xfrm>
            <a:prstGeom prst="line">
              <a:avLst/>
            </a:prstGeom>
            <a:ln w="1016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278EA71-8379-4FFE-B92A-A3346EEA6C55}"/>
                </a:ext>
              </a:extLst>
            </p:cNvPr>
            <p:cNvSpPr/>
            <p:nvPr/>
          </p:nvSpPr>
          <p:spPr>
            <a:xfrm>
              <a:off x="4137552" y="3594272"/>
              <a:ext cx="648072" cy="648072"/>
            </a:xfrm>
            <a:prstGeom prst="ellipse">
              <a:avLst/>
            </a:prstGeom>
            <a:solidFill>
              <a:schemeClr val="bg1"/>
            </a:solid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0" name="그룹 6">
            <a:extLst>
              <a:ext uri="{FF2B5EF4-FFF2-40B4-BE49-F238E27FC236}">
                <a16:creationId xmlns:a16="http://schemas.microsoft.com/office/drawing/2014/main" id="{402D26AF-D8CE-4EEF-9286-25A02BCB5220}"/>
              </a:ext>
            </a:extLst>
          </p:cNvPr>
          <p:cNvGrpSpPr/>
          <p:nvPr/>
        </p:nvGrpSpPr>
        <p:grpSpPr>
          <a:xfrm>
            <a:off x="5731815" y="3526126"/>
            <a:ext cx="648072" cy="1131139"/>
            <a:chOff x="5757732" y="3594272"/>
            <a:chExt cx="648072" cy="1131139"/>
          </a:xfrm>
        </p:grpSpPr>
        <p:cxnSp>
          <p:nvCxnSpPr>
            <p:cNvPr id="11" name="Straight Connector 10">
              <a:extLst>
                <a:ext uri="{FF2B5EF4-FFF2-40B4-BE49-F238E27FC236}">
                  <a16:creationId xmlns:a16="http://schemas.microsoft.com/office/drawing/2014/main" id="{1C307E69-6516-4613-80DE-35B783EDAD33}"/>
                </a:ext>
              </a:extLst>
            </p:cNvPr>
            <p:cNvCxnSpPr/>
            <p:nvPr/>
          </p:nvCxnSpPr>
          <p:spPr>
            <a:xfrm flipV="1">
              <a:off x="6082231" y="3944556"/>
              <a:ext cx="0" cy="780855"/>
            </a:xfrm>
            <a:prstGeom prst="line">
              <a:avLst/>
            </a:prstGeom>
            <a:ln w="101600">
              <a:solidFill>
                <a:schemeClr val="accent3"/>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E55125C-E55B-4D58-A6E5-058293A0513B}"/>
                </a:ext>
              </a:extLst>
            </p:cNvPr>
            <p:cNvSpPr/>
            <p:nvPr/>
          </p:nvSpPr>
          <p:spPr>
            <a:xfrm>
              <a:off x="5757732" y="3594272"/>
              <a:ext cx="648072" cy="648072"/>
            </a:xfrm>
            <a:prstGeom prst="ellipse">
              <a:avLst/>
            </a:prstGeom>
            <a:solidFill>
              <a:schemeClr val="bg1"/>
            </a:solidFill>
            <a:ln w="889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3" name="그룹 7">
            <a:extLst>
              <a:ext uri="{FF2B5EF4-FFF2-40B4-BE49-F238E27FC236}">
                <a16:creationId xmlns:a16="http://schemas.microsoft.com/office/drawing/2014/main" id="{B6606354-C0E8-4522-8F20-89A73BA5592A}"/>
              </a:ext>
            </a:extLst>
          </p:cNvPr>
          <p:cNvGrpSpPr/>
          <p:nvPr/>
        </p:nvGrpSpPr>
        <p:grpSpPr>
          <a:xfrm>
            <a:off x="7980412" y="3062896"/>
            <a:ext cx="648072" cy="1109112"/>
            <a:chOff x="7377912" y="3133232"/>
            <a:chExt cx="648072" cy="1109112"/>
          </a:xfrm>
        </p:grpSpPr>
        <p:cxnSp>
          <p:nvCxnSpPr>
            <p:cNvPr id="14" name="Straight Connector 13">
              <a:extLst>
                <a:ext uri="{FF2B5EF4-FFF2-40B4-BE49-F238E27FC236}">
                  <a16:creationId xmlns:a16="http://schemas.microsoft.com/office/drawing/2014/main" id="{12E37E48-D44D-4E96-8B6B-60716530A58D}"/>
                </a:ext>
              </a:extLst>
            </p:cNvPr>
            <p:cNvCxnSpPr/>
            <p:nvPr/>
          </p:nvCxnSpPr>
          <p:spPr>
            <a:xfrm flipV="1">
              <a:off x="7701948" y="3133232"/>
              <a:ext cx="0" cy="780855"/>
            </a:xfrm>
            <a:prstGeom prst="line">
              <a:avLst/>
            </a:prstGeom>
            <a:ln w="101600">
              <a:solidFill>
                <a:srgbClr val="2395A6"/>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F6DE759-C02B-4571-94BE-E47D32A575D1}"/>
                </a:ext>
              </a:extLst>
            </p:cNvPr>
            <p:cNvSpPr/>
            <p:nvPr/>
          </p:nvSpPr>
          <p:spPr>
            <a:xfrm>
              <a:off x="7377912" y="3594272"/>
              <a:ext cx="648072" cy="648072"/>
            </a:xfrm>
            <a:prstGeom prst="ellipse">
              <a:avLst/>
            </a:prstGeom>
            <a:solidFill>
              <a:schemeClr val="bg1"/>
            </a:solidFill>
            <a:ln w="88900">
              <a:solidFill>
                <a:srgbClr val="239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그룹 8">
            <a:extLst>
              <a:ext uri="{FF2B5EF4-FFF2-40B4-BE49-F238E27FC236}">
                <a16:creationId xmlns:a16="http://schemas.microsoft.com/office/drawing/2014/main" id="{19DB6398-2FF9-40D2-92F7-49BFD53401DE}"/>
              </a:ext>
            </a:extLst>
          </p:cNvPr>
          <p:cNvGrpSpPr/>
          <p:nvPr/>
        </p:nvGrpSpPr>
        <p:grpSpPr>
          <a:xfrm>
            <a:off x="10229008" y="3528314"/>
            <a:ext cx="648072" cy="1128950"/>
            <a:chOff x="10229008" y="3594272"/>
            <a:chExt cx="648072" cy="1128950"/>
          </a:xfrm>
        </p:grpSpPr>
        <p:cxnSp>
          <p:nvCxnSpPr>
            <p:cNvPr id="17" name="Straight Connector 16">
              <a:extLst>
                <a:ext uri="{FF2B5EF4-FFF2-40B4-BE49-F238E27FC236}">
                  <a16:creationId xmlns:a16="http://schemas.microsoft.com/office/drawing/2014/main" id="{A9932096-D3CB-471E-AD4B-FD6862CCB667}"/>
                </a:ext>
              </a:extLst>
            </p:cNvPr>
            <p:cNvCxnSpPr/>
            <p:nvPr/>
          </p:nvCxnSpPr>
          <p:spPr>
            <a:xfrm flipV="1">
              <a:off x="10553044" y="3942367"/>
              <a:ext cx="0" cy="780855"/>
            </a:xfrm>
            <a:prstGeom prst="line">
              <a:avLst/>
            </a:prstGeom>
            <a:ln w="101600">
              <a:solidFill>
                <a:schemeClr val="accent5"/>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7C14B85-43F7-43C8-B388-245103241109}"/>
                </a:ext>
              </a:extLst>
            </p:cNvPr>
            <p:cNvSpPr/>
            <p:nvPr/>
          </p:nvSpPr>
          <p:spPr>
            <a:xfrm>
              <a:off x="10229008" y="3594272"/>
              <a:ext cx="648072" cy="648072"/>
            </a:xfrm>
            <a:prstGeom prst="ellipse">
              <a:avLst/>
            </a:prstGeom>
            <a:solidFill>
              <a:schemeClr val="bg1"/>
            </a:solidFill>
            <a:ln w="889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9" name="TextBox 18">
            <a:extLst>
              <a:ext uri="{FF2B5EF4-FFF2-40B4-BE49-F238E27FC236}">
                <a16:creationId xmlns:a16="http://schemas.microsoft.com/office/drawing/2014/main" id="{BAD76CD5-3FE8-468B-921C-F260BEC3297A}"/>
              </a:ext>
            </a:extLst>
          </p:cNvPr>
          <p:cNvSpPr txBox="1"/>
          <p:nvPr/>
        </p:nvSpPr>
        <p:spPr>
          <a:xfrm>
            <a:off x="10019620" y="2610302"/>
            <a:ext cx="1080120" cy="830997"/>
          </a:xfrm>
          <a:prstGeom prst="rect">
            <a:avLst/>
          </a:prstGeom>
          <a:noFill/>
        </p:spPr>
        <p:txBody>
          <a:bodyPr wrap="square" rtlCol="0" anchor="ctr">
            <a:spAutoFit/>
          </a:bodyPr>
          <a:lstStyle/>
          <a:p>
            <a:pPr algn="ctr"/>
            <a:r>
              <a:rPr lang="en-US" altLang="ko-KR" sz="2400" b="1" dirty="0">
                <a:solidFill>
                  <a:schemeClr val="accent5"/>
                </a:solidFill>
                <a:cs typeface="Arial" pitchFamily="34" charset="0"/>
              </a:rPr>
              <a:t>All Done!</a:t>
            </a:r>
            <a:endParaRPr lang="ko-KR" altLang="en-US" sz="2400" b="1" dirty="0">
              <a:solidFill>
                <a:schemeClr val="accent5"/>
              </a:solidFill>
              <a:cs typeface="Arial" pitchFamily="34" charset="0"/>
            </a:endParaRPr>
          </a:p>
        </p:txBody>
      </p:sp>
      <p:sp>
        <p:nvSpPr>
          <p:cNvPr id="23" name="TextBox 22">
            <a:extLst>
              <a:ext uri="{FF2B5EF4-FFF2-40B4-BE49-F238E27FC236}">
                <a16:creationId xmlns:a16="http://schemas.microsoft.com/office/drawing/2014/main" id="{AA45755F-1B14-4B9A-821F-861DE6EAD9ED}"/>
              </a:ext>
            </a:extLst>
          </p:cNvPr>
          <p:cNvSpPr txBox="1"/>
          <p:nvPr/>
        </p:nvSpPr>
        <p:spPr>
          <a:xfrm>
            <a:off x="5185120" y="2871342"/>
            <a:ext cx="1741462"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HMMER</a:t>
            </a:r>
            <a:endParaRPr lang="ko-KR" altLang="en-US" sz="2400" b="1" dirty="0">
              <a:solidFill>
                <a:schemeClr val="accent3"/>
              </a:solidFill>
              <a:cs typeface="Arial" pitchFamily="34" charset="0"/>
            </a:endParaRPr>
          </a:p>
        </p:txBody>
      </p:sp>
      <p:grpSp>
        <p:nvGrpSpPr>
          <p:cNvPr id="24" name="Group 23">
            <a:extLst>
              <a:ext uri="{FF2B5EF4-FFF2-40B4-BE49-F238E27FC236}">
                <a16:creationId xmlns:a16="http://schemas.microsoft.com/office/drawing/2014/main" id="{78DDDFC9-BAA4-4BC0-B305-05B036FC6AD8}"/>
              </a:ext>
            </a:extLst>
          </p:cNvPr>
          <p:cNvGrpSpPr/>
          <p:nvPr/>
        </p:nvGrpSpPr>
        <p:grpSpPr>
          <a:xfrm>
            <a:off x="5002020" y="4797981"/>
            <a:ext cx="2107662" cy="709466"/>
            <a:chOff x="7026501" y="4509120"/>
            <a:chExt cx="1499710" cy="709466"/>
          </a:xfrm>
        </p:grpSpPr>
        <p:sp>
          <p:nvSpPr>
            <p:cNvPr id="25" name="TextBox 24">
              <a:extLst>
                <a:ext uri="{FF2B5EF4-FFF2-40B4-BE49-F238E27FC236}">
                  <a16:creationId xmlns:a16="http://schemas.microsoft.com/office/drawing/2014/main" id="{4309E6AE-5B26-40B7-800A-98CAA4696C42}"/>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dirty="0">
                  <a:solidFill>
                    <a:schemeClr val="tx1">
                      <a:lumMod val="75000"/>
                      <a:lumOff val="25000"/>
                    </a:schemeClr>
                  </a:solidFill>
                  <a:cs typeface="Arial" pitchFamily="34" charset="0"/>
                </a:rPr>
                <a:t>HMMER Tool</a:t>
              </a:r>
              <a:endParaRPr lang="ko-KR" altLang="en-US" sz="14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28D1EE2E-1D52-4D7D-AA01-61BA1FA5671D}"/>
                </a:ext>
              </a:extLst>
            </p:cNvPr>
            <p:cNvSpPr txBox="1"/>
            <p:nvPr/>
          </p:nvSpPr>
          <p:spPr>
            <a:xfrm>
              <a:off x="7026501" y="4756921"/>
              <a:ext cx="1499710"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After pasting FASTA Sequence; click on Submit.</a:t>
              </a:r>
              <a:endParaRPr lang="ko-KR" altLang="en-US" sz="1200" dirty="0">
                <a:solidFill>
                  <a:schemeClr val="tx1">
                    <a:lumMod val="75000"/>
                    <a:lumOff val="25000"/>
                  </a:schemeClr>
                </a:solidFill>
                <a:cs typeface="Arial" pitchFamily="34" charset="0"/>
              </a:endParaRPr>
            </a:p>
          </p:txBody>
        </p:sp>
      </p:grpSp>
      <p:sp>
        <p:nvSpPr>
          <p:cNvPr id="27" name="TextBox 26">
            <a:extLst>
              <a:ext uri="{FF2B5EF4-FFF2-40B4-BE49-F238E27FC236}">
                <a16:creationId xmlns:a16="http://schemas.microsoft.com/office/drawing/2014/main" id="{2DA7F119-31B3-4E6F-84DA-72E118D0D77A}"/>
              </a:ext>
            </a:extLst>
          </p:cNvPr>
          <p:cNvSpPr txBox="1"/>
          <p:nvPr/>
        </p:nvSpPr>
        <p:spPr>
          <a:xfrm>
            <a:off x="549592" y="2873530"/>
            <a:ext cx="2041288"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UniProt</a:t>
            </a:r>
            <a:endParaRPr lang="ko-KR" altLang="en-US" sz="2400" b="1" dirty="0">
              <a:solidFill>
                <a:schemeClr val="accent1"/>
              </a:solidFill>
              <a:cs typeface="Arial" pitchFamily="34" charset="0"/>
            </a:endParaRPr>
          </a:p>
        </p:txBody>
      </p:sp>
      <p:grpSp>
        <p:nvGrpSpPr>
          <p:cNvPr id="28" name="Group 27">
            <a:extLst>
              <a:ext uri="{FF2B5EF4-FFF2-40B4-BE49-F238E27FC236}">
                <a16:creationId xmlns:a16="http://schemas.microsoft.com/office/drawing/2014/main" id="{879F74C6-B842-45E2-A2CB-B51B19EC4EDB}"/>
              </a:ext>
            </a:extLst>
          </p:cNvPr>
          <p:cNvGrpSpPr/>
          <p:nvPr/>
        </p:nvGrpSpPr>
        <p:grpSpPr>
          <a:xfrm>
            <a:off x="504826" y="4800170"/>
            <a:ext cx="2107662" cy="894132"/>
            <a:chOff x="7026501" y="4509120"/>
            <a:chExt cx="1499710" cy="894132"/>
          </a:xfrm>
        </p:grpSpPr>
        <p:sp>
          <p:nvSpPr>
            <p:cNvPr id="29" name="TextBox 28">
              <a:extLst>
                <a:ext uri="{FF2B5EF4-FFF2-40B4-BE49-F238E27FC236}">
                  <a16:creationId xmlns:a16="http://schemas.microsoft.com/office/drawing/2014/main" id="{5045AC74-1E4B-466B-8623-0B6053CD7754}"/>
                </a:ext>
              </a:extLst>
            </p:cNvPr>
            <p:cNvSpPr txBox="1"/>
            <p:nvPr/>
          </p:nvSpPr>
          <p:spPr>
            <a:xfrm>
              <a:off x="7026501" y="4509120"/>
              <a:ext cx="1499710" cy="307777"/>
            </a:xfrm>
            <a:prstGeom prst="rect">
              <a:avLst/>
            </a:prstGeom>
            <a:noFill/>
          </p:spPr>
          <p:txBody>
            <a:bodyPr wrap="square" rtlCol="0">
              <a:spAutoFit/>
            </a:bodyPr>
            <a:lstStyle/>
            <a:p>
              <a:pPr algn="ctr"/>
              <a:r>
                <a:rPr lang="en-US" altLang="ko-KR" sz="1400" dirty="0">
                  <a:solidFill>
                    <a:schemeClr val="tx1">
                      <a:lumMod val="75000"/>
                      <a:lumOff val="25000"/>
                    </a:schemeClr>
                  </a:solidFill>
                  <a:cs typeface="Arial" pitchFamily="34" charset="0"/>
                </a:rPr>
                <a:t>Visit UniProt</a:t>
              </a:r>
              <a:endParaRPr lang="ko-KR" altLang="en-US" sz="14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1BA7B3D7-18FC-4A50-97CB-A40994D7E61C}"/>
                </a:ext>
              </a:extLst>
            </p:cNvPr>
            <p:cNvSpPr txBox="1"/>
            <p:nvPr/>
          </p:nvSpPr>
          <p:spPr>
            <a:xfrm>
              <a:off x="7026501" y="4756921"/>
              <a:ext cx="1499710" cy="646331"/>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Search </a:t>
              </a:r>
            </a:p>
            <a:p>
              <a:pPr algn="ctr"/>
              <a:r>
                <a:rPr lang="en-US" altLang="ko-KR" sz="1200" dirty="0">
                  <a:solidFill>
                    <a:schemeClr val="tx1">
                      <a:lumMod val="75000"/>
                      <a:lumOff val="25000"/>
                    </a:schemeClr>
                  </a:solidFill>
                  <a:cs typeface="Arial" pitchFamily="34" charset="0"/>
                </a:rPr>
                <a:t>“Klebsiella Pneumoniae”</a:t>
              </a:r>
            </a:p>
            <a:p>
              <a:pPr algn="ctr"/>
              <a:r>
                <a:rPr lang="en-US" altLang="ko-KR" sz="1200" dirty="0">
                  <a:solidFill>
                    <a:schemeClr val="tx1">
                      <a:lumMod val="75000"/>
                      <a:lumOff val="25000"/>
                    </a:schemeClr>
                  </a:solidFill>
                  <a:cs typeface="Arial" pitchFamily="34" charset="0"/>
                </a:rPr>
                <a:t>In UniProtKB</a:t>
              </a:r>
              <a:endParaRPr lang="ko-KR" altLang="en-US" sz="1200" dirty="0">
                <a:solidFill>
                  <a:schemeClr val="tx1">
                    <a:lumMod val="75000"/>
                    <a:lumOff val="25000"/>
                  </a:schemeClr>
                </a:solidFill>
                <a:cs typeface="Arial" pitchFamily="34" charset="0"/>
              </a:endParaRPr>
            </a:p>
          </p:txBody>
        </p:sp>
      </p:grpSp>
      <p:pic>
        <p:nvPicPr>
          <p:cNvPr id="1026" name="Picture 2" descr="UniProt (EBI) · GitHub">
            <a:extLst>
              <a:ext uri="{FF2B5EF4-FFF2-40B4-BE49-F238E27FC236}">
                <a16:creationId xmlns:a16="http://schemas.microsoft.com/office/drawing/2014/main" id="{F176B82F-1875-4FE4-A01D-362B2329C2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453" y="3595568"/>
            <a:ext cx="519472" cy="519472"/>
          </a:xfrm>
          <a:prstGeom prst="ellipse">
            <a:avLst/>
          </a:prstGeom>
          <a:ln w="0" cap="rnd">
            <a:noFill/>
          </a:ln>
          <a:effectLst>
            <a:outerShdw blurRad="381000" dist="292100" dir="5400000" sx="-80000" sy="-18000" rotWithShape="0">
              <a:srgbClr val="000000">
                <a:alpha val="22000"/>
              </a:srgbClr>
            </a:outerShdw>
          </a:effectLst>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4D256AE7-881B-40D1-9C05-63C4CA6FC1A2}"/>
              </a:ext>
            </a:extLst>
          </p:cNvPr>
          <p:cNvGrpSpPr/>
          <p:nvPr/>
        </p:nvGrpSpPr>
        <p:grpSpPr>
          <a:xfrm>
            <a:off x="2352658" y="2286081"/>
            <a:ext cx="2966300" cy="2590038"/>
            <a:chOff x="6741334" y="4807721"/>
            <a:chExt cx="2110675" cy="2590038"/>
          </a:xfrm>
        </p:grpSpPr>
        <p:sp>
          <p:nvSpPr>
            <p:cNvPr id="32" name="TextBox 31">
              <a:extLst>
                <a:ext uri="{FF2B5EF4-FFF2-40B4-BE49-F238E27FC236}">
                  <a16:creationId xmlns:a16="http://schemas.microsoft.com/office/drawing/2014/main" id="{55A641CF-7019-488B-8CC0-7DA7A9FA6055}"/>
                </a:ext>
              </a:extLst>
            </p:cNvPr>
            <p:cNvSpPr txBox="1"/>
            <p:nvPr/>
          </p:nvSpPr>
          <p:spPr>
            <a:xfrm>
              <a:off x="6741334" y="6936094"/>
              <a:ext cx="2110675" cy="461665"/>
            </a:xfrm>
            <a:prstGeom prst="rect">
              <a:avLst/>
            </a:prstGeom>
            <a:noFill/>
          </p:spPr>
          <p:txBody>
            <a:bodyPr wrap="square" rtlCol="0">
              <a:spAutoFit/>
            </a:bodyPr>
            <a:lstStyle/>
            <a:p>
              <a:pPr algn="ctr"/>
              <a:r>
                <a:rPr lang="en-US" altLang="ko-KR" sz="2400" b="1" dirty="0">
                  <a:solidFill>
                    <a:srgbClr val="2395A6"/>
                  </a:solidFill>
                  <a:cs typeface="Arial" pitchFamily="34" charset="0"/>
                </a:rPr>
                <a:t>FASTA</a:t>
              </a:r>
              <a:endParaRPr lang="ko-KR" altLang="en-US" sz="2400" b="1" dirty="0">
                <a:solidFill>
                  <a:srgbClr val="2395A6"/>
                </a:solidFill>
                <a:cs typeface="Arial" pitchFamily="34" charset="0"/>
              </a:endParaRPr>
            </a:p>
          </p:txBody>
        </p:sp>
        <p:sp>
          <p:nvSpPr>
            <p:cNvPr id="33" name="TextBox 32">
              <a:extLst>
                <a:ext uri="{FF2B5EF4-FFF2-40B4-BE49-F238E27FC236}">
                  <a16:creationId xmlns:a16="http://schemas.microsoft.com/office/drawing/2014/main" id="{930D804A-0F29-4ADF-950E-75535C90BB66}"/>
                </a:ext>
              </a:extLst>
            </p:cNvPr>
            <p:cNvSpPr txBox="1"/>
            <p:nvPr/>
          </p:nvSpPr>
          <p:spPr>
            <a:xfrm>
              <a:off x="7026501" y="4807721"/>
              <a:ext cx="1499710"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Copy the FASTA sequence and save it somewhere.</a:t>
              </a:r>
              <a:endParaRPr lang="ko-KR" altLang="en-US" sz="1200" dirty="0">
                <a:solidFill>
                  <a:schemeClr val="tx1">
                    <a:lumMod val="75000"/>
                    <a:lumOff val="25000"/>
                  </a:schemeClr>
                </a:solidFill>
                <a:cs typeface="Arial" pitchFamily="34" charset="0"/>
              </a:endParaRPr>
            </a:p>
          </p:txBody>
        </p:sp>
      </p:grpSp>
      <p:sp>
        <p:nvSpPr>
          <p:cNvPr id="37" name="TextBox 36">
            <a:extLst>
              <a:ext uri="{FF2B5EF4-FFF2-40B4-BE49-F238E27FC236}">
                <a16:creationId xmlns:a16="http://schemas.microsoft.com/office/drawing/2014/main" id="{EC07690F-0A69-4FF5-9306-68AAE6C51A5E}"/>
              </a:ext>
            </a:extLst>
          </p:cNvPr>
          <p:cNvSpPr txBox="1"/>
          <p:nvPr/>
        </p:nvSpPr>
        <p:spPr>
          <a:xfrm>
            <a:off x="7250618" y="2235281"/>
            <a:ext cx="2107662"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Get Protein Domains and other Results</a:t>
            </a:r>
            <a:endParaRPr lang="ko-KR" altLang="en-US" sz="1200"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B81A20CB-4205-4F50-B494-A9D813618717}"/>
              </a:ext>
            </a:extLst>
          </p:cNvPr>
          <p:cNvSpPr txBox="1"/>
          <p:nvPr/>
        </p:nvSpPr>
        <p:spPr>
          <a:xfrm>
            <a:off x="7433722" y="4446226"/>
            <a:ext cx="1741452" cy="461665"/>
          </a:xfrm>
          <a:prstGeom prst="rect">
            <a:avLst/>
          </a:prstGeom>
          <a:noFill/>
        </p:spPr>
        <p:txBody>
          <a:bodyPr wrap="square" rtlCol="0" anchor="ctr">
            <a:spAutoFit/>
          </a:bodyPr>
          <a:lstStyle/>
          <a:p>
            <a:pPr algn="ctr"/>
            <a:r>
              <a:rPr lang="en-US" altLang="ko-KR" sz="2400" b="1" dirty="0">
                <a:solidFill>
                  <a:srgbClr val="2395A6"/>
                </a:solidFill>
                <a:cs typeface="Arial" pitchFamily="34" charset="0"/>
              </a:rPr>
              <a:t>Domains</a:t>
            </a:r>
            <a:endParaRPr lang="ko-KR" altLang="en-US" sz="2400" b="1" dirty="0">
              <a:solidFill>
                <a:srgbClr val="2395A6"/>
              </a:solidFill>
              <a:cs typeface="Arial" pitchFamily="34" charset="0"/>
            </a:endParaRPr>
          </a:p>
        </p:txBody>
      </p:sp>
      <p:sp>
        <p:nvSpPr>
          <p:cNvPr id="41" name="Freeform 18">
            <a:extLst>
              <a:ext uri="{FF2B5EF4-FFF2-40B4-BE49-F238E27FC236}">
                <a16:creationId xmlns:a16="http://schemas.microsoft.com/office/drawing/2014/main" id="{9864A210-1587-47C6-9A38-966A12A98C1D}"/>
              </a:ext>
            </a:extLst>
          </p:cNvPr>
          <p:cNvSpPr/>
          <p:nvPr/>
        </p:nvSpPr>
        <p:spPr>
          <a:xfrm>
            <a:off x="10369540" y="3670532"/>
            <a:ext cx="366081" cy="29545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Oval 32">
            <a:extLst>
              <a:ext uri="{FF2B5EF4-FFF2-40B4-BE49-F238E27FC236}">
                <a16:creationId xmlns:a16="http://schemas.microsoft.com/office/drawing/2014/main" id="{8CE8E0A0-455A-4DC0-B7C2-FD92FEA23FF9}"/>
              </a:ext>
            </a:extLst>
          </p:cNvPr>
          <p:cNvSpPr/>
          <p:nvPr/>
        </p:nvSpPr>
        <p:spPr>
          <a:xfrm>
            <a:off x="8138011" y="3686079"/>
            <a:ext cx="328983" cy="328553"/>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rgbClr val="239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Oval 44">
            <a:extLst>
              <a:ext uri="{FF2B5EF4-FFF2-40B4-BE49-F238E27FC236}">
                <a16:creationId xmlns:a16="http://schemas.microsoft.com/office/drawing/2014/main" id="{1B3AA121-C2E1-476D-B4DA-99E4A98E9BC3}"/>
              </a:ext>
            </a:extLst>
          </p:cNvPr>
          <p:cNvSpPr>
            <a:spLocks noChangeAspect="1"/>
          </p:cNvSpPr>
          <p:nvPr/>
        </p:nvSpPr>
        <p:spPr>
          <a:xfrm>
            <a:off x="3696801" y="3694280"/>
            <a:ext cx="274820" cy="3272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Oval 50">
            <a:extLst>
              <a:ext uri="{FF2B5EF4-FFF2-40B4-BE49-F238E27FC236}">
                <a16:creationId xmlns:a16="http://schemas.microsoft.com/office/drawing/2014/main" id="{821F53A5-36D2-4A35-AFF0-A4952253B1C7}"/>
              </a:ext>
            </a:extLst>
          </p:cNvPr>
          <p:cNvSpPr>
            <a:spLocks noChangeAspect="1"/>
          </p:cNvSpPr>
          <p:nvPr/>
        </p:nvSpPr>
        <p:spPr>
          <a:xfrm>
            <a:off x="5850051" y="3629319"/>
            <a:ext cx="410669" cy="463825"/>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545688175"/>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F420DD-B0D8-4AD1-97A1-0C3AF53341B4}"/>
              </a:ext>
            </a:extLst>
          </p:cNvPr>
          <p:cNvSpPr/>
          <p:nvPr/>
        </p:nvSpPr>
        <p:spPr>
          <a:xfrm>
            <a:off x="3657600" y="2875002"/>
            <a:ext cx="5105400" cy="1107996"/>
          </a:xfrm>
          <a:prstGeom prst="rect">
            <a:avLst/>
          </a:prstGeom>
          <a:noFill/>
          <a:ln w="1047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id="{89A1AC08-1D7C-438C-8E84-C8C52CB41905}"/>
              </a:ext>
            </a:extLst>
          </p:cNvPr>
          <p:cNvSpPr txBox="1"/>
          <p:nvPr/>
        </p:nvSpPr>
        <p:spPr>
          <a:xfrm>
            <a:off x="3985588" y="2875002"/>
            <a:ext cx="4449423" cy="1107996"/>
          </a:xfrm>
          <a:prstGeom prst="rect">
            <a:avLst/>
          </a:prstGeom>
          <a:noFill/>
        </p:spPr>
        <p:txBody>
          <a:bodyPr wrap="none" rtlCol="0">
            <a:spAutoFit/>
          </a:bodyPr>
          <a:lstStyle/>
          <a:p>
            <a:r>
              <a:rPr lang="en-US" sz="6600" b="1" dirty="0">
                <a:solidFill>
                  <a:schemeClr val="bg1"/>
                </a:solidFill>
              </a:rPr>
              <a:t>TUTORIAL</a:t>
            </a:r>
            <a:endParaRPr lang="en-PK" sz="6600" b="1" dirty="0">
              <a:solidFill>
                <a:schemeClr val="bg1"/>
              </a:solidFill>
            </a:endParaRPr>
          </a:p>
        </p:txBody>
      </p:sp>
    </p:spTree>
    <p:extLst>
      <p:ext uri="{BB962C8B-B14F-4D97-AF65-F5344CB8AC3E}">
        <p14:creationId xmlns:p14="http://schemas.microsoft.com/office/powerpoint/2010/main" val="1367575841"/>
      </p:ext>
    </p:extLst>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10036</TotalTime>
  <Words>879</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18</vt:i4>
      </vt:variant>
    </vt:vector>
  </HeadingPairs>
  <TitlesOfParts>
    <vt:vector size="23"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Usama Sarwar</cp:lastModifiedBy>
  <cp:revision>130</cp:revision>
  <dcterms:created xsi:type="dcterms:W3CDTF">2018-04-24T17:14:44Z</dcterms:created>
  <dcterms:modified xsi:type="dcterms:W3CDTF">2020-08-07T20:13:07Z</dcterms:modified>
</cp:coreProperties>
</file>