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3692" autoAdjust="0"/>
  </p:normalViewPr>
  <p:slideViewPr>
    <p:cSldViewPr>
      <p:cViewPr>
        <p:scale>
          <a:sx n="100" d="100"/>
          <a:sy n="100" d="100"/>
        </p:scale>
        <p:origin x="-462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07DC-03DE-4A10-A5EA-15D9E7D8557F}" type="datetimeFigureOut">
              <a:rPr lang="en-MY" smtClean="0"/>
              <a:pPr/>
              <a:t>15/6/2020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0A4-6016-4774-BCA9-847490FCD4E5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Secondary structures of the proteins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44824"/>
            <a:ext cx="4533900" cy="3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23556" name="Picture 4" descr="http://stanxterm.aecom.yu.edu/wiki/data/Protein_secondary_structures_attach/sec_stru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000" y="2708920"/>
            <a:ext cx="7179416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534" y="1600200"/>
            <a:ext cx="75289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-Helix</a:t>
            </a:r>
            <a:endParaRPr lang="en-M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2096294"/>
            <a:ext cx="68389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acids propensity</a:t>
            </a:r>
            <a:endParaRPr lang="en-MY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077072"/>
            <a:ext cx="790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2060848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Group of positive or negative charged residues break helix at pH 7  </a:t>
            </a:r>
            <a:endParaRPr lang="en-MY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789040"/>
            <a:ext cx="18097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 of </a:t>
            </a:r>
            <a:r>
              <a:rPr lang="en-US" dirty="0" err="1" smtClean="0"/>
              <a:t>Asn</a:t>
            </a:r>
            <a:r>
              <a:rPr lang="en-US" dirty="0" smtClean="0"/>
              <a:t>, Ser, </a:t>
            </a:r>
            <a:r>
              <a:rPr lang="en-US" dirty="0" err="1" smtClean="0"/>
              <a:t>Thr</a:t>
            </a:r>
            <a:r>
              <a:rPr lang="en-US" dirty="0" smtClean="0"/>
              <a:t> and </a:t>
            </a:r>
            <a:r>
              <a:rPr lang="en-US" dirty="0" err="1" smtClean="0"/>
              <a:t>Cys</a:t>
            </a:r>
            <a:r>
              <a:rPr lang="en-US" dirty="0" smtClean="0"/>
              <a:t> also destabilize if close</a:t>
            </a:r>
          </a:p>
          <a:p>
            <a:endParaRPr lang="en-MY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952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429000"/>
            <a:ext cx="2819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 pairs are located almost three residues away</a:t>
            </a:r>
          </a:p>
          <a:p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smtClean="0"/>
              <a:t>A positive charged residue is almost three residues away from a negatively charged residue</a:t>
            </a:r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hydrophobic or aromatic residues are also three residues away to form a hydrophobic interactions</a:t>
            </a:r>
          </a:p>
          <a:p>
            <a:r>
              <a:rPr lang="en-US" dirty="0" smtClean="0"/>
              <a:t>Constrains Pro and </a:t>
            </a:r>
            <a:r>
              <a:rPr lang="en-US" dirty="0" err="1" smtClean="0"/>
              <a:t>Gly</a:t>
            </a:r>
            <a:endParaRPr lang="en-US" dirty="0" smtClean="0"/>
          </a:p>
          <a:p>
            <a:r>
              <a:rPr lang="en-US" dirty="0" smtClean="0"/>
              <a:t>Rotation of N__C is impossible</a:t>
            </a:r>
          </a:p>
          <a:p>
            <a:r>
              <a:rPr lang="en-US" dirty="0" err="1" smtClean="0"/>
              <a:t>Gly</a:t>
            </a:r>
            <a:r>
              <a:rPr lang="en-US" dirty="0" smtClean="0"/>
              <a:t> is bit more flexible its helix is different</a:t>
            </a:r>
          </a:p>
          <a:p>
            <a:endParaRPr lang="en-MY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2636912"/>
            <a:ext cx="96202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in helix</a:t>
            </a:r>
            <a:endParaRPr lang="en-MY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5225" y="2015331"/>
            <a:ext cx="17335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Stability of a-helix depends on five factors</a:t>
            </a:r>
          </a:p>
          <a:p>
            <a:r>
              <a:rPr lang="en-US" dirty="0" smtClean="0"/>
              <a:t>Attraction/repulsion between R group of successive residues</a:t>
            </a:r>
          </a:p>
          <a:p>
            <a:r>
              <a:rPr lang="en-US" dirty="0" smtClean="0"/>
              <a:t>Bulkiness and charge of R</a:t>
            </a:r>
          </a:p>
          <a:p>
            <a:r>
              <a:rPr lang="en-US" dirty="0" smtClean="0"/>
              <a:t>Interaction of first and fourth R group</a:t>
            </a:r>
          </a:p>
          <a:p>
            <a:r>
              <a:rPr lang="en-US" dirty="0" smtClean="0"/>
              <a:t>Occurrence of Pro or </a:t>
            </a:r>
            <a:r>
              <a:rPr lang="en-US" dirty="0" err="1" smtClean="0"/>
              <a:t>Gly</a:t>
            </a:r>
            <a:endParaRPr lang="en-US" dirty="0" smtClean="0"/>
          </a:p>
          <a:p>
            <a:r>
              <a:rPr lang="en-US" dirty="0" smtClean="0"/>
              <a:t>Interaction of the residues </a:t>
            </a:r>
            <a:r>
              <a:rPr lang="en-US" smtClean="0"/>
              <a:t>at terminal</a:t>
            </a:r>
            <a:endParaRPr lang="en-M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B-Sheets</a:t>
            </a:r>
            <a:endParaRPr lang="en-M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3714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132856"/>
            <a:ext cx="34099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s://upload.wikimedia.org/wikipedia/commons/thumb/f/fb/Sucrose_porin_1a0s.png/800px-Sucrose_porin_1a0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617640"/>
            <a:ext cx="2016224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83F5BB8602934E901C379216D58FB7" ma:contentTypeVersion="2" ma:contentTypeDescription="Create a new document." ma:contentTypeScope="" ma:versionID="d3a528f1a571bd88ede99df31e6bee79">
  <xsd:schema xmlns:xsd="http://www.w3.org/2001/XMLSchema" xmlns:xs="http://www.w3.org/2001/XMLSchema" xmlns:p="http://schemas.microsoft.com/office/2006/metadata/properties" xmlns:ns2="e57f319e-d321-449b-a617-f16f479646fb" targetNamespace="http://schemas.microsoft.com/office/2006/metadata/properties" ma:root="true" ma:fieldsID="8ef48633c36fe3ff4d95e44033e219d8" ns2:_="">
    <xsd:import namespace="e57f319e-d321-449b-a617-f16f479646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319e-d321-449b-a617-f16f47964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A1D98A-DE7A-4016-A1BB-80168A92E4D8}"/>
</file>

<file path=customXml/itemProps2.xml><?xml version="1.0" encoding="utf-8"?>
<ds:datastoreItem xmlns:ds="http://schemas.openxmlformats.org/officeDocument/2006/customXml" ds:itemID="{D14427D3-F462-47CD-9241-AD0CB4B3915B}"/>
</file>

<file path=customXml/itemProps3.xml><?xml version="1.0" encoding="utf-8"?>
<ds:datastoreItem xmlns:ds="http://schemas.openxmlformats.org/officeDocument/2006/customXml" ds:itemID="{7E4AFAA5-CB9E-42E7-954A-C3E82F8DE035}"/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135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Secondary structures of the proteins</vt:lpstr>
      <vt:lpstr>Α-Helix</vt:lpstr>
      <vt:lpstr>Amino acids propensity</vt:lpstr>
      <vt:lpstr>Slide 4</vt:lpstr>
      <vt:lpstr>Slide 5</vt:lpstr>
      <vt:lpstr>Slide 6</vt:lpstr>
      <vt:lpstr>Dipole in helix</vt:lpstr>
      <vt:lpstr>Summary</vt:lpstr>
      <vt:lpstr>B-Sheets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 structures of the proteins</dc:title>
  <dc:creator>FA</dc:creator>
  <cp:lastModifiedBy>FA</cp:lastModifiedBy>
  <cp:revision>8</cp:revision>
  <dcterms:created xsi:type="dcterms:W3CDTF">2016-02-07T12:02:47Z</dcterms:created>
  <dcterms:modified xsi:type="dcterms:W3CDTF">2020-06-15T08:40:10Z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0x0101006A83F5BB8602934E901C379216D58FB7</vt:lpwstr>
  </property>
</Properties>
</file>