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1E9E-A90C-4E75-910B-6B1F9811F16B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18147-F1B4-4A60-B4C5-B6C7727A7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07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Reconnaissance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mission to obtain information by visual observation or other detection methods,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American Registry for Internet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48C6B-0016-4CA0-B928-A412069579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9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0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0300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88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2778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3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33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7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63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83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60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79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7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1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55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1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04DF-AA36-4F1C-B321-6EF50E10770A}" type="datetimeFigureOut">
              <a:rPr lang="en-US" smtClean="0"/>
              <a:pPr/>
              <a:t>01-Apr-19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5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17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Introduction to Hacking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36240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SUN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HACKERS Use EITHER SOLARIC X86 OR SCO AS A PLATFORM.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THIS IS BECAUSE THESE PRODUCTS ARE LICENSED WARE &amp; THEY CAN EASILY BE OBTAINED.</a:t>
            </a:r>
          </a:p>
        </p:txBody>
      </p:sp>
    </p:spTree>
    <p:extLst>
      <p:ext uri="{BB962C8B-B14F-4D97-AF65-F5344CB8AC3E}">
        <p14:creationId xmlns:p14="http://schemas.microsoft.com/office/powerpoint/2010/main" xmlns="" val="5447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UNIX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POPULAR PLATFORM BECAUSE THEY REQUIRED A LOW OVERHEAD.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WE CAN RUN LINUX ON A PALTRAY 386 AND GAIN GOOD PERFORMANCE.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THIS IS REASONABLE.</a:t>
            </a:r>
          </a:p>
        </p:txBody>
      </p:sp>
    </p:spTree>
    <p:extLst>
      <p:ext uri="{BB962C8B-B14F-4D97-AF65-F5344CB8AC3E}">
        <p14:creationId xmlns:p14="http://schemas.microsoft.com/office/powerpoint/2010/main" xmlns="" val="206807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MICROSOFT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THIS SUPPORTS MANY SECURITY TOOLS THAT CAN BE USED TO ATTACK REMOTE MACHINE.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IT HAS ADVANCED TOOLS FOR NETWORKING AS WELL.</a:t>
            </a:r>
          </a:p>
        </p:txBody>
      </p:sp>
    </p:spTree>
    <p:extLst>
      <p:ext uri="{BB962C8B-B14F-4D97-AF65-F5344CB8AC3E}">
        <p14:creationId xmlns:p14="http://schemas.microsoft.com/office/powerpoint/2010/main" xmlns="" val="96380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Types oh Hacking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White Hats Hacker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Black Hats Hacker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Grey Hats Hacker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872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White Hats Hacker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WHITE-HAT HACKERS ARE THE OPPOSITE OF THE BLACK-HAT HACKERS.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THEY’RE THE “ETHICAL HACKERS,” EXPERTS IN COMPROMISING COMPUTER SECURITY SYSTEMS WHO USE THEIR ABILITIES FOR GOOD, ETHICAL, AND LEGAL PURPOSES RATHER THAN BAD, UNETHICAL, AND CRIMINAL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90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85800"/>
            <a:ext cx="6589199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Black Hats Hacker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BLACK-HAT HACKERS, OR SIMPLY “BLACK HATS,” ARE THE TYPE OF HACKER THE POPULAR MEDIA SEEMS TO FOCUS 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BLACK-HAT HACKERS VIOLATE COMPUTER SECURITY FOR PERSONAL GAIN (SUCH AS STEALING CREDIT CARD NUMBERS OR HARVESTING PERSONAL DATA FOR SALE TO IDENTITY THIEVES) OR FOR PURE MALICIOUSNESS (SUCH AS CREATING A BOTNET AND USING THAT BOTNET TO PERFORM DDOS ATTACKS AGAINST WEBSITES THEY DON’T LIKE.)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43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Grey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Hats Hacker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VERY FEW THINGS IN LIFE ARE CLEAR BLACK-AND-WHITE CATEGORIES. IN REALITY, THERE’S OFTEN A GRAY AREA.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GRAY-HAT HACKER FALLS SOMEWHERE BETWEEN A BLACK HAT AND A WHITE HAT.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GRAY HAT DOESN’T WORK FOR THEIR OWN PERSONAL GAIN OR TO CAUSE CARNAGE, BUT THEY MAY TECHNICALLY COMMIT CRIMES AND DO ARGUABLY UNETHICAL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52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WHY DO PEOPLE HACK 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JUST FOR FUN.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SHOW OF THEIR KNOWLEDGE.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HACK OTHER SYSTEM SECRETLY.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DESTROY ENEMY’S COMPUTER NETWORK DURING THE WAR.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FOR PROFIT PEOPLE PAYS A CRACKER.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CRACK FOR SAKE OF CURIOSITY.</a:t>
            </a:r>
          </a:p>
        </p:txBody>
      </p:sp>
    </p:spTree>
    <p:extLst>
      <p:ext uri="{BB962C8B-B14F-4D97-AF65-F5344CB8AC3E}">
        <p14:creationId xmlns:p14="http://schemas.microsoft.com/office/powerpoint/2010/main" xmlns="" val="228755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THERE ARE MANY TYPES OF ATTACKS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SPOOFING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TELNET BASED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DOS (Daniel of service)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PING OF DEATH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DISTRIBUTED DOS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MAILBOMBS</a:t>
            </a:r>
          </a:p>
        </p:txBody>
      </p:sp>
    </p:spTree>
    <p:extLst>
      <p:ext uri="{BB962C8B-B14F-4D97-AF65-F5344CB8AC3E}">
        <p14:creationId xmlns:p14="http://schemas.microsoft.com/office/powerpoint/2010/main" xmlns="" val="57634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NEED FOR 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SOME EXELLENT SOFTWARE CAN PROVIDE YOU BEST SECURITY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LIKE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 TROJAN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  FIREWALL</a:t>
            </a:r>
          </a:p>
        </p:txBody>
      </p:sp>
    </p:spTree>
    <p:extLst>
      <p:ext uri="{BB962C8B-B14F-4D97-AF65-F5344CB8AC3E}">
        <p14:creationId xmlns:p14="http://schemas.microsoft.com/office/powerpoint/2010/main" xmlns="" val="31292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WHAT IS NETWORK SECURITY?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Security is much larger than just packets, firewalls, and hackers. Security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Policies and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Liabilities and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Human behavior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Corporate security programs and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Technical aspects- firewalls, intrusion detection systems, proxies, encryption, antivirus software, hacks, cracks, and attacks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Understanding hacking tools and how attacks are carried out is only one piece of the puzzle.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80F9A7-E1C2-41AB-B271-4DF70A645DA8}" type="slidenum">
              <a:rPr lang="en-US" sz="1400" b="0"/>
              <a:pPr/>
              <a:t>2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56920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TROJAN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WINDOWS TROJANS ARE SMALL ASPECT OF WINDOWS SECURUTY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TROJAN IS UNOTHORIZED PROGRAM CONTAINED WITHIN A LEGIMATE PROGRAM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THIS PROGRAM PERFORMS FUNCTION UNKNOWN BY USER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84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FIREWALL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FIREWALL IS ANY DEVICE USED TO PREVENT OUTSIDERS FROM GAINING ACCESS TO YOUR NETWORK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TYPES OF FIREWALLS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 PACKET FILTER 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 APPLICATION PROXY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 PACKET INSPECTION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17072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/>
              <a:t>Reconnaissance</a:t>
            </a:r>
          </a:p>
          <a:p>
            <a:pPr lvl="1" eaLnBrk="1" hangingPunct="1"/>
            <a:r>
              <a:rPr lang="en-US" dirty="0"/>
              <a:t>Intelligent work of obtaining information either actively or passively</a:t>
            </a:r>
          </a:p>
          <a:p>
            <a:pPr lvl="1" eaLnBrk="1" hangingPunct="1"/>
            <a:r>
              <a:rPr lang="en-US" dirty="0"/>
              <a:t>Examples:</a:t>
            </a:r>
          </a:p>
          <a:p>
            <a:pPr lvl="2" eaLnBrk="1" hangingPunct="1"/>
            <a:r>
              <a:rPr lang="en-US" dirty="0"/>
              <a:t>Passively: Sniffing Traffic, eavesdropping</a:t>
            </a:r>
          </a:p>
          <a:p>
            <a:pPr lvl="2" eaLnBrk="1" hangingPunct="1"/>
            <a:r>
              <a:rPr lang="en-US" dirty="0"/>
              <a:t>Actively: Obtaining data from American Registry for Internet Numbers (ARIN), who is databases, web sites, social engineering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FF7C488-C500-409E-961D-13B50F5CE03D}" type="slidenum">
              <a:rPr lang="en-US" sz="1400" b="0"/>
              <a:pPr/>
              <a:t>22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88767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Scanning</a:t>
            </a:r>
          </a:p>
          <a:p>
            <a:pPr lvl="1" eaLnBrk="1" hangingPunct="1"/>
            <a:r>
              <a:rPr lang="en-US"/>
              <a:t>Identifying systems that are running and services that are active on them</a:t>
            </a:r>
          </a:p>
          <a:p>
            <a:pPr lvl="1" eaLnBrk="1" hangingPunct="1"/>
            <a:r>
              <a:rPr lang="en-US"/>
              <a:t>Examples: Ping sweeps and port scans</a:t>
            </a:r>
          </a:p>
          <a:p>
            <a:pPr lvl="1" eaLnBrk="1" hangingPunct="1"/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978DBA-A3DA-4248-864F-1D712D0380EF}" type="slidenum">
              <a:rPr lang="en-US" sz="1400" b="0"/>
              <a:pPr/>
              <a:t>23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243284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Gaining Access</a:t>
            </a:r>
          </a:p>
          <a:p>
            <a:pPr lvl="1" eaLnBrk="1" hangingPunct="1"/>
            <a:r>
              <a:rPr lang="en-US"/>
              <a:t>Exploiting identified vulnerabilities to gain unauthorized access</a:t>
            </a:r>
          </a:p>
          <a:p>
            <a:pPr lvl="1" eaLnBrk="1" hangingPunct="1"/>
            <a:r>
              <a:rPr lang="en-US"/>
              <a:t>Examples: Exploiting a buffer overflow or brute forcing a password and logging onto a system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33F3822-DF58-4DA8-AEFE-B51D91B2F571}" type="slidenum">
              <a:rPr lang="en-US" sz="1400" b="0"/>
              <a:pPr/>
              <a:t>24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420294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Maintaining Access</a:t>
            </a:r>
          </a:p>
          <a:p>
            <a:pPr lvl="1" eaLnBrk="1" hangingPunct="1"/>
            <a:r>
              <a:rPr lang="en-US"/>
              <a:t>Uploading malicious software to ensure re-entry is possible</a:t>
            </a:r>
          </a:p>
          <a:p>
            <a:pPr lvl="1" eaLnBrk="1" hangingPunct="1"/>
            <a:r>
              <a:rPr lang="en-US"/>
              <a:t>Example: Installing a backdoor on a system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57BD1CE-80CB-4252-88AE-EE7C8EF84F6F}" type="slidenum">
              <a:rPr lang="en-US" sz="1400" b="0"/>
              <a:pPr/>
              <a:t>25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73694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Covering Tracks</a:t>
            </a:r>
          </a:p>
          <a:p>
            <a:pPr lvl="1" eaLnBrk="1" hangingPunct="1"/>
            <a:r>
              <a:rPr lang="en-US"/>
              <a:t>Carrying out activities to hide one’s malicious activities</a:t>
            </a:r>
          </a:p>
          <a:p>
            <a:pPr lvl="1" eaLnBrk="1" hangingPunct="1"/>
            <a:r>
              <a:rPr lang="en-US"/>
              <a:t>Example: Deleting or modifying data in a system and its application logs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0DA720-43A1-4B23-B2AC-B4C3100ABFAB}" type="slidenum">
              <a:rPr lang="en-US" sz="1400" b="0"/>
              <a:pPr/>
              <a:t>26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791431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THERE ARE MANY TYPES OF ATTACKS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SPOOFING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TELNET BASED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DOS (Daniel of service)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PING OF DEATH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DISTRIBUTED DOS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 MAILBOMBS</a:t>
            </a:r>
          </a:p>
        </p:txBody>
      </p:sp>
    </p:spTree>
    <p:extLst>
      <p:ext uri="{BB962C8B-B14F-4D97-AF65-F5344CB8AC3E}">
        <p14:creationId xmlns:p14="http://schemas.microsoft.com/office/powerpoint/2010/main" xmlns="" val="154316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>
                <a:solidFill>
                  <a:srgbClr val="FF0000"/>
                </a:solidFill>
              </a:rPr>
              <a:t>THE PSYCOLOGY OF HACKERS</a:t>
            </a:r>
            <a:br>
              <a:rPr lang="en-US" sz="4000" b="1">
                <a:solidFill>
                  <a:srgbClr val="FF0000"/>
                </a:solidFill>
              </a:rPr>
            </a:b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ALL INFORMATION SHOULD BE FREE.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ACCESS TO COMPUTER SHOULD BE UNLIMITED AND FREE.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IT CAN CHANGE LIFE FOR BETTER.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IT CAN CREATE BEAUTY ON COMPUTER.</a:t>
            </a:r>
          </a:p>
        </p:txBody>
      </p:sp>
    </p:spTree>
    <p:extLst>
      <p:ext uri="{BB962C8B-B14F-4D97-AF65-F5344CB8AC3E}">
        <p14:creationId xmlns:p14="http://schemas.microsoft.com/office/powerpoint/2010/main" xmlns="" val="3576431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TYPES OF HACKING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THERE ARE MANY TYPES OF HACKING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dirty="0"/>
              <a:t>   LIKE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PASSWORD HACKING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SOFTWARE HACKING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NET HACKING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9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Hacking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cap="small" dirty="0"/>
              <a:t>THE PROCESS OF ATTEMPTING TO GAIN OR SUCCESSFULLY GAINING,UNOTHORIZED ACCESS TO COMPUTER RESOURCES FOR THE PURPOSE OF HELP OR SECURE SYSTEM IS CALLED HACKING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3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 advAuto="1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PASSWORD HACKING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TWO TYPES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sz="2800" dirty="0"/>
              <a:t>BRUTE FORCE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sz="2800" dirty="0"/>
              <a:t>IN THAT CASE HACKERS TRY OUT ALL THE COMBINATION OF ALL KEYBOARD LETTERS .IT HAS GRATER SUCCESS BUT IT TAKES LONG TIME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Tx/>
              <a:buAutoNum type="arabicPeriod" startAt="2"/>
            </a:pPr>
            <a:r>
              <a:rPr lang="en-US" sz="2800" dirty="0"/>
              <a:t>DICTIONARY BASED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sz="2800" dirty="0"/>
              <a:t>IN THAT THEY ARE USE PREDEFINE PASSWORD.IT IS UNSUCCESSFUL METHOD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87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SOFTWARE HACKING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IN THAT HACKERS CHANGES THE LOOK &amp; EXCUTION WAY OF THAT SOFTWARE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CHANG THE DEMO VERSION INTO FULL VERSION BY DECODING THE SOURCE CODE </a:t>
            </a:r>
          </a:p>
        </p:txBody>
      </p:sp>
    </p:spTree>
    <p:extLst>
      <p:ext uri="{BB962C8B-B14F-4D97-AF65-F5344CB8AC3E}">
        <p14:creationId xmlns:p14="http://schemas.microsoft.com/office/powerpoint/2010/main" xmlns="" val="4214934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IP ADDRESS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IP ADDRESS IS THE ADDRESS OF YOUR COMPUTER IN THE INTERNET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IT IS UNIQ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LIKE  192.168.23.45</a:t>
            </a:r>
          </a:p>
        </p:txBody>
      </p:sp>
    </p:spTree>
    <p:extLst>
      <p:ext uri="{BB962C8B-B14F-4D97-AF65-F5344CB8AC3E}">
        <p14:creationId xmlns:p14="http://schemas.microsoft.com/office/powerpoint/2010/main" xmlns="" val="357266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PORT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/>
              <a:t>IT IS NOT PHYSICAL PORT BUT IT IS LOGICAL PORT IN YOUR COMPUTER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/>
              <a:t>IT IS JUST LIKE HOLE ONTO THE SYSTEM.THROUGH HACKER CAN ENTER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/>
              <a:t>THERE ARE THOUSANDS OF PORTS INTO COMPUTER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/>
              <a:t>THE PETICULAR SERVICE IS RUNNING ON PERTICULAR PORT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/>
              <a:t>LIKE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/>
              <a:t>              PORT 21 : FTP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/>
              <a:t>		   PORT 23 : TELNET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/>
              <a:t>		   PORT 80 : HTTP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/>
              <a:t>		   PORT 25 : MAIL</a:t>
            </a:r>
          </a:p>
        </p:txBody>
      </p:sp>
    </p:spTree>
    <p:extLst>
      <p:ext uri="{BB962C8B-B14F-4D97-AF65-F5344CB8AC3E}">
        <p14:creationId xmlns:p14="http://schemas.microsoft.com/office/powerpoint/2010/main" xmlns="" val="57253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HACKING TOOLS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THERE ARE </a:t>
            </a:r>
            <a:r>
              <a:rPr lang="en-US"/>
              <a:t>MANY TOOLs </a:t>
            </a:r>
            <a:r>
              <a:rPr lang="en-US" dirty="0"/>
              <a:t>AVILABLE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SCANNERS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TELNET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FTP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/>
              <a:t>LAN WATCH</a:t>
            </a:r>
          </a:p>
        </p:txBody>
      </p:sp>
    </p:spTree>
    <p:extLst>
      <p:ext uri="{BB962C8B-B14F-4D97-AF65-F5344CB8AC3E}">
        <p14:creationId xmlns:p14="http://schemas.microsoft.com/office/powerpoint/2010/main" xmlns="" val="277222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SCANNERS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IT IS NOT A PHOTO SCANNER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SCANNER IS PROGRAM THAT AUTOMATICALLY DETECTS SECURITY WEAKNESS IN REMOTE HOST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PORT SCANNERS ARE USED IN HACKING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PORT SCANNER CAN GIVE THE WHOLE LIST OF OPEN PORT ON THAT SYSTEM AND WHICH SERVICE IS RUNNING ON THAT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IT CAN USE ALMOST ALL OPERATING SYSTEM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 EX.  SATAN,NMAP</a:t>
            </a:r>
          </a:p>
        </p:txBody>
      </p:sp>
    </p:spTree>
    <p:extLst>
      <p:ext uri="{BB962C8B-B14F-4D97-AF65-F5344CB8AC3E}">
        <p14:creationId xmlns:p14="http://schemas.microsoft.com/office/powerpoint/2010/main" xmlns="" val="3652517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TELNET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TELNET IS ULTIMATE HACKING TOOL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IT IS TERMINAL EMULATION PROGRAM THAT ALLOWS US TO CONNECT TO REMOTE SYSTEM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YOU HAVE TO FOLLOW THIS STEP TO USE TELNET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FF00"/>
                </a:solidFill>
              </a:rPr>
              <a:t>    </a:t>
            </a:r>
            <a:r>
              <a:rPr lang="en-US" dirty="0">
                <a:solidFill>
                  <a:srgbClr val="FF66FF"/>
                </a:solidFill>
              </a:rPr>
              <a:t>C:\WINDOWS\TELNET [IP ADDRESS] PORT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197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FTP IS ONE TYPE OF PROTOCOL BUT SOME TIME IT IS USED AS HACKING TOOL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 PORT 21 FOR THE FTP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 FOR CONNECTING FTP WE NEED SOME FTP S/W KNOWN AS FTP CLIENT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 FOR CONNECTING FTP SERVER YOU HAVE TO HAMMER THAT SERVER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 COMMAND: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>
                <a:solidFill>
                  <a:srgbClr val="FF66FF"/>
                </a:solidFill>
              </a:rPr>
              <a:t>C:\WINDOWS\FTP [IP ADDRESS]:PORT</a:t>
            </a:r>
          </a:p>
        </p:txBody>
      </p:sp>
    </p:spTree>
    <p:extLst>
      <p:ext uri="{BB962C8B-B14F-4D97-AF65-F5344CB8AC3E}">
        <p14:creationId xmlns:p14="http://schemas.microsoft.com/office/powerpoint/2010/main" xmlns="" val="379645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HISTORY OF HACKING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1966 – ROBERT MORRIS INTRODUCES THE CONCEPT OF SAFE HACKING.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1969 – DEVELOPMENT IN THE FIELD OF HACKING.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1990 – ELECTRONIC FRONTIER FOUNDATION WAS FOUNDED.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1995 – MARK ANDREESSON &amp; ERIC  RELEASE MOSAIC.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WHO IS HACKER?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HACKER IS NOT CYBER CRIMINAL BUT HE IS THE VERY INTELLIGENT PERSON WHO USES HIS KNOWLEDGE IN CONSTRUCTIVE MANNER TO SECURE SYSTEM &amp; NEVER DAMAGE DATA</a:t>
            </a:r>
          </a:p>
          <a:p>
            <a:pPr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HE KNOWS ALL ABOUT THE OPERATING SYSTEM &amp; DIFFERENT HOLES IN THE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29685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WHO IS CRACKER?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PERSON WHO  ENTER INTO OTHER’S SYSTEM AND VIOLET THE SYSTEM,DAMAGE THE DATA,CREATE HAVOC  IS CALLED CRACKER</a:t>
            </a:r>
          </a:p>
          <a:p>
            <a:pPr eaLnBrk="1" hangingPunct="1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800" dirty="0"/>
          </a:p>
          <a:p>
            <a:pPr eaLnBrk="1" hangingPunct="1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CRACKER IS CYBER CRIMINAL</a:t>
            </a:r>
          </a:p>
          <a:p>
            <a:pPr eaLnBrk="1" hangingPunct="1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THEY CAN BE EASILY IDENTIFIED BECAUSE THEIR ACTIONS ARE MALICIOUS</a:t>
            </a:r>
          </a:p>
        </p:txBody>
      </p:sp>
    </p:spTree>
    <p:extLst>
      <p:ext uri="{BB962C8B-B14F-4D97-AF65-F5344CB8AC3E}">
        <p14:creationId xmlns:p14="http://schemas.microsoft.com/office/powerpoint/2010/main" xmlns="" val="84833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WHY DO CRACKERS EXIST?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CRACKERS EXIST BECAUSE HUMAN NATURE IS JUST SO,FREQUENTLY DRIVEN BY TO DESTROY INSTEAD OF CREATE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800" dirty="0"/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/>
              <a:t>THEY ARE USED FOR DIFFERENT PURPOSES LIKE FOR PROFIT,SOME COMPANY USE THEM FOR DISABLING THE COMPITITOR COMPANY, FOR CRACKING CREDIT CARD NUMBER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805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0" grpId="1"/>
      <p:bldP spid="12290" grpId="2"/>
      <p:bldP spid="12291" grpId="0" build="p"/>
      <p:bldP spid="12291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DIFFERENCE BETWEEN HACKER &amp; CRACKER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/>
              <a:t>HACKER’S PROGRAMS TO CHECK INTIGRITY OF OTHER PROGRAMS.THUS WHEN HACKERS CREATE PROGRAM IT AUTOMATICALLY CHECKS REMOTE MACHINE SECURITY STRUCTURE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/>
              <a:t>THEY ALWAYS DO CONTRUCTIVE WORK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/>
              <a:t>CRACKERS RARELY MAKE THEIR OWN PROGRAM .INSTEAD ,THEY STEAL TOOL,PROGRAMS FROM OTHERS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/>
          </a:p>
          <a:p>
            <a:pPr marL="0" indent="0" eaLnBrk="1" hangingPunct="1">
              <a:lnSpc>
                <a:spcPct val="170000"/>
              </a:lnSpc>
              <a:buClr>
                <a:srgbClr val="FF0000"/>
              </a:buClr>
              <a:buNone/>
            </a:pPr>
            <a:endParaRPr lang="en-US" sz="2400" dirty="0"/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/>
              <a:t>CRACKERS CREATES NOTHING &amp; DESTROY MUCH</a:t>
            </a:r>
          </a:p>
        </p:txBody>
      </p:sp>
    </p:spTree>
    <p:extLst>
      <p:ext uri="{BB962C8B-B14F-4D97-AF65-F5344CB8AC3E}">
        <p14:creationId xmlns:p14="http://schemas.microsoft.com/office/powerpoint/2010/main" xmlns="" val="262019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WHICH OPERATING SYSTEM HACKER USE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SUN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UNIX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MICROSOFT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73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1276</Words>
  <Application>Microsoft Office PowerPoint</Application>
  <PresentationFormat>On-screen Show (4:3)</PresentationFormat>
  <Paragraphs>201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Wisp</vt:lpstr>
      <vt:lpstr>Lecture 17 Introduction to Hacking</vt:lpstr>
      <vt:lpstr>WHAT IS NETWORK SECURITY?</vt:lpstr>
      <vt:lpstr>Hacking</vt:lpstr>
      <vt:lpstr>HISTORY OF HACKING</vt:lpstr>
      <vt:lpstr>WHO IS HACKER?</vt:lpstr>
      <vt:lpstr>WHO IS CRACKER? </vt:lpstr>
      <vt:lpstr>WHY DO CRACKERS EXIST?</vt:lpstr>
      <vt:lpstr>DIFFERENCE BETWEEN HACKER &amp; CRACKER</vt:lpstr>
      <vt:lpstr>WHICH OPERATING SYSTEM HACKER USE </vt:lpstr>
      <vt:lpstr>SUN</vt:lpstr>
      <vt:lpstr>UNIX</vt:lpstr>
      <vt:lpstr>MICROSOFT</vt:lpstr>
      <vt:lpstr>Types oh Hacking </vt:lpstr>
      <vt:lpstr>White Hats Hacker </vt:lpstr>
      <vt:lpstr>Black Hats Hacker </vt:lpstr>
      <vt:lpstr>Grey Hats Hacker </vt:lpstr>
      <vt:lpstr>WHY DO PEOPLE HACK ?</vt:lpstr>
      <vt:lpstr>ATTACKS</vt:lpstr>
      <vt:lpstr>NEED FOR SECURITY</vt:lpstr>
      <vt:lpstr>TROJAN</vt:lpstr>
      <vt:lpstr>FIREWALL</vt:lpstr>
      <vt:lpstr>Common Steps for Attackers</vt:lpstr>
      <vt:lpstr>Common Steps for Attackers</vt:lpstr>
      <vt:lpstr>Common Steps for Attackers</vt:lpstr>
      <vt:lpstr>Common Steps for Attackers</vt:lpstr>
      <vt:lpstr>Common Steps for Attackers</vt:lpstr>
      <vt:lpstr>ATTACKS</vt:lpstr>
      <vt:lpstr>THE PSYCOLOGY OF HACKERS </vt:lpstr>
      <vt:lpstr>TYPES OF HACKING</vt:lpstr>
      <vt:lpstr>PASSWORD HACKING</vt:lpstr>
      <vt:lpstr>SOFTWARE HACKING</vt:lpstr>
      <vt:lpstr>IP ADDRESS</vt:lpstr>
      <vt:lpstr>PORT</vt:lpstr>
      <vt:lpstr>HACKING TOOLS</vt:lpstr>
      <vt:lpstr>SCANNERS</vt:lpstr>
      <vt:lpstr>TELNET</vt:lpstr>
      <vt:lpstr>FTP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Introduction to Hacking</dc:title>
  <dc:creator>Windows User</dc:creator>
  <cp:lastModifiedBy>coollibra</cp:lastModifiedBy>
  <cp:revision>17</cp:revision>
  <dcterms:created xsi:type="dcterms:W3CDTF">2013-12-13T05:59:16Z</dcterms:created>
  <dcterms:modified xsi:type="dcterms:W3CDTF">2019-04-01T04:22:05Z</dcterms:modified>
</cp:coreProperties>
</file>