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94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090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3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814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289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68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12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68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438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291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82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04DF-AA36-4F1C-B321-6EF50E10770A}" type="datetimeFigureOut">
              <a:rPr lang="en-US" smtClean="0"/>
              <a:pPr/>
              <a:t>13-Dec-13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23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17</a:t>
            </a:r>
            <a:br>
              <a:rPr lang="en-US" b="1" dirty="0" smtClean="0"/>
            </a:br>
            <a:r>
              <a:rPr lang="en-US" b="1" dirty="0" smtClean="0"/>
              <a:t>Introduction to Hacking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24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SUN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HACKERS Use EITHER SOLARIC X86 OR SCO AS A PLATFORM.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THIS IS BECAUSE THESE PRODUCTS ARE LICENSED WARE &amp; THEY CAN EASILY BE OBTAINED.</a:t>
            </a:r>
          </a:p>
        </p:txBody>
      </p:sp>
    </p:spTree>
    <p:extLst>
      <p:ext uri="{BB962C8B-B14F-4D97-AF65-F5344CB8AC3E}">
        <p14:creationId xmlns="" xmlns:p14="http://schemas.microsoft.com/office/powerpoint/2010/main" val="5447536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UNIX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POPULAR PLATFORM BECAUSE THEY REQUIRED A LOW OVERHEAD.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WE CAN RUN LINUX ON A PALTRAY 386 AND GAIN GOOD PERFORMANCE.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THIS IS REASONABLE.</a:t>
            </a:r>
          </a:p>
        </p:txBody>
      </p:sp>
    </p:spTree>
    <p:extLst>
      <p:ext uri="{BB962C8B-B14F-4D97-AF65-F5344CB8AC3E}">
        <p14:creationId xmlns="" xmlns:p14="http://schemas.microsoft.com/office/powerpoint/2010/main" val="2068072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MICROSOFT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THIS SUPPORTS MANY SECURITY TOOLS THAT CAN BE USED TO ATTACK REMOTE MACHINE.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IT HAS ADVANCED TOOLS FOR NETWORKING AS WELL.</a:t>
            </a:r>
          </a:p>
        </p:txBody>
      </p:sp>
    </p:spTree>
    <p:extLst>
      <p:ext uri="{BB962C8B-B14F-4D97-AF65-F5344CB8AC3E}">
        <p14:creationId xmlns="" xmlns:p14="http://schemas.microsoft.com/office/powerpoint/2010/main" val="963808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WHAT IS NETWORK SECURITY?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Security is much larger than just packets, firewalls, and hackers. Security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Policies and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Liabilities and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Human behavior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Corporate security programs and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Technical aspects- firewalls, intrusion detection systems, proxies, encryption, antivirus software, hacks, cracks, and attacks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Understanding hacking tools and how attacks are carried out is only one piece of the puzzle.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80F9A7-E1C2-41AB-B271-4DF70A645DA8}" type="slidenum">
              <a:rPr lang="en-US" sz="1400" b="0"/>
              <a:pPr/>
              <a:t>2</a:t>
            </a:fld>
            <a:endParaRPr lang="en-US" sz="1400" b="0"/>
          </a:p>
        </p:txBody>
      </p:sp>
    </p:spTree>
    <p:extLst>
      <p:ext uri="{BB962C8B-B14F-4D97-AF65-F5344CB8AC3E}">
        <p14:creationId xmlns="" xmlns:p14="http://schemas.microsoft.com/office/powerpoint/2010/main" val="35692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Hacking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FF00"/>
                </a:solidFill>
              </a:rPr>
              <a:t> </a:t>
            </a:r>
            <a:r>
              <a:rPr lang="en-US" sz="2800" cap="small" dirty="0" smtClean="0"/>
              <a:t>THE PROCESS OF ATTEMPTING TO GAIN OR SUCCESSFULLY GAINING,UNOTHORIZED ACCESS TO COMPUTER RESOURCES FOR THE PURPOSE OF HELP OR SECURE SYSTEM IS CALLED HACKING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345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HISTORY OF HACKING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1966 – ROBERT MORRIS INTRODUCES THE CONCEPT OF SAFE HACKING.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1969 – DEVELOPMENT IN THE FIELD OF HACKING.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1990 – ELECTRONIC FRONTIER FOUNDATION WAS FOUNDED.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1995 – MARK ANDREESSON &amp; ERIC  RELEASE MOSAIC.</a:t>
            </a:r>
          </a:p>
        </p:txBody>
      </p:sp>
    </p:spTree>
    <p:extLst>
      <p:ext uri="{BB962C8B-B14F-4D97-AF65-F5344CB8AC3E}">
        <p14:creationId xmlns="" xmlns:p14="http://schemas.microsoft.com/office/powerpoint/2010/main" val="12192038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WHO IS HACKER?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HACKER IS NOT CYBER CRIMINAL BUT HE IS THE VERY INTELLIGENT PERSON WHO USES HIS KNOWLEDGE IN CONSTRUCTIVE MANNER TO SECURE SYSTEM &amp; NEVER DAMAGE DATA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HE KNOWS ALL ABOUT THE OPERATING SYSTEM &amp; DIFFERENT HOLES IN THE 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2968547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WHO IS CRACKER?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PERSON WHO  ENTER INTO OTHER’S SYSTEM AND VIOLET THE SYSTEM,DAMAGE THE DATA,CREATE HAVOC  IS CALLED CRACKER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CRACKER IS CYBER CRIMINAL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THEY CAN BE EASILY IDENTIFIED BECAUSE THEIR ACTIONS ARE MALICIOUS</a:t>
            </a:r>
          </a:p>
        </p:txBody>
      </p:sp>
    </p:spTree>
    <p:extLst>
      <p:ext uri="{BB962C8B-B14F-4D97-AF65-F5344CB8AC3E}">
        <p14:creationId xmlns="" xmlns:p14="http://schemas.microsoft.com/office/powerpoint/2010/main" val="848334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WHY DO CRACKERS EXIST?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CRACKERS EXIST BECAUSE HUMAN NATURE IS JUST SO,FREQUENTLY DRIVEN BY TO DESTROY INSTEAD OF CREATE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800" dirty="0" smtClean="0"/>
              <a:t>THEY ARE USED FOR DIFFERENT PURPOSES LIKE FOR PROFIT,SOME COMPANY USE THEM FOR DISABLING THE COMPITITOR COMPANY, FOR CRACKING CREDIT CARD NUMBER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8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80582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0" grpId="1"/>
      <p:bldP spid="12290" grpId="2"/>
      <p:bldP spid="12291" grpId="0" build="p"/>
      <p:bldP spid="12291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DIFFERENCE BETWEEN HACKER &amp; CRACKER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/>
              <a:t>HACKER’S PROGRAMS TO CHECK INTIGRITY OF OTHER PROGRAMS.THUS WHEN HACKERS CREATE PROGRAM IT AUTOMATICALLY CHECKS REMOTE MACHINE SECURITY STRUCTURE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/>
              <a:t>THEY ALWAYS DO CONTRUCTIVE WORK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/>
              <a:t>CRACKERS RARELY MAKE THEIR OWN PROGRAM .INSTEAD ,THEY STEAL TOOL,PROGRAMS FROM OTHERS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Clr>
                <a:srgbClr val="FF0000"/>
              </a:buClr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/>
              <a:t>CRACKERS CREATES NOTHING &amp; DESTROY MUCH</a:t>
            </a:r>
          </a:p>
        </p:txBody>
      </p:sp>
    </p:spTree>
    <p:extLst>
      <p:ext uri="{BB962C8B-B14F-4D97-AF65-F5344CB8AC3E}">
        <p14:creationId xmlns="" xmlns:p14="http://schemas.microsoft.com/office/powerpoint/2010/main" val="2620191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WHICH OPERATING SYSTEM HACKER USE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SUN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UNIX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MICROSOFT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4173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397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17 Introduction to Hacking</vt:lpstr>
      <vt:lpstr>WHAT IS NETWORK SECURITY?</vt:lpstr>
      <vt:lpstr>Hacking</vt:lpstr>
      <vt:lpstr>HISTORY OF HACKING</vt:lpstr>
      <vt:lpstr>WHO IS HACKER?</vt:lpstr>
      <vt:lpstr>WHO IS CRACKER? </vt:lpstr>
      <vt:lpstr>WHY DO CRACKERS EXIST?</vt:lpstr>
      <vt:lpstr>DIFFERENCE BETWEEN HACKER &amp; CRACKER</vt:lpstr>
      <vt:lpstr>WHICH OPERATING SYSTEM HACKER USE </vt:lpstr>
      <vt:lpstr>SUN</vt:lpstr>
      <vt:lpstr>UNIX</vt:lpstr>
      <vt:lpstr>MICROSOFT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Introduction to Hacking</dc:title>
  <dc:creator>Windows User</dc:creator>
  <cp:lastModifiedBy>vcomsats</cp:lastModifiedBy>
  <cp:revision>7</cp:revision>
  <dcterms:created xsi:type="dcterms:W3CDTF">2013-12-13T05:59:16Z</dcterms:created>
  <dcterms:modified xsi:type="dcterms:W3CDTF">2013-12-13T10:56:01Z</dcterms:modified>
</cp:coreProperties>
</file>