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4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090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39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814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289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768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128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068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438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291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082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233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Lecture </a:t>
            </a:r>
            <a:r>
              <a:rPr lang="en-US" b="1" dirty="0" smtClean="0"/>
              <a:t>18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HACKING (CONTINUED)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24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SCANNERS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/>
              <a:t>IT IS NOT A PHOTO SCANNER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/>
              <a:t>SCANNER IS PROGRAM THAT AUTOMATICALLY DETECTS SECURITY WEAKNESS IN REMOTE HOST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/>
              <a:t>PORT SCANNERS ARE </a:t>
            </a:r>
            <a:r>
              <a:rPr lang="en-US" sz="2800" dirty="0" smtClean="0"/>
              <a:t>USED </a:t>
            </a:r>
            <a:r>
              <a:rPr lang="en-US" sz="2800" dirty="0" smtClean="0"/>
              <a:t>IN HACKING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/>
              <a:t>PORT SCANNER CAN GIVE THE WHOLE LIST OF OPEN PORT ON THAT SYSTEM AND WHICH SERVICE IS RUNNING ON THAT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/>
              <a:t>IT CAN USE ALMOST ALL OPERATING SYSTEM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/>
              <a:t> EX.  SATAN,NMAP</a:t>
            </a:r>
          </a:p>
        </p:txBody>
      </p:sp>
    </p:spTree>
    <p:extLst>
      <p:ext uri="{BB962C8B-B14F-4D97-AF65-F5344CB8AC3E}">
        <p14:creationId xmlns:p14="http://schemas.microsoft.com/office/powerpoint/2010/main" xmlns="" val="1149070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TELNET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TELNET IS </a:t>
            </a:r>
            <a:r>
              <a:rPr lang="en-US" dirty="0" smtClean="0"/>
              <a:t>ULTIMATE </a:t>
            </a:r>
            <a:r>
              <a:rPr lang="en-US" dirty="0" smtClean="0"/>
              <a:t>HACKING TOOL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 IT IS TERMINAL EMULATION PROGRAM THAT </a:t>
            </a:r>
            <a:r>
              <a:rPr lang="en-US" dirty="0" smtClean="0"/>
              <a:t>ALLOWS </a:t>
            </a:r>
            <a:r>
              <a:rPr lang="en-US" dirty="0" smtClean="0"/>
              <a:t>US TO CONNECT TO REMOTE SYSTEM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 YOU HAVE TO FOLLOW THIS STEP TO USE TELNET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>
                <a:solidFill>
                  <a:srgbClr val="00FF00"/>
                </a:solidFill>
              </a:rPr>
              <a:t>    </a:t>
            </a:r>
            <a:r>
              <a:rPr lang="en-US" dirty="0" smtClean="0">
                <a:solidFill>
                  <a:srgbClr val="FF66FF"/>
                </a:solidFill>
              </a:rPr>
              <a:t>C:\WINDOWS\TELNET [IP ADDRESS] PORT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endParaRPr lang="en-US" dirty="0" smtClean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521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FTP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FF00"/>
                </a:solidFill>
              </a:rPr>
              <a:t> </a:t>
            </a:r>
            <a:r>
              <a:rPr lang="en-US" sz="2800" dirty="0" smtClean="0"/>
              <a:t>FTP IS ONE TYPE OF PROTOCOL BUT SOME TIME IT IS </a:t>
            </a:r>
            <a:r>
              <a:rPr lang="en-US" sz="2800" dirty="0" smtClean="0"/>
              <a:t>USED </a:t>
            </a:r>
            <a:r>
              <a:rPr lang="en-US" sz="2800" dirty="0" smtClean="0"/>
              <a:t>AS HACKING TOOL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/>
              <a:t> PORT 21 FOR THE FTP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/>
              <a:t> FOR CONNECTING FTP WE NEED SOME FTP S/W KNOWN AS FTP CLIENT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/>
              <a:t> FOR CONNECTING FTP SERVER YOU HAVE TO </a:t>
            </a:r>
            <a:r>
              <a:rPr lang="en-US" sz="2800" dirty="0" smtClean="0"/>
              <a:t>HAMMER </a:t>
            </a:r>
            <a:r>
              <a:rPr lang="en-US" sz="2800" dirty="0" smtClean="0"/>
              <a:t>THAT SERVER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/>
              <a:t> COMMAND: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 smtClean="0">
                <a:solidFill>
                  <a:srgbClr val="00FF00"/>
                </a:solidFill>
              </a:rPr>
              <a:t> </a:t>
            </a:r>
            <a:r>
              <a:rPr lang="en-US" sz="2800" dirty="0" smtClean="0">
                <a:solidFill>
                  <a:srgbClr val="FF66FF"/>
                </a:solidFill>
              </a:rPr>
              <a:t>C:\WINDOWS\FTP [IP ADDRESS]:PORT</a:t>
            </a:r>
          </a:p>
        </p:txBody>
      </p:sp>
    </p:spTree>
    <p:extLst>
      <p:ext uri="{BB962C8B-B14F-4D97-AF65-F5344CB8AC3E}">
        <p14:creationId xmlns:p14="http://schemas.microsoft.com/office/powerpoint/2010/main" xmlns="" val="2066103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WHY DO PEOPLE HACK 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JUST FOR FUN.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SHOW OF THEIR KNOWLEDGE.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HACK OTHER SYSTEM SECRETLY.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DESTROY ENEMY’S COMPUTER NETWORK DURING THE WAR.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FOR PROFIT PEOPLE PAYS A CRACKER.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CRACK FOR SAKE OF CURIOCITY.</a:t>
            </a:r>
          </a:p>
        </p:txBody>
      </p:sp>
    </p:spTree>
    <p:extLst>
      <p:ext uri="{BB962C8B-B14F-4D97-AF65-F5344CB8AC3E}">
        <p14:creationId xmlns:p14="http://schemas.microsoft.com/office/powerpoint/2010/main" xmlns="" val="360348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smtClean="0">
                <a:solidFill>
                  <a:srgbClr val="FF0000"/>
                </a:solidFill>
              </a:rPr>
              <a:t>THE PSYCOLOGY OF HACKERS</a:t>
            </a:r>
            <a:br>
              <a:rPr lang="en-US" sz="4000" b="1" smtClean="0">
                <a:solidFill>
                  <a:srgbClr val="FF0000"/>
                </a:solidFill>
              </a:rPr>
            </a:br>
            <a:endParaRPr lang="en-US" sz="4000" b="1" smtClean="0">
              <a:solidFill>
                <a:srgbClr val="FF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ALL INFORMATION SHOULD BE FREE.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ACCESS TO COMPUTER SHOULD BE UNLIMITED AND FREE.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IT CAN CHANGE </a:t>
            </a:r>
            <a:r>
              <a:rPr lang="en-US" dirty="0" smtClean="0"/>
              <a:t>LIFE </a:t>
            </a:r>
            <a:r>
              <a:rPr lang="en-US" dirty="0" smtClean="0"/>
              <a:t>FOR BETTER.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IT CAN CREATE BEAUTY ON COMPUTER.</a:t>
            </a:r>
          </a:p>
        </p:txBody>
      </p:sp>
    </p:spTree>
    <p:extLst>
      <p:ext uri="{BB962C8B-B14F-4D97-AF65-F5344CB8AC3E}">
        <p14:creationId xmlns:p14="http://schemas.microsoft.com/office/powerpoint/2010/main" xmlns="" val="1981757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TYPES OF HACKING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THERE ARE MANY TYPES OF HACKING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   LIKE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 smtClean="0"/>
              <a:t>PASSWORD HACKING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 smtClean="0"/>
              <a:t>SOFTWARE HACKING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 smtClean="0"/>
              <a:t>NET HACKING</a:t>
            </a:r>
          </a:p>
          <a:p>
            <a:pPr eaLnBrk="1" hangingPunct="1">
              <a:buClr>
                <a:srgbClr val="FF0000"/>
              </a:buClr>
              <a:buFontTx/>
              <a:buNone/>
            </a:pPr>
            <a:endParaRPr lang="en-US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4010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PASSWORD HACKING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/>
              <a:t>TWO TYPES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sz="2800" dirty="0" smtClean="0"/>
              <a:t>BRUTE FORCE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sz="2800" dirty="0" smtClean="0"/>
              <a:t>IN THAT CASE HACKERS TRY OUT ALL THE COMBINATION OF ALL KEYBOARD LETTERS .IT HAS GRATER SUCCESS BUT IT TAKES LONG TIME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  <a:buFontTx/>
              <a:buAutoNum type="arabicPeriod" startAt="2"/>
            </a:pPr>
            <a:r>
              <a:rPr lang="en-US" sz="2800" dirty="0" smtClean="0"/>
              <a:t>DICTIONARY BASED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sz="2800" dirty="0" smtClean="0"/>
              <a:t>IN THAT THEY ARE USE PREDEFINE PASSWORD.IT IS UNSUCCESSFUL METHOD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</a:pPr>
            <a:endParaRPr lang="en-US" sz="2800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65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SOFTWARE HACKING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IN THAT HACKERS CHANGES THE LOOK &amp; EXCUTION WAY OF THAT SOFTWARE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 CHANG THE DEMO VERSION INTO FULL VERSION BY </a:t>
            </a:r>
            <a:r>
              <a:rPr lang="en-US" dirty="0" smtClean="0"/>
              <a:t>DECODING </a:t>
            </a:r>
            <a:r>
              <a:rPr lang="en-US" dirty="0" smtClean="0"/>
              <a:t>THE SOURCE CODE </a:t>
            </a:r>
          </a:p>
        </p:txBody>
      </p:sp>
    </p:spTree>
    <p:extLst>
      <p:ext uri="{BB962C8B-B14F-4D97-AF65-F5344CB8AC3E}">
        <p14:creationId xmlns:p14="http://schemas.microsoft.com/office/powerpoint/2010/main" xmlns="" val="277362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IP ADDRESS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IP ADDRESS IS THE ADDRESS OF YOUR COMPUTER IN THE INTERNET 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IT IS UNIQ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LIKE  192.168.23.45</a:t>
            </a:r>
          </a:p>
        </p:txBody>
      </p:sp>
    </p:spTree>
    <p:extLst>
      <p:ext uri="{BB962C8B-B14F-4D97-AF65-F5344CB8AC3E}">
        <p14:creationId xmlns:p14="http://schemas.microsoft.com/office/powerpoint/2010/main" xmlns="" val="1460414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PORT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 smtClean="0"/>
              <a:t>IT IS NOT PHYSICAL PORT BUT IT IS LOGICAL PORT IN YOUR COMPUTER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 smtClean="0"/>
              <a:t>IT IS JUST LIKE HOLE ONTO THE SYSTEM.THROUGH HACKER CAN ENTER 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 smtClean="0"/>
              <a:t>THERE ARE THOUSANDS OF PORTS INTO COMPUTER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 smtClean="0"/>
              <a:t>THE PETICULAR SERVICE IS RUNNING ON PERTICULAR PORT 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 smtClean="0"/>
              <a:t>LIKE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sz="2400" b="1" dirty="0" smtClean="0"/>
              <a:t>              PORT 21 : FTP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sz="2400" b="1" dirty="0" smtClean="0"/>
              <a:t>		   PORT 23 : TELNET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sz="2400" b="1" dirty="0" smtClean="0"/>
              <a:t>		   PORT 80 : HTTP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sz="2400" b="1" dirty="0" smtClean="0"/>
              <a:t>		   PORT 25 : MAIL</a:t>
            </a:r>
          </a:p>
        </p:txBody>
      </p:sp>
    </p:spTree>
    <p:extLst>
      <p:ext uri="{BB962C8B-B14F-4D97-AF65-F5344CB8AC3E}">
        <p14:creationId xmlns:p14="http://schemas.microsoft.com/office/powerpoint/2010/main" xmlns="" val="198227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HACKING TOOLS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THERE ARE MANY TOOLS ARE AVILABLE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 smtClean="0"/>
              <a:t>SCANNERS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 smtClean="0"/>
              <a:t>TELNET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 smtClean="0"/>
              <a:t>FTP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 smtClean="0"/>
              <a:t>LAN WATCH</a:t>
            </a:r>
          </a:p>
        </p:txBody>
      </p:sp>
    </p:spTree>
    <p:extLst>
      <p:ext uri="{BB962C8B-B14F-4D97-AF65-F5344CB8AC3E}">
        <p14:creationId xmlns:p14="http://schemas.microsoft.com/office/powerpoint/2010/main" xmlns="" val="2172213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390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18 HACKING (CONTINUED)</vt:lpstr>
      <vt:lpstr>WHY DO PEOPLE HACK ?</vt:lpstr>
      <vt:lpstr>THE PSYCOLOGY OF HACKERS </vt:lpstr>
      <vt:lpstr>TYPES OF HACKING</vt:lpstr>
      <vt:lpstr>PASSWORD HACKING</vt:lpstr>
      <vt:lpstr>SOFTWARE HACKING</vt:lpstr>
      <vt:lpstr>IP ADDRESS</vt:lpstr>
      <vt:lpstr>PORT</vt:lpstr>
      <vt:lpstr>HACKING TOOLS</vt:lpstr>
      <vt:lpstr>SCANNERS</vt:lpstr>
      <vt:lpstr>TELNET</vt:lpstr>
      <vt:lpstr>FTP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Introduction to Hacking</dc:title>
  <dc:creator>Windows User</dc:creator>
  <cp:lastModifiedBy>vcomsats</cp:lastModifiedBy>
  <cp:revision>11</cp:revision>
  <dcterms:created xsi:type="dcterms:W3CDTF">2013-12-13T05:59:16Z</dcterms:created>
  <dcterms:modified xsi:type="dcterms:W3CDTF">2013-12-13T12:12:33Z</dcterms:modified>
</cp:coreProperties>
</file>