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74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NU-</a:t>
            </a:r>
            <a:r>
              <a:rPr spc="-75" dirty="0"/>
              <a:t>F</a:t>
            </a:r>
            <a:r>
              <a:rPr spc="-10" dirty="0"/>
              <a:t>AS</a:t>
            </a:r>
            <a:r>
              <a:rPr spc="-135" dirty="0"/>
              <a:t>T</a:t>
            </a:r>
            <a:r>
              <a:rPr spc="-5" dirty="0"/>
              <a:t>,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CFD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pPr marL="110489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NU-</a:t>
            </a:r>
            <a:r>
              <a:rPr spc="-75" dirty="0"/>
              <a:t>F</a:t>
            </a:r>
            <a:r>
              <a:rPr spc="-10" dirty="0"/>
              <a:t>AS</a:t>
            </a:r>
            <a:r>
              <a:rPr spc="-135" dirty="0"/>
              <a:t>T</a:t>
            </a:r>
            <a:r>
              <a:rPr spc="-5" dirty="0"/>
              <a:t>,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CFD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pPr marL="110489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NU-</a:t>
            </a:r>
            <a:r>
              <a:rPr spc="-75" dirty="0"/>
              <a:t>F</a:t>
            </a:r>
            <a:r>
              <a:rPr spc="-10" dirty="0"/>
              <a:t>AS</a:t>
            </a:r>
            <a:r>
              <a:rPr spc="-135" dirty="0"/>
              <a:t>T</a:t>
            </a:r>
            <a:r>
              <a:rPr spc="-5" dirty="0"/>
              <a:t>,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CFD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pPr marL="110489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NU-</a:t>
            </a:r>
            <a:r>
              <a:rPr spc="-75" dirty="0"/>
              <a:t>F</a:t>
            </a:r>
            <a:r>
              <a:rPr spc="-10" dirty="0"/>
              <a:t>AS</a:t>
            </a:r>
            <a:r>
              <a:rPr spc="-135" dirty="0"/>
              <a:t>T</a:t>
            </a:r>
            <a:r>
              <a:rPr spc="-5" dirty="0"/>
              <a:t>,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CFD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pPr marL="110489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5135880"/>
          </a:xfrm>
          <a:custGeom>
            <a:avLst/>
            <a:gdLst/>
            <a:ahLst/>
            <a:cxnLst/>
            <a:rect l="l" t="t" r="r" b="b"/>
            <a:pathLst>
              <a:path w="9144000" h="5135880">
                <a:moveTo>
                  <a:pt x="0" y="5135636"/>
                </a:moveTo>
                <a:lnTo>
                  <a:pt x="9143999" y="5135636"/>
                </a:lnTo>
                <a:lnTo>
                  <a:pt x="9143999" y="137"/>
                </a:lnTo>
                <a:lnTo>
                  <a:pt x="0" y="137"/>
                </a:lnTo>
                <a:lnTo>
                  <a:pt x="0" y="513563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103876"/>
            <a:ext cx="9144000" cy="112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15057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473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26335" y="1533144"/>
            <a:ext cx="5141975" cy="379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NU-</a:t>
            </a:r>
            <a:r>
              <a:rPr spc="-75" dirty="0"/>
              <a:t>F</a:t>
            </a:r>
            <a:r>
              <a:rPr spc="-10" dirty="0"/>
              <a:t>AS</a:t>
            </a:r>
            <a:r>
              <a:rPr spc="-135" dirty="0"/>
              <a:t>T</a:t>
            </a:r>
            <a:r>
              <a:rPr spc="-5" dirty="0"/>
              <a:t>,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CFD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pPr marL="110489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412747"/>
            <a:ext cx="9144000" cy="112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45898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457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1433830"/>
          </a:xfrm>
          <a:custGeom>
            <a:avLst/>
            <a:gdLst/>
            <a:ahLst/>
            <a:cxnLst/>
            <a:rect l="l" t="t" r="r" b="b"/>
            <a:pathLst>
              <a:path w="9144000" h="1433830">
                <a:moveTo>
                  <a:pt x="0" y="1433571"/>
                </a:moveTo>
                <a:lnTo>
                  <a:pt x="9143999" y="1433571"/>
                </a:lnTo>
                <a:lnTo>
                  <a:pt x="9143999" y="5"/>
                </a:lnTo>
                <a:lnTo>
                  <a:pt x="0" y="5"/>
                </a:lnTo>
                <a:lnTo>
                  <a:pt x="0" y="143357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651" y="2574587"/>
            <a:ext cx="8048697" cy="111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685" y="2262338"/>
            <a:ext cx="8072629" cy="351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4228" y="6581909"/>
            <a:ext cx="10591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NU-</a:t>
            </a:r>
            <a:r>
              <a:rPr spc="-75" dirty="0"/>
              <a:t>F</a:t>
            </a:r>
            <a:r>
              <a:rPr spc="-10" dirty="0"/>
              <a:t>AS</a:t>
            </a:r>
            <a:r>
              <a:rPr spc="-135" dirty="0"/>
              <a:t>T</a:t>
            </a:r>
            <a:r>
              <a:rPr spc="-5" dirty="0"/>
              <a:t>,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/>
              <a:t>CFD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673483" y="6581909"/>
            <a:ext cx="16814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49468" y="6581909"/>
            <a:ext cx="22161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pPr marL="110489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4B018-AF04-4443-BD86-C417E92629A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lang="en-US" spc="-1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FF366-9C23-43FE-875E-8B37FB352E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0489">
              <a:lnSpc>
                <a:spcPct val="10000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59308"/>
            <a:ext cx="4594860" cy="42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912264"/>
            <a:ext cx="61220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C00"/>
              </a:buClr>
              <a:buSzPct val="79166"/>
              <a:buFont typeface="Wingdings 2"/>
              <a:buChar char=""/>
              <a:tabLst>
                <a:tab pos="332740" algn="l"/>
              </a:tabLst>
            </a:pPr>
            <a:r>
              <a:rPr sz="2400" b="1" spc="-15" dirty="0">
                <a:latin typeface="Corbel"/>
                <a:cs typeface="Corbel"/>
              </a:rPr>
              <a:t>Prof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15" dirty="0">
                <a:latin typeface="Corbel"/>
                <a:cs typeface="Corbel"/>
              </a:rPr>
              <a:t>s</a:t>
            </a:r>
            <a:r>
              <a:rPr sz="2400" b="1" spc="-25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ional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Ethics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rbel"/>
                <a:cs typeface="Corbel"/>
              </a:rPr>
              <a:t>mus</a:t>
            </a:r>
            <a:r>
              <a:rPr sz="2400" b="1" dirty="0">
                <a:latin typeface="Corbel"/>
                <a:cs typeface="Corbel"/>
              </a:rPr>
              <a:t>t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rbel"/>
                <a:cs typeface="Corbel"/>
              </a:rPr>
              <a:t>ta</a:t>
            </a:r>
            <a:r>
              <a:rPr sz="2400" b="1" spc="-50" dirty="0">
                <a:latin typeface="Corbel"/>
                <a:cs typeface="Corbel"/>
              </a:rPr>
              <a:t>k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into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spc="-55" dirty="0">
                <a:latin typeface="Corbel"/>
                <a:cs typeface="Corbel"/>
              </a:rPr>
              <a:t>c</a:t>
            </a:r>
            <a:r>
              <a:rPr sz="2400" b="1" spc="-15" dirty="0">
                <a:latin typeface="Corbel"/>
                <a:cs typeface="Corbel"/>
              </a:rPr>
              <a:t>count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8662168" y="6581909"/>
            <a:ext cx="1962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F3F3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236" y="2329394"/>
            <a:ext cx="6170930" cy="284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570" indent="-273050">
              <a:lnSpc>
                <a:spcPct val="100000"/>
              </a:lnSpc>
              <a:buClr>
                <a:srgbClr val="5FB5CC"/>
              </a:buClr>
              <a:buSzPct val="90000"/>
              <a:buFont typeface="Wingdings"/>
              <a:buChar char=""/>
              <a:tabLst>
                <a:tab pos="624205" algn="l"/>
              </a:tabLst>
            </a:pPr>
            <a:r>
              <a:rPr sz="2000" spc="-35" dirty="0">
                <a:latin typeface="Corbel"/>
                <a:cs typeface="Corbel"/>
              </a:rPr>
              <a:t>R</a:t>
            </a:r>
            <a:r>
              <a:rPr sz="2000" dirty="0">
                <a:latin typeface="Corbel"/>
                <a:cs typeface="Corbel"/>
              </a:rPr>
              <a:t>elati</a:t>
            </a:r>
            <a:r>
              <a:rPr sz="2000" spc="-5" dirty="0">
                <a:latin typeface="Corbel"/>
                <a:cs typeface="Corbel"/>
              </a:rPr>
              <a:t>on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b</a:t>
            </a:r>
            <a:r>
              <a:rPr sz="2000" dirty="0">
                <a:latin typeface="Corbel"/>
                <a:cs typeface="Corbel"/>
              </a:rPr>
              <a:t>etween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profes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iona</a:t>
            </a:r>
            <a:r>
              <a:rPr sz="2000" spc="5" dirty="0">
                <a:latin typeface="Corbel"/>
                <a:cs typeface="Corbel"/>
              </a:rPr>
              <a:t>l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clients</a:t>
            </a:r>
            <a:endParaRPr sz="2000">
              <a:latin typeface="Corbel"/>
              <a:cs typeface="Corbel"/>
            </a:endParaRPr>
          </a:p>
          <a:p>
            <a:pPr marL="623570" indent="-273050">
              <a:lnSpc>
                <a:spcPct val="100000"/>
              </a:lnSpc>
              <a:spcBef>
                <a:spcPts val="480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624205" algn="l"/>
              </a:tabLst>
            </a:pPr>
            <a:r>
              <a:rPr sz="2000" spc="-35" dirty="0">
                <a:latin typeface="Corbel"/>
                <a:cs typeface="Corbel"/>
              </a:rPr>
              <a:t>R</a:t>
            </a:r>
            <a:r>
              <a:rPr sz="2000" dirty="0">
                <a:latin typeface="Corbel"/>
                <a:cs typeface="Corbel"/>
              </a:rPr>
              <a:t>elati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n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b</a:t>
            </a:r>
            <a:r>
              <a:rPr sz="2000" dirty="0">
                <a:latin typeface="Corbel"/>
                <a:cs typeface="Corbel"/>
              </a:rPr>
              <a:t>etween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profession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5" dirty="0">
                <a:latin typeface="Corbel"/>
                <a:cs typeface="Corbel"/>
              </a:rPr>
              <a:t>ociety</a:t>
            </a:r>
            <a:endParaRPr sz="2000">
              <a:latin typeface="Corbel"/>
              <a:cs typeface="Corbel"/>
            </a:endParaRPr>
          </a:p>
          <a:p>
            <a:pPr marL="623570" indent="-273050">
              <a:lnSpc>
                <a:spcPct val="100000"/>
              </a:lnSpc>
              <a:spcBef>
                <a:spcPts val="480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624205" algn="l"/>
              </a:tabLst>
            </a:pPr>
            <a:r>
              <a:rPr sz="2000" spc="-35" dirty="0">
                <a:latin typeface="Corbel"/>
                <a:cs typeface="Corbel"/>
              </a:rPr>
              <a:t>R</a:t>
            </a:r>
            <a:r>
              <a:rPr sz="2000" dirty="0">
                <a:latin typeface="Corbel"/>
                <a:cs typeface="Corbel"/>
              </a:rPr>
              <a:t>elati</a:t>
            </a:r>
            <a:r>
              <a:rPr sz="2000" spc="-5" dirty="0">
                <a:latin typeface="Corbel"/>
                <a:cs typeface="Corbel"/>
              </a:rPr>
              <a:t>on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among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professionals</a:t>
            </a:r>
            <a:endParaRPr sz="2000">
              <a:latin typeface="Corbel"/>
              <a:cs typeface="Corbel"/>
            </a:endParaRPr>
          </a:p>
          <a:p>
            <a:pPr marL="623570" indent="-273050">
              <a:lnSpc>
                <a:spcPct val="100000"/>
              </a:lnSpc>
              <a:spcBef>
                <a:spcPts val="480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624205" algn="l"/>
              </a:tabLst>
            </a:pPr>
            <a:r>
              <a:rPr sz="2000" spc="-35" dirty="0">
                <a:latin typeface="Corbel"/>
                <a:cs typeface="Corbel"/>
              </a:rPr>
              <a:t>R</a:t>
            </a:r>
            <a:r>
              <a:rPr sz="2000" dirty="0">
                <a:latin typeface="Corbel"/>
                <a:cs typeface="Corbel"/>
              </a:rPr>
              <a:t>elati</a:t>
            </a:r>
            <a:r>
              <a:rPr sz="2000" spc="-5" dirty="0">
                <a:latin typeface="Corbel"/>
                <a:cs typeface="Corbel"/>
              </a:rPr>
              <a:t>on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b</a:t>
            </a:r>
            <a:r>
              <a:rPr sz="2000" dirty="0">
                <a:latin typeface="Corbel"/>
                <a:cs typeface="Corbel"/>
              </a:rPr>
              <a:t>etween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emplo</a:t>
            </a:r>
            <a:r>
              <a:rPr sz="2000" spc="-5" dirty="0">
                <a:latin typeface="Corbel"/>
                <a:cs typeface="Corbel"/>
              </a:rPr>
              <a:t>y</a:t>
            </a:r>
            <a:r>
              <a:rPr sz="2000" dirty="0">
                <a:latin typeface="Corbel"/>
                <a:cs typeface="Corbel"/>
              </a:rPr>
              <a:t>ee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e</a:t>
            </a:r>
            <a:r>
              <a:rPr sz="2000" dirty="0">
                <a:latin typeface="Corbel"/>
                <a:cs typeface="Corbel"/>
              </a:rPr>
              <a:t>mplo</a:t>
            </a:r>
            <a:r>
              <a:rPr sz="2000" spc="-5" dirty="0">
                <a:latin typeface="Corbel"/>
                <a:cs typeface="Corbel"/>
              </a:rPr>
              <a:t>y</a:t>
            </a:r>
            <a:r>
              <a:rPr sz="2000" dirty="0">
                <a:latin typeface="Corbel"/>
                <a:cs typeface="Corbel"/>
              </a:rPr>
              <a:t>er</a:t>
            </a:r>
            <a:endParaRPr sz="2000">
              <a:latin typeface="Corbel"/>
              <a:cs typeface="Corbel"/>
            </a:endParaRPr>
          </a:p>
          <a:p>
            <a:pPr marL="623570" indent="-273050">
              <a:lnSpc>
                <a:spcPts val="2385"/>
              </a:lnSpc>
              <a:spcBef>
                <a:spcPts val="480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624205" algn="l"/>
              </a:tabLst>
            </a:pPr>
            <a:r>
              <a:rPr sz="2000" dirty="0">
                <a:latin typeface="Corbel"/>
                <a:cs typeface="Corbel"/>
              </a:rPr>
              <a:t>Specialized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technica</a:t>
            </a:r>
            <a:r>
              <a:rPr sz="2000" dirty="0">
                <a:latin typeface="Corbel"/>
                <a:cs typeface="Corbel"/>
              </a:rPr>
              <a:t>l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d</a:t>
            </a:r>
            <a:r>
              <a:rPr sz="2000" dirty="0">
                <a:latin typeface="Corbel"/>
                <a:cs typeface="Corbel"/>
              </a:rPr>
              <a:t>etails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f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th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profession</a:t>
            </a:r>
            <a:endParaRPr sz="2000">
              <a:latin typeface="Corbel"/>
              <a:cs typeface="Corbel"/>
            </a:endParaRPr>
          </a:p>
          <a:p>
            <a:pPr marL="332740" indent="-320040">
              <a:lnSpc>
                <a:spcPts val="2865"/>
              </a:lnSpc>
              <a:buClr>
                <a:srgbClr val="F0AC00"/>
              </a:buClr>
              <a:buSzPct val="79166"/>
              <a:buFont typeface="Wingdings 2"/>
              <a:buChar char=""/>
              <a:tabLst>
                <a:tab pos="332740" algn="l"/>
              </a:tabLst>
            </a:pPr>
            <a:r>
              <a:rPr sz="2400" b="1" dirty="0">
                <a:latin typeface="Corbel"/>
                <a:cs typeface="Corbel"/>
              </a:rPr>
              <a:t>A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computing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prof</a:t>
            </a:r>
            <a:r>
              <a:rPr sz="2400" b="1" spc="-5" dirty="0">
                <a:latin typeface="Corbel"/>
                <a:cs typeface="Corbel"/>
              </a:rPr>
              <a:t>e</a:t>
            </a:r>
            <a:r>
              <a:rPr sz="2400" b="1" spc="-10" dirty="0">
                <a:latin typeface="Corbel"/>
                <a:cs typeface="Corbel"/>
              </a:rPr>
              <a:t>ssio</a:t>
            </a:r>
            <a:r>
              <a:rPr sz="2400" b="1" spc="-15" dirty="0">
                <a:latin typeface="Corbel"/>
                <a:cs typeface="Corbel"/>
              </a:rPr>
              <a:t>nal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rbel"/>
                <a:cs typeface="Corbel"/>
              </a:rPr>
              <a:t>mus</a:t>
            </a:r>
            <a:r>
              <a:rPr sz="2400" b="1" dirty="0">
                <a:latin typeface="Corbel"/>
                <a:cs typeface="Corbel"/>
              </a:rPr>
              <a:t>t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und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15" dirty="0">
                <a:latin typeface="Corbel"/>
                <a:cs typeface="Corbel"/>
              </a:rPr>
              <a:t>rstan</a:t>
            </a:r>
            <a:r>
              <a:rPr sz="2400" b="1" spc="-10" dirty="0">
                <a:latin typeface="Corbel"/>
                <a:cs typeface="Corbel"/>
              </a:rPr>
              <a:t>d</a:t>
            </a:r>
            <a:r>
              <a:rPr sz="2400" b="1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  <a:p>
            <a:pPr marL="623570" lvl="1" indent="-273050">
              <a:lnSpc>
                <a:spcPct val="100000"/>
              </a:lnSpc>
              <a:spcBef>
                <a:spcPts val="505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624205" algn="l"/>
              </a:tabLst>
            </a:pPr>
            <a:r>
              <a:rPr sz="2000" spc="-5" dirty="0">
                <a:latin typeface="Corbel"/>
                <a:cs typeface="Corbel"/>
              </a:rPr>
              <a:t>C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dirty="0">
                <a:latin typeface="Corbel"/>
                <a:cs typeface="Corbel"/>
              </a:rPr>
              <a:t>ltural,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soci</a:t>
            </a:r>
            <a:r>
              <a:rPr sz="2000" spc="5" dirty="0">
                <a:latin typeface="Corbel"/>
                <a:cs typeface="Corbel"/>
              </a:rPr>
              <a:t>a</a:t>
            </a:r>
            <a:r>
              <a:rPr sz="2000" dirty="0">
                <a:latin typeface="Corbel"/>
                <a:cs typeface="Corbel"/>
              </a:rPr>
              <a:t>l,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leg</a:t>
            </a:r>
            <a:r>
              <a:rPr sz="2000" spc="5" dirty="0">
                <a:latin typeface="Corbel"/>
                <a:cs typeface="Corbel"/>
              </a:rPr>
              <a:t>a</a:t>
            </a:r>
            <a:r>
              <a:rPr sz="2000" dirty="0">
                <a:latin typeface="Corbel"/>
                <a:cs typeface="Corbel"/>
              </a:rPr>
              <a:t>l,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ethical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i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dirty="0">
                <a:latin typeface="Corbel"/>
                <a:cs typeface="Corbel"/>
              </a:rPr>
              <a:t>es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in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co</a:t>
            </a:r>
            <a:r>
              <a:rPr sz="2000" spc="-10" dirty="0">
                <a:latin typeface="Corbel"/>
                <a:cs typeface="Corbel"/>
              </a:rPr>
              <a:t>m</a:t>
            </a:r>
            <a:r>
              <a:rPr sz="2000" dirty="0">
                <a:latin typeface="Corbel"/>
                <a:cs typeface="Corbel"/>
              </a:rPr>
              <a:t>puting</a:t>
            </a:r>
            <a:endParaRPr sz="2000">
              <a:latin typeface="Corbel"/>
              <a:cs typeface="Corbel"/>
            </a:endParaRPr>
          </a:p>
          <a:p>
            <a:pPr marL="623570" lvl="1" indent="-273050">
              <a:lnSpc>
                <a:spcPct val="100000"/>
              </a:lnSpc>
              <a:spcBef>
                <a:spcPts val="480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624205" algn="l"/>
              </a:tabLst>
            </a:pPr>
            <a:r>
              <a:rPr sz="2000" spc="-35" dirty="0">
                <a:latin typeface="Corbel"/>
                <a:cs typeface="Corbel"/>
              </a:rPr>
              <a:t>R</a:t>
            </a:r>
            <a:r>
              <a:rPr sz="2000" dirty="0">
                <a:latin typeface="Corbel"/>
                <a:cs typeface="Corbel"/>
              </a:rPr>
              <a:t>es</a:t>
            </a:r>
            <a:r>
              <a:rPr sz="2000" spc="5" dirty="0">
                <a:latin typeface="Corbel"/>
                <a:cs typeface="Corbel"/>
              </a:rPr>
              <a:t>p</a:t>
            </a:r>
            <a:r>
              <a:rPr sz="2000" spc="-5" dirty="0">
                <a:latin typeface="Corbel"/>
                <a:cs typeface="Corbel"/>
              </a:rPr>
              <a:t>on</a:t>
            </a:r>
            <a:r>
              <a:rPr sz="2000" dirty="0">
                <a:latin typeface="Corbel"/>
                <a:cs typeface="Corbel"/>
              </a:rPr>
              <a:t>sibili</a:t>
            </a:r>
            <a:r>
              <a:rPr sz="2000" spc="-5" dirty="0">
                <a:latin typeface="Corbel"/>
                <a:cs typeface="Corbel"/>
              </a:rPr>
              <a:t>t</a:t>
            </a:r>
            <a:r>
              <a:rPr sz="2000" dirty="0">
                <a:latin typeface="Corbel"/>
                <a:cs typeface="Corbel"/>
              </a:rPr>
              <a:t>y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po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sible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consequ</a:t>
            </a:r>
            <a:r>
              <a:rPr sz="2000" dirty="0">
                <a:latin typeface="Corbel"/>
                <a:cs typeface="Corbel"/>
              </a:rPr>
              <a:t>ences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f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fail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dirty="0">
                <a:latin typeface="Corbel"/>
                <a:cs typeface="Corbel"/>
              </a:rPr>
              <a:t>re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C70533-273A-4E44-A9BA-164DDBDC91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0489">
              <a:lnSpc>
                <a:spcPct val="100000"/>
              </a:lnSpc>
            </a:pPr>
            <a:fld id="{81D60167-4931-47E6-BA6A-407CBD079E47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59308"/>
            <a:ext cx="4594860" cy="42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46732"/>
            <a:ext cx="26181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C00"/>
              </a:buClr>
              <a:buSzPct val="79166"/>
              <a:buFont typeface="Wingdings 2"/>
              <a:buChar char=""/>
              <a:tabLst>
                <a:tab pos="332740" algn="l"/>
              </a:tabLst>
            </a:pPr>
            <a:r>
              <a:rPr sz="2400" b="1" spc="-5" dirty="0">
                <a:latin typeface="Corbel"/>
                <a:cs typeface="Corbel"/>
              </a:rPr>
              <a:t>Comput</a:t>
            </a:r>
            <a:r>
              <a:rPr sz="2400" b="1" spc="10" dirty="0">
                <a:latin typeface="Corbel"/>
                <a:cs typeface="Corbel"/>
              </a:rPr>
              <a:t>e</a:t>
            </a:r>
            <a:r>
              <a:rPr sz="2400" b="1" spc="-10" dirty="0">
                <a:latin typeface="Corbel"/>
                <a:cs typeface="Corbel"/>
              </a:rPr>
              <a:t>r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Ethic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564" y="2201152"/>
            <a:ext cx="7654290" cy="321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5080" indent="-273050" algn="just">
              <a:lnSpc>
                <a:spcPts val="1920"/>
              </a:lnSpc>
              <a:buClr>
                <a:srgbClr val="5FB5CC"/>
              </a:buClr>
              <a:buSzPct val="90000"/>
              <a:buFont typeface="Wingdings"/>
              <a:buChar char=""/>
              <a:tabLst>
                <a:tab pos="286385" algn="l"/>
              </a:tabLst>
            </a:pPr>
            <a:r>
              <a:rPr sz="2000" spc="-5" dirty="0">
                <a:latin typeface="Corbel"/>
                <a:cs typeface="Corbel"/>
              </a:rPr>
              <a:t>Anal</a:t>
            </a:r>
            <a:r>
              <a:rPr sz="2000" spc="-15" dirty="0">
                <a:latin typeface="Corbel"/>
                <a:cs typeface="Corbel"/>
              </a:rPr>
              <a:t>y</a:t>
            </a:r>
            <a:r>
              <a:rPr sz="2000" spc="-5" dirty="0">
                <a:latin typeface="Corbel"/>
                <a:cs typeface="Corbel"/>
              </a:rPr>
              <a:t>s</a:t>
            </a:r>
            <a:r>
              <a:rPr sz="2000" spc="5" dirty="0">
                <a:latin typeface="Corbel"/>
                <a:cs typeface="Corbel"/>
              </a:rPr>
              <a:t>i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t</a:t>
            </a:r>
            <a:r>
              <a:rPr sz="2000" spc="-15" dirty="0">
                <a:latin typeface="Corbel"/>
                <a:cs typeface="Corbel"/>
              </a:rPr>
              <a:t>h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nat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dirty="0">
                <a:latin typeface="Corbel"/>
                <a:cs typeface="Corbel"/>
              </a:rPr>
              <a:t>ral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rbel"/>
                <a:cs typeface="Corbel"/>
              </a:rPr>
              <a:t>a</a:t>
            </a:r>
            <a:r>
              <a:rPr sz="2000" spc="-5" dirty="0">
                <a:latin typeface="Corbel"/>
                <a:cs typeface="Corbel"/>
              </a:rPr>
              <a:t>n</a:t>
            </a:r>
            <a:r>
              <a:rPr sz="2000" dirty="0">
                <a:latin typeface="Corbel"/>
                <a:cs typeface="Corbel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soc</a:t>
            </a:r>
            <a:r>
              <a:rPr sz="2000" spc="-10" dirty="0">
                <a:latin typeface="Corbel"/>
                <a:cs typeface="Corbel"/>
              </a:rPr>
              <a:t>i</a:t>
            </a:r>
            <a:r>
              <a:rPr sz="2000" spc="-15" dirty="0">
                <a:latin typeface="Corbel"/>
                <a:cs typeface="Corbel"/>
              </a:rPr>
              <a:t>a</a:t>
            </a:r>
            <a:r>
              <a:rPr sz="2000" dirty="0">
                <a:latin typeface="Corbel"/>
                <a:cs typeface="Corbel"/>
              </a:rPr>
              <a:t>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impact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co</a:t>
            </a:r>
            <a:r>
              <a:rPr sz="2000" spc="-15" dirty="0">
                <a:latin typeface="Corbel"/>
                <a:cs typeface="Corbel"/>
              </a:rPr>
              <a:t>m</a:t>
            </a:r>
            <a:r>
              <a:rPr sz="2000" dirty="0">
                <a:latin typeface="Corbel"/>
                <a:cs typeface="Corbel"/>
              </a:rPr>
              <a:t>put</a:t>
            </a:r>
            <a:r>
              <a:rPr sz="2000" spc="-10" dirty="0">
                <a:latin typeface="Corbel"/>
                <a:cs typeface="Corbel"/>
              </a:rPr>
              <a:t>e</a:t>
            </a:r>
            <a:r>
              <a:rPr sz="2000" dirty="0">
                <a:latin typeface="Corbel"/>
                <a:cs typeface="Corbel"/>
              </a:rPr>
              <a:t>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orbel"/>
                <a:cs typeface="Corbel"/>
              </a:rPr>
              <a:t>t</a:t>
            </a:r>
            <a:r>
              <a:rPr sz="2000" dirty="0">
                <a:latin typeface="Corbel"/>
                <a:cs typeface="Corbel"/>
              </a:rPr>
              <a:t>ech</a:t>
            </a:r>
            <a:r>
              <a:rPr sz="2000" spc="-10" dirty="0">
                <a:latin typeface="Corbel"/>
                <a:cs typeface="Corbel"/>
              </a:rPr>
              <a:t>n</a:t>
            </a:r>
            <a:r>
              <a:rPr sz="2000" spc="-1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l</a:t>
            </a:r>
            <a:r>
              <a:rPr sz="2000" spc="-1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gy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th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corres</a:t>
            </a:r>
            <a:r>
              <a:rPr sz="2000" spc="10" dirty="0">
                <a:latin typeface="Corbel"/>
                <a:cs typeface="Corbel"/>
              </a:rPr>
              <a:t>p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spc="-15" dirty="0">
                <a:latin typeface="Corbel"/>
                <a:cs typeface="Corbel"/>
              </a:rPr>
              <a:t>n</a:t>
            </a:r>
            <a:r>
              <a:rPr sz="2000" spc="-10" dirty="0">
                <a:latin typeface="Corbel"/>
                <a:cs typeface="Corbel"/>
              </a:rPr>
              <a:t>d</a:t>
            </a:r>
            <a:r>
              <a:rPr sz="2000" dirty="0">
                <a:latin typeface="Corbel"/>
                <a:cs typeface="Corbel"/>
              </a:rPr>
              <a:t>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for</a:t>
            </a:r>
            <a:r>
              <a:rPr sz="2000" spc="-10" dirty="0">
                <a:latin typeface="Corbel"/>
                <a:cs typeface="Corbel"/>
              </a:rPr>
              <a:t>mu</a:t>
            </a:r>
            <a:r>
              <a:rPr sz="2000" dirty="0">
                <a:latin typeface="Corbel"/>
                <a:cs typeface="Corbel"/>
              </a:rPr>
              <a:t>lation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a</a:t>
            </a:r>
            <a:r>
              <a:rPr sz="2000" spc="-5" dirty="0">
                <a:latin typeface="Corbel"/>
                <a:cs typeface="Corbel"/>
              </a:rPr>
              <a:t>n</a:t>
            </a:r>
            <a:r>
              <a:rPr sz="2000" dirty="0">
                <a:latin typeface="Corbel"/>
                <a:cs typeface="Corbel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orbel"/>
                <a:cs typeface="Corbel"/>
              </a:rPr>
              <a:t>j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5" dirty="0">
                <a:latin typeface="Corbel"/>
                <a:cs typeface="Corbel"/>
              </a:rPr>
              <a:t>tifica</a:t>
            </a:r>
            <a:r>
              <a:rPr sz="2000" spc="5" dirty="0">
                <a:latin typeface="Corbel"/>
                <a:cs typeface="Corbel"/>
              </a:rPr>
              <a:t>t</a:t>
            </a:r>
            <a:r>
              <a:rPr sz="2000" dirty="0">
                <a:latin typeface="Corbel"/>
                <a:cs typeface="Corbel"/>
              </a:rPr>
              <a:t>i</a:t>
            </a:r>
            <a:r>
              <a:rPr sz="2000" spc="-1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pol</a:t>
            </a:r>
            <a:r>
              <a:rPr sz="2000" spc="-20" dirty="0">
                <a:latin typeface="Corbel"/>
                <a:cs typeface="Corbel"/>
              </a:rPr>
              <a:t>i</a:t>
            </a:r>
            <a:r>
              <a:rPr sz="2000" spc="-5" dirty="0">
                <a:latin typeface="Corbel"/>
                <a:cs typeface="Corbel"/>
              </a:rPr>
              <a:t>cie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t</a:t>
            </a:r>
            <a:r>
              <a:rPr sz="2000" spc="10" dirty="0">
                <a:latin typeface="Corbel"/>
                <a:cs typeface="Corbel"/>
              </a:rPr>
              <a:t>h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ethical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dirty="0">
                <a:latin typeface="Corbel"/>
                <a:cs typeface="Corbel"/>
              </a:rPr>
              <a:t>se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f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spc="-5" dirty="0">
                <a:latin typeface="Corbel"/>
                <a:cs typeface="Corbel"/>
              </a:rPr>
              <a:t>c</a:t>
            </a:r>
            <a:r>
              <a:rPr sz="2000" dirty="0">
                <a:latin typeface="Corbel"/>
                <a:cs typeface="Corbel"/>
              </a:rPr>
              <a:t>h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technolog</a:t>
            </a:r>
            <a:r>
              <a:rPr sz="2000" spc="-95" dirty="0">
                <a:latin typeface="Corbel"/>
                <a:cs typeface="Corbel"/>
              </a:rPr>
              <a:t>y</a:t>
            </a:r>
            <a:r>
              <a:rPr sz="2000" dirty="0">
                <a:latin typeface="Corbel"/>
                <a:cs typeface="Corbel"/>
              </a:rPr>
              <a:t>.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[</a:t>
            </a:r>
            <a:r>
              <a:rPr sz="2000" spc="5" dirty="0">
                <a:latin typeface="Corbel"/>
                <a:cs typeface="Corbel"/>
              </a:rPr>
              <a:t>J</a:t>
            </a:r>
            <a:r>
              <a:rPr sz="2000" dirty="0">
                <a:latin typeface="Corbel"/>
                <a:cs typeface="Corbel"/>
              </a:rPr>
              <a:t>ames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H</a:t>
            </a:r>
            <a:r>
              <a:rPr sz="2000" dirty="0">
                <a:latin typeface="Corbel"/>
                <a:cs typeface="Corbel"/>
              </a:rPr>
              <a:t>.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Moor</a:t>
            </a:r>
            <a:r>
              <a:rPr sz="2000" spc="-45" dirty="0">
                <a:latin typeface="Corbel"/>
                <a:cs typeface="Corbel"/>
              </a:rPr>
              <a:t>e</a:t>
            </a:r>
            <a:r>
              <a:rPr sz="2000" dirty="0">
                <a:latin typeface="Corbel"/>
                <a:cs typeface="Corbel"/>
              </a:rPr>
              <a:t>]</a:t>
            </a:r>
            <a:endParaRPr sz="2000">
              <a:latin typeface="Corbel"/>
              <a:cs typeface="Corbel"/>
            </a:endParaRPr>
          </a:p>
          <a:p>
            <a:pPr marL="285750" indent="-273050">
              <a:lnSpc>
                <a:spcPct val="100000"/>
              </a:lnSpc>
              <a:spcBef>
                <a:spcPts val="15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286385" algn="l"/>
              </a:tabLst>
            </a:pPr>
            <a:r>
              <a:rPr sz="2000" spc="-5" dirty="0">
                <a:latin typeface="Corbel"/>
                <a:cs typeface="Corbel"/>
              </a:rPr>
              <a:t>Ethica</a:t>
            </a:r>
            <a:r>
              <a:rPr sz="2000" dirty="0">
                <a:latin typeface="Corbel"/>
                <a:cs typeface="Corbel"/>
              </a:rPr>
              <a:t>l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Pro</a:t>
            </a:r>
            <a:r>
              <a:rPr sz="2000" spc="-10" dirty="0">
                <a:latin typeface="Corbel"/>
                <a:cs typeface="Corbel"/>
              </a:rPr>
              <a:t>b</a:t>
            </a:r>
            <a:r>
              <a:rPr sz="2000" dirty="0">
                <a:latin typeface="Corbel"/>
                <a:cs typeface="Corbel"/>
              </a:rPr>
              <a:t>lems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ari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b</a:t>
            </a:r>
            <a:r>
              <a:rPr sz="2000" dirty="0">
                <a:latin typeface="Corbel"/>
                <a:cs typeface="Corbel"/>
              </a:rPr>
              <a:t>eca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dirty="0">
                <a:latin typeface="Corbel"/>
                <a:cs typeface="Corbel"/>
              </a:rPr>
              <a:t>se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f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Conflictin</a:t>
            </a:r>
            <a:r>
              <a:rPr sz="2000" dirty="0">
                <a:latin typeface="Corbel"/>
                <a:cs typeface="Corbel"/>
              </a:rPr>
              <a:t>g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Interests</a:t>
            </a:r>
            <a:endParaRPr sz="2000">
              <a:latin typeface="Corbel"/>
              <a:cs typeface="Corbel"/>
            </a:endParaRPr>
          </a:p>
          <a:p>
            <a:pPr marL="550545" lvl="1" indent="-228600">
              <a:lnSpc>
                <a:spcPct val="100000"/>
              </a:lnSpc>
              <a:spcBef>
                <a:spcPts val="5"/>
              </a:spcBef>
              <a:buClr>
                <a:srgbClr val="E66C7C"/>
              </a:buClr>
              <a:buFont typeface="Arial"/>
              <a:buChar char="▪"/>
              <a:tabLst>
                <a:tab pos="551180" algn="l"/>
              </a:tabLst>
            </a:pPr>
            <a:r>
              <a:rPr sz="1800" spc="-15" dirty="0">
                <a:latin typeface="Corbel"/>
                <a:cs typeface="Corbel"/>
              </a:rPr>
              <a:t>Mus</a:t>
            </a:r>
            <a:r>
              <a:rPr sz="1800" dirty="0">
                <a:latin typeface="Corbel"/>
                <a:cs typeface="Corbel"/>
              </a:rPr>
              <a:t>ic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Do</a:t>
            </a:r>
            <a:r>
              <a:rPr sz="1800" spc="5" dirty="0">
                <a:latin typeface="Corbel"/>
                <a:cs typeface="Corbel"/>
              </a:rPr>
              <a:t>w</a:t>
            </a:r>
            <a:r>
              <a:rPr sz="1800" spc="-15" dirty="0">
                <a:latin typeface="Corbel"/>
                <a:cs typeface="Corbel"/>
              </a:rPr>
              <a:t>nloa</a:t>
            </a:r>
            <a:r>
              <a:rPr sz="1800" spc="-20" dirty="0">
                <a:latin typeface="Corbel"/>
                <a:cs typeface="Corbel"/>
              </a:rPr>
              <a:t>d</a:t>
            </a:r>
            <a:r>
              <a:rPr sz="1800" spc="-10" dirty="0">
                <a:latin typeface="Corbel"/>
                <a:cs typeface="Corbel"/>
              </a:rPr>
              <a:t>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v</a:t>
            </a:r>
            <a:r>
              <a:rPr sz="1800" dirty="0">
                <a:latin typeface="Corbel"/>
                <a:cs typeface="Corbel"/>
              </a:rPr>
              <a:t>s.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Mus</a:t>
            </a:r>
            <a:r>
              <a:rPr sz="1800" dirty="0">
                <a:latin typeface="Corbel"/>
                <a:cs typeface="Corbel"/>
              </a:rPr>
              <a:t>ic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Ri</a:t>
            </a:r>
            <a:r>
              <a:rPr sz="1800" spc="-5" dirty="0">
                <a:latin typeface="Corbel"/>
                <a:cs typeface="Corbel"/>
              </a:rPr>
              <a:t>ght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O</a:t>
            </a:r>
            <a:r>
              <a:rPr sz="1800" spc="-10" dirty="0">
                <a:latin typeface="Corbel"/>
                <a:cs typeface="Corbel"/>
              </a:rPr>
              <a:t>wner</a:t>
            </a:r>
            <a:endParaRPr sz="1800">
              <a:latin typeface="Corbel"/>
              <a:cs typeface="Corbel"/>
            </a:endParaRPr>
          </a:p>
          <a:p>
            <a:pPr marL="550545" lvl="1" indent="-228600">
              <a:lnSpc>
                <a:spcPts val="2155"/>
              </a:lnSpc>
              <a:buClr>
                <a:srgbClr val="E66C7C"/>
              </a:buClr>
              <a:buFont typeface="Arial"/>
              <a:buChar char="▪"/>
              <a:tabLst>
                <a:tab pos="551180" algn="l"/>
              </a:tabLst>
            </a:pPr>
            <a:r>
              <a:rPr sz="1800" dirty="0">
                <a:latin typeface="Corbel"/>
                <a:cs typeface="Corbel"/>
              </a:rPr>
              <a:t>Spa</a:t>
            </a:r>
            <a:r>
              <a:rPr sz="1800" spc="-10" dirty="0">
                <a:latin typeface="Corbel"/>
                <a:cs typeface="Corbel"/>
              </a:rPr>
              <a:t>m</a:t>
            </a:r>
            <a:r>
              <a:rPr sz="1800" spc="-5" dirty="0">
                <a:latin typeface="Corbel"/>
                <a:cs typeface="Corbel"/>
              </a:rPr>
              <a:t>m</a:t>
            </a:r>
            <a:r>
              <a:rPr sz="1800" dirty="0">
                <a:latin typeface="Corbel"/>
                <a:cs typeface="Corbel"/>
              </a:rPr>
              <a:t>ers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v</a:t>
            </a:r>
            <a:r>
              <a:rPr sz="1800" dirty="0">
                <a:latin typeface="Corbel"/>
                <a:cs typeface="Corbel"/>
              </a:rPr>
              <a:t>s.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Em</a:t>
            </a:r>
            <a:r>
              <a:rPr sz="1800" spc="-10" dirty="0">
                <a:latin typeface="Corbel"/>
                <a:cs typeface="Corbel"/>
              </a:rPr>
              <a:t>a</a:t>
            </a:r>
            <a:r>
              <a:rPr sz="1800" dirty="0">
                <a:latin typeface="Corbel"/>
                <a:cs typeface="Corbel"/>
              </a:rPr>
              <a:t>il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Users</a:t>
            </a:r>
            <a:endParaRPr sz="1800">
              <a:latin typeface="Corbel"/>
              <a:cs typeface="Corbel"/>
            </a:endParaRPr>
          </a:p>
          <a:p>
            <a:pPr marL="285750" marR="8255" indent="-273050" algn="just">
              <a:lnSpc>
                <a:spcPts val="1920"/>
              </a:lnSpc>
              <a:spcBef>
                <a:spcPts val="459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286385" algn="l"/>
              </a:tabLst>
            </a:pPr>
            <a:r>
              <a:rPr sz="2000" spc="-5" dirty="0">
                <a:latin typeface="Corbel"/>
                <a:cs typeface="Corbel"/>
              </a:rPr>
              <a:t>A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dirty="0">
                <a:latin typeface="Corbel"/>
                <a:cs typeface="Corbel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Corbel"/>
                <a:cs typeface="Corbel"/>
              </a:rPr>
              <a:t>R</a:t>
            </a:r>
            <a:r>
              <a:rPr sz="2000" dirty="0">
                <a:latin typeface="Corbel"/>
                <a:cs typeface="Corbel"/>
              </a:rPr>
              <a:t>elian</a:t>
            </a:r>
            <a:r>
              <a:rPr sz="2000" spc="-25" dirty="0">
                <a:latin typeface="Corbel"/>
                <a:cs typeface="Corbel"/>
              </a:rPr>
              <a:t>c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Depen</a:t>
            </a:r>
            <a:r>
              <a:rPr sz="2000" spc="-10" dirty="0">
                <a:latin typeface="Corbel"/>
                <a:cs typeface="Corbel"/>
              </a:rPr>
              <a:t>d</a:t>
            </a:r>
            <a:r>
              <a:rPr sz="2000" dirty="0">
                <a:latin typeface="Corbel"/>
                <a:cs typeface="Corbel"/>
              </a:rPr>
              <a:t>ence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Co</a:t>
            </a:r>
            <a:r>
              <a:rPr sz="2000" spc="-10" dirty="0">
                <a:latin typeface="Corbel"/>
                <a:cs typeface="Corbel"/>
              </a:rPr>
              <a:t>mpu</a:t>
            </a:r>
            <a:r>
              <a:rPr sz="2000" spc="-5" dirty="0">
                <a:latin typeface="Corbel"/>
                <a:cs typeface="Corbel"/>
              </a:rPr>
              <a:t>ter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ICT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increases,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Corbel"/>
                <a:cs typeface="Corbel"/>
              </a:rPr>
              <a:t>We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are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b</a:t>
            </a:r>
            <a:r>
              <a:rPr sz="2000" dirty="0">
                <a:latin typeface="Corbel"/>
                <a:cs typeface="Corbel"/>
              </a:rPr>
              <a:t>eco</a:t>
            </a:r>
            <a:r>
              <a:rPr sz="2000" spc="-15" dirty="0">
                <a:latin typeface="Corbel"/>
                <a:cs typeface="Corbel"/>
              </a:rPr>
              <a:t>m</a:t>
            </a:r>
            <a:r>
              <a:rPr sz="2000" dirty="0">
                <a:latin typeface="Corbel"/>
                <a:cs typeface="Corbel"/>
              </a:rPr>
              <a:t>ing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more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m</a:t>
            </a:r>
            <a:r>
              <a:rPr sz="2000" spc="-5" dirty="0">
                <a:latin typeface="Corbel"/>
                <a:cs typeface="Corbel"/>
              </a:rPr>
              <a:t>or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v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dirty="0">
                <a:latin typeface="Corbel"/>
                <a:cs typeface="Corbel"/>
              </a:rPr>
              <a:t>lnerable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exp</a:t>
            </a:r>
            <a:r>
              <a:rPr sz="2000" spc="-1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sed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to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Co</a:t>
            </a:r>
            <a:r>
              <a:rPr sz="2000" spc="-10" dirty="0">
                <a:latin typeface="Corbel"/>
                <a:cs typeface="Corbel"/>
              </a:rPr>
              <a:t>m</a:t>
            </a:r>
            <a:r>
              <a:rPr sz="2000" dirty="0">
                <a:latin typeface="Corbel"/>
                <a:cs typeface="Corbel"/>
              </a:rPr>
              <a:t>puter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Crime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c</a:t>
            </a:r>
            <a:r>
              <a:rPr sz="2000" dirty="0">
                <a:latin typeface="Corbel"/>
                <a:cs typeface="Corbel"/>
              </a:rPr>
              <a:t>y</a:t>
            </a:r>
            <a:r>
              <a:rPr sz="2000" spc="-10" dirty="0">
                <a:latin typeface="Corbel"/>
                <a:cs typeface="Corbel"/>
              </a:rPr>
              <a:t>b</a:t>
            </a:r>
            <a:r>
              <a:rPr sz="2000" dirty="0">
                <a:latin typeface="Corbel"/>
                <a:cs typeface="Corbel"/>
              </a:rPr>
              <a:t>erspace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rbel"/>
                <a:cs typeface="Corbel"/>
              </a:rPr>
              <a:t>e</a:t>
            </a:r>
            <a:r>
              <a:rPr sz="2000" dirty="0">
                <a:latin typeface="Corbel"/>
                <a:cs typeface="Corbel"/>
              </a:rPr>
              <a:t>vils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in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ec</a:t>
            </a:r>
            <a:r>
              <a:rPr sz="2000" spc="-15" dirty="0">
                <a:latin typeface="Corbel"/>
                <a:cs typeface="Corbel"/>
              </a:rPr>
              <a:t>u</a:t>
            </a:r>
            <a:r>
              <a:rPr sz="2000" dirty="0">
                <a:latin typeface="Corbel"/>
                <a:cs typeface="Corbel"/>
              </a:rPr>
              <a:t>rit</a:t>
            </a:r>
            <a:r>
              <a:rPr sz="2000" spc="-90" dirty="0">
                <a:latin typeface="Corbel"/>
                <a:cs typeface="Corbel"/>
              </a:rPr>
              <a:t>y</a:t>
            </a:r>
            <a:r>
              <a:rPr sz="2000" dirty="0"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285750" indent="-273050">
              <a:lnSpc>
                <a:spcPct val="100000"/>
              </a:lnSpc>
              <a:spcBef>
                <a:spcPts val="15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286385" algn="l"/>
              </a:tabLst>
            </a:pPr>
            <a:r>
              <a:rPr sz="2000" spc="-5" dirty="0">
                <a:latin typeface="Corbel"/>
                <a:cs typeface="Corbel"/>
              </a:rPr>
              <a:t>Co</a:t>
            </a:r>
            <a:r>
              <a:rPr sz="2000" spc="-10" dirty="0">
                <a:latin typeface="Corbel"/>
                <a:cs typeface="Corbel"/>
              </a:rPr>
              <a:t>m</a:t>
            </a:r>
            <a:r>
              <a:rPr sz="2000" dirty="0">
                <a:latin typeface="Corbel"/>
                <a:cs typeface="Corbel"/>
              </a:rPr>
              <a:t>puter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Ethic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v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.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Othe</a:t>
            </a:r>
            <a:r>
              <a:rPr sz="2000" dirty="0">
                <a:latin typeface="Corbel"/>
                <a:cs typeface="Corbel"/>
              </a:rPr>
              <a:t>r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Field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550545" lvl="1" indent="-228600">
              <a:lnSpc>
                <a:spcPts val="1945"/>
              </a:lnSpc>
              <a:spcBef>
                <a:spcPts val="10"/>
              </a:spcBef>
              <a:buClr>
                <a:srgbClr val="E66C7C"/>
              </a:buClr>
              <a:buFont typeface="Arial"/>
              <a:buChar char="▪"/>
              <a:tabLst>
                <a:tab pos="551180" algn="l"/>
              </a:tabLst>
            </a:pPr>
            <a:r>
              <a:rPr sz="1800" spc="-5" dirty="0">
                <a:latin typeface="Corbel"/>
                <a:cs typeface="Corbel"/>
              </a:rPr>
              <a:t>Thef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is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thef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n</a:t>
            </a:r>
            <a:r>
              <a:rPr sz="1800" dirty="0">
                <a:latin typeface="Corbel"/>
                <a:cs typeface="Corbel"/>
              </a:rPr>
              <a:t>o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m</a:t>
            </a:r>
            <a:r>
              <a:rPr sz="1800" spc="-10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tte</a:t>
            </a:r>
            <a:r>
              <a:rPr sz="1800" dirty="0">
                <a:latin typeface="Corbel"/>
                <a:cs typeface="Corbel"/>
              </a:rPr>
              <a:t>r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whet</a:t>
            </a:r>
            <a:r>
              <a:rPr sz="1800" spc="10" dirty="0">
                <a:latin typeface="Corbel"/>
                <a:cs typeface="Corbel"/>
              </a:rPr>
              <a:t>h</a:t>
            </a:r>
            <a:r>
              <a:rPr sz="1800" dirty="0">
                <a:latin typeface="Corbel"/>
                <a:cs typeface="Corbel"/>
              </a:rPr>
              <a:t>er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it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i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don</a:t>
            </a:r>
            <a:r>
              <a:rPr sz="1800" dirty="0">
                <a:latin typeface="Corbel"/>
                <a:cs typeface="Corbel"/>
              </a:rPr>
              <a:t>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a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Corbel"/>
                <a:cs typeface="Corbel"/>
              </a:rPr>
              <a:t>t</a:t>
            </a:r>
            <a:r>
              <a:rPr sz="1800" spc="-5" dirty="0">
                <a:latin typeface="Corbel"/>
                <a:cs typeface="Corbel"/>
              </a:rPr>
              <a:t>h</a:t>
            </a:r>
            <a:r>
              <a:rPr sz="1800" dirty="0">
                <a:latin typeface="Corbel"/>
                <a:cs typeface="Corbel"/>
              </a:rPr>
              <a:t>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point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o</a:t>
            </a:r>
            <a:r>
              <a:rPr sz="1800" dirty="0">
                <a:latin typeface="Corbel"/>
                <a:cs typeface="Corbel"/>
              </a:rPr>
              <a:t>f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gun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o</a:t>
            </a:r>
            <a:r>
              <a:rPr sz="1800" dirty="0">
                <a:latin typeface="Corbel"/>
                <a:cs typeface="Corbel"/>
              </a:rPr>
              <a:t>r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with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  <a:p>
            <a:pPr marL="550545">
              <a:lnSpc>
                <a:spcPts val="1945"/>
              </a:lnSpc>
            </a:pPr>
            <a:r>
              <a:rPr sz="1800" spc="-20" dirty="0">
                <a:latin typeface="Corbel"/>
                <a:cs typeface="Corbel"/>
              </a:rPr>
              <a:t>comp</a:t>
            </a:r>
            <a:r>
              <a:rPr sz="1800" spc="-5" dirty="0">
                <a:latin typeface="Corbel"/>
                <a:cs typeface="Corbel"/>
              </a:rPr>
              <a:t>u</a:t>
            </a:r>
            <a:r>
              <a:rPr sz="1800" spc="-15" dirty="0">
                <a:latin typeface="Corbel"/>
                <a:cs typeface="Corbel"/>
              </a:rPr>
              <a:t>te</a:t>
            </a:r>
            <a:r>
              <a:rPr sz="1800" spc="-105" dirty="0">
                <a:latin typeface="Corbel"/>
                <a:cs typeface="Corbel"/>
              </a:rPr>
              <a:t>r</a:t>
            </a:r>
            <a:r>
              <a:rPr sz="1800" dirty="0">
                <a:latin typeface="Corbel"/>
                <a:cs typeface="Corbel"/>
              </a:rPr>
              <a:t>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59308"/>
            <a:ext cx="4594860" cy="42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75688"/>
            <a:ext cx="3322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C00"/>
              </a:buClr>
              <a:buSzPct val="79166"/>
              <a:buFont typeface="Wingdings 2"/>
              <a:buChar char=""/>
              <a:tabLst>
                <a:tab pos="332740" algn="l"/>
              </a:tabLst>
            </a:pPr>
            <a:r>
              <a:rPr sz="2400" b="1" spc="-25" dirty="0">
                <a:latin typeface="Corbel"/>
                <a:cs typeface="Corbel"/>
              </a:rPr>
              <a:t>Wh</a:t>
            </a:r>
            <a:r>
              <a:rPr sz="2400" b="1" spc="-15" dirty="0">
                <a:latin typeface="Corbel"/>
                <a:cs typeface="Corbel"/>
              </a:rPr>
              <a:t>y</a:t>
            </a:r>
            <a:r>
              <a:rPr sz="2400" b="1" spc="-19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rbel"/>
                <a:cs typeface="Corbel"/>
              </a:rPr>
              <a:t>Comput</a:t>
            </a:r>
            <a:r>
              <a:rPr sz="2400" b="1" spc="10" dirty="0">
                <a:latin typeface="Corbel"/>
                <a:cs typeface="Corbel"/>
              </a:rPr>
              <a:t>e</a:t>
            </a:r>
            <a:r>
              <a:rPr sz="2400" b="1" spc="-10" dirty="0">
                <a:latin typeface="Corbel"/>
                <a:cs typeface="Corbel"/>
              </a:rPr>
              <a:t>r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Ethics?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6120" marR="5080" indent="-273050">
              <a:lnSpc>
                <a:spcPts val="2160"/>
              </a:lnSpc>
              <a:buClr>
                <a:srgbClr val="5FB5CC"/>
              </a:buClr>
              <a:buSzPct val="90000"/>
              <a:buFont typeface="Wingdings"/>
              <a:buChar char=""/>
              <a:tabLst>
                <a:tab pos="707390" algn="l"/>
              </a:tabLst>
            </a:pPr>
            <a:r>
              <a:rPr spc="-130" dirty="0"/>
              <a:t>T</a:t>
            </a:r>
            <a:r>
              <a:rPr dirty="0"/>
              <a:t>o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dirty="0"/>
              <a:t>et</a:t>
            </a:r>
            <a:r>
              <a:rPr spc="5" dirty="0"/>
              <a:t>e</a:t>
            </a:r>
            <a:r>
              <a:rPr dirty="0"/>
              <a:t>rmine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dirty="0"/>
              <a:t>what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5" dirty="0"/>
              <a:t>sho</a:t>
            </a:r>
            <a:r>
              <a:rPr spc="-10" dirty="0"/>
              <a:t>u</a:t>
            </a:r>
            <a:r>
              <a:rPr dirty="0"/>
              <a:t>ld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/>
              <a:t>b</a:t>
            </a:r>
            <a:r>
              <a:rPr dirty="0"/>
              <a:t>e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-5" dirty="0"/>
              <a:t>on</a:t>
            </a:r>
            <a:r>
              <a:rPr dirty="0"/>
              <a:t>e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dirty="0"/>
              <a:t>eth</a:t>
            </a:r>
            <a:r>
              <a:rPr spc="-15" dirty="0"/>
              <a:t>i</a:t>
            </a:r>
            <a:r>
              <a:rPr spc="-5" dirty="0"/>
              <a:t>ca</a:t>
            </a:r>
            <a:r>
              <a:rPr dirty="0"/>
              <a:t>l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5" dirty="0"/>
              <a:t>sit</a:t>
            </a:r>
            <a:r>
              <a:rPr spc="-10" dirty="0"/>
              <a:t>u</a:t>
            </a:r>
            <a:r>
              <a:rPr dirty="0"/>
              <a:t>ati</a:t>
            </a:r>
            <a:r>
              <a:rPr spc="-10" dirty="0"/>
              <a:t>o</a:t>
            </a:r>
            <a:r>
              <a:rPr spc="-5" dirty="0"/>
              <a:t>n</a:t>
            </a:r>
            <a:r>
              <a:rPr dirty="0"/>
              <a:t>s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while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10" dirty="0"/>
              <a:t>b</a:t>
            </a:r>
            <a:r>
              <a:rPr dirty="0"/>
              <a:t>eing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part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/>
              <a:t>co</a:t>
            </a:r>
            <a:r>
              <a:rPr spc="-10" dirty="0"/>
              <a:t>m</a:t>
            </a:r>
            <a:r>
              <a:rPr dirty="0"/>
              <a:t>puting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profession</a:t>
            </a:r>
          </a:p>
          <a:p>
            <a:pPr marL="706120" indent="-273050">
              <a:lnSpc>
                <a:spcPct val="100000"/>
              </a:lnSpc>
              <a:spcBef>
                <a:spcPts val="204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707390" algn="l"/>
              </a:tabLst>
            </a:pPr>
            <a:r>
              <a:rPr dirty="0"/>
              <a:t>Walter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Maner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dirty="0"/>
              <a:t>Justification</a:t>
            </a:r>
            <a:r>
              <a:rPr spc="10" dirty="0"/>
              <a:t>s</a:t>
            </a:r>
            <a:r>
              <a:rPr dirty="0"/>
              <a:t>:</a:t>
            </a:r>
          </a:p>
          <a:p>
            <a:pPr marL="970915" lvl="1" indent="-228600">
              <a:lnSpc>
                <a:spcPct val="100000"/>
              </a:lnSpc>
              <a:spcBef>
                <a:spcPts val="225"/>
              </a:spcBef>
              <a:buClr>
                <a:srgbClr val="E66C7C"/>
              </a:buClr>
              <a:buFont typeface="Arial"/>
              <a:buChar char="▪"/>
              <a:tabLst>
                <a:tab pos="972185" algn="l"/>
              </a:tabLst>
            </a:pPr>
            <a:r>
              <a:rPr sz="1800" spc="-12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m</a:t>
            </a:r>
            <a:r>
              <a:rPr sz="1800" spc="-25" dirty="0">
                <a:latin typeface="Corbel"/>
                <a:cs typeface="Corbel"/>
              </a:rPr>
              <a:t>a</a:t>
            </a:r>
            <a:r>
              <a:rPr sz="1800" spc="-50" dirty="0">
                <a:latin typeface="Corbel"/>
                <a:cs typeface="Corbel"/>
              </a:rPr>
              <a:t>k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us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beha</a:t>
            </a:r>
            <a:r>
              <a:rPr sz="1800" spc="-20" dirty="0">
                <a:latin typeface="Corbel"/>
                <a:cs typeface="Corbel"/>
              </a:rPr>
              <a:t>v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li</a:t>
            </a:r>
            <a:r>
              <a:rPr sz="1800" spc="-45" dirty="0">
                <a:latin typeface="Corbel"/>
                <a:cs typeface="Corbel"/>
              </a:rPr>
              <a:t>k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res</a:t>
            </a:r>
            <a:r>
              <a:rPr sz="1800" dirty="0">
                <a:latin typeface="Corbel"/>
                <a:cs typeface="Corbel"/>
              </a:rPr>
              <a:t>pons</a:t>
            </a:r>
            <a:r>
              <a:rPr sz="1800" spc="-10" dirty="0">
                <a:latin typeface="Corbel"/>
                <a:cs typeface="Corbel"/>
              </a:rPr>
              <a:t>ible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profe</a:t>
            </a:r>
            <a:r>
              <a:rPr sz="1800" spc="-5" dirty="0">
                <a:latin typeface="Corbel"/>
                <a:cs typeface="Corbel"/>
              </a:rPr>
              <a:t>ss</a:t>
            </a:r>
            <a:r>
              <a:rPr sz="1800" spc="5" dirty="0">
                <a:latin typeface="Corbel"/>
                <a:cs typeface="Corbel"/>
              </a:rPr>
              <a:t>i</a:t>
            </a:r>
            <a:r>
              <a:rPr sz="1800" spc="-5" dirty="0">
                <a:latin typeface="Corbel"/>
                <a:cs typeface="Corbel"/>
              </a:rPr>
              <a:t>on</a:t>
            </a:r>
            <a:r>
              <a:rPr sz="1800" spc="-10" dirty="0">
                <a:latin typeface="Corbel"/>
                <a:cs typeface="Corbel"/>
              </a:rPr>
              <a:t>a</a:t>
            </a:r>
            <a:r>
              <a:rPr sz="1800" dirty="0">
                <a:latin typeface="Corbel"/>
                <a:cs typeface="Corbel"/>
              </a:rPr>
              <a:t>ls</a:t>
            </a:r>
            <a:endParaRPr sz="1800">
              <a:latin typeface="Corbel"/>
              <a:cs typeface="Corbel"/>
            </a:endParaRPr>
          </a:p>
          <a:p>
            <a:pPr marL="970915" lvl="1" indent="-228600">
              <a:lnSpc>
                <a:spcPct val="100000"/>
              </a:lnSpc>
              <a:spcBef>
                <a:spcPts val="215"/>
              </a:spcBef>
              <a:buClr>
                <a:srgbClr val="E66C7C"/>
              </a:buClr>
              <a:buFont typeface="Arial"/>
              <a:buChar char="▪"/>
              <a:tabLst>
                <a:tab pos="972185" algn="l"/>
              </a:tabLst>
            </a:pPr>
            <a:r>
              <a:rPr sz="1800" spc="-12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teac</a:t>
            </a:r>
            <a:r>
              <a:rPr sz="1800" dirty="0">
                <a:latin typeface="Corbel"/>
                <a:cs typeface="Corbel"/>
              </a:rPr>
              <a:t>h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us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ho</a:t>
            </a:r>
            <a:r>
              <a:rPr sz="1800" dirty="0">
                <a:latin typeface="Corbel"/>
                <a:cs typeface="Corbel"/>
              </a:rPr>
              <a:t>w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o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a</a:t>
            </a:r>
            <a:r>
              <a:rPr sz="1800" dirty="0">
                <a:latin typeface="Corbel"/>
                <a:cs typeface="Corbel"/>
              </a:rPr>
              <a:t>void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compute</a:t>
            </a:r>
            <a:r>
              <a:rPr sz="1800" dirty="0">
                <a:latin typeface="Corbel"/>
                <a:cs typeface="Corbel"/>
              </a:rPr>
              <a:t>r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b</a:t>
            </a:r>
            <a:r>
              <a:rPr sz="1800" dirty="0">
                <a:latin typeface="Corbel"/>
                <a:cs typeface="Corbel"/>
              </a:rPr>
              <a:t>use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n</a:t>
            </a:r>
            <a:r>
              <a:rPr sz="1800" dirty="0">
                <a:latin typeface="Corbel"/>
                <a:cs typeface="Corbel"/>
              </a:rPr>
              <a:t>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cat</a:t>
            </a:r>
            <a:r>
              <a:rPr sz="1800" spc="-10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strophes</a:t>
            </a:r>
            <a:endParaRPr sz="1800">
              <a:latin typeface="Corbel"/>
              <a:cs typeface="Corbel"/>
            </a:endParaRPr>
          </a:p>
          <a:p>
            <a:pPr marL="970915" lvl="1" indent="-228600">
              <a:lnSpc>
                <a:spcPct val="100000"/>
              </a:lnSpc>
              <a:spcBef>
                <a:spcPts val="215"/>
              </a:spcBef>
              <a:buClr>
                <a:srgbClr val="E66C7C"/>
              </a:buClr>
              <a:buFont typeface="Arial"/>
              <a:buChar char="▪"/>
              <a:tabLst>
                <a:tab pos="972185" algn="l"/>
              </a:tabLst>
            </a:pPr>
            <a:r>
              <a:rPr sz="1800" spc="-12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ec</a:t>
            </a:r>
            <a:r>
              <a:rPr sz="1800" spc="-5" dirty="0">
                <a:latin typeface="Corbel"/>
                <a:cs typeface="Corbel"/>
              </a:rPr>
              <a:t>hnol</a:t>
            </a:r>
            <a:r>
              <a:rPr sz="1800" dirty="0">
                <a:latin typeface="Corbel"/>
                <a:cs typeface="Corbel"/>
              </a:rPr>
              <a:t>o</a:t>
            </a:r>
            <a:r>
              <a:rPr sz="1800" spc="-10" dirty="0">
                <a:latin typeface="Corbel"/>
                <a:cs typeface="Corbel"/>
              </a:rPr>
              <a:t>g</a:t>
            </a:r>
            <a:r>
              <a:rPr sz="1800" dirty="0">
                <a:latin typeface="Corbel"/>
                <a:cs typeface="Corbel"/>
              </a:rPr>
              <a:t>i</a:t>
            </a:r>
            <a:r>
              <a:rPr sz="1800" spc="-5" dirty="0">
                <a:latin typeface="Corbel"/>
                <a:cs typeface="Corbel"/>
              </a:rPr>
              <a:t>ca</a:t>
            </a:r>
            <a:r>
              <a:rPr sz="1800" dirty="0">
                <a:latin typeface="Corbel"/>
                <a:cs typeface="Corbel"/>
              </a:rPr>
              <a:t>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a</a:t>
            </a:r>
            <a:r>
              <a:rPr sz="1800" spc="-10" dirty="0">
                <a:latin typeface="Corbel"/>
                <a:cs typeface="Corbel"/>
              </a:rPr>
              <a:t>d</a:t>
            </a:r>
            <a:r>
              <a:rPr sz="1800" spc="-20" dirty="0">
                <a:latin typeface="Corbel"/>
                <a:cs typeface="Corbel"/>
              </a:rPr>
              <a:t>v</a:t>
            </a:r>
            <a:r>
              <a:rPr sz="1800" spc="-15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nc</a:t>
            </a:r>
            <a:r>
              <a:rPr sz="1800" spc="5" dirty="0">
                <a:latin typeface="Corbel"/>
                <a:cs typeface="Corbel"/>
              </a:rPr>
              <a:t>e</a:t>
            </a:r>
            <a:r>
              <a:rPr sz="1800" spc="-10" dirty="0">
                <a:latin typeface="Corbel"/>
                <a:cs typeface="Corbel"/>
              </a:rPr>
              <a:t>ments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creatin</a:t>
            </a:r>
            <a:r>
              <a:rPr sz="1800" spc="-10" dirty="0">
                <a:latin typeface="Corbel"/>
                <a:cs typeface="Corbel"/>
              </a:rPr>
              <a:t>g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tempora</a:t>
            </a:r>
            <a:r>
              <a:rPr sz="1800" dirty="0">
                <a:latin typeface="Corbel"/>
                <a:cs typeface="Corbel"/>
              </a:rPr>
              <a:t>ry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pol</a:t>
            </a:r>
            <a:r>
              <a:rPr sz="1800" dirty="0">
                <a:latin typeface="Corbel"/>
                <a:cs typeface="Corbel"/>
              </a:rPr>
              <a:t>icy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v</a:t>
            </a:r>
            <a:r>
              <a:rPr sz="1800" spc="-20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c</a:t>
            </a:r>
            <a:r>
              <a:rPr sz="1800" spc="5" dirty="0">
                <a:latin typeface="Corbel"/>
                <a:cs typeface="Corbel"/>
              </a:rPr>
              <a:t>u</a:t>
            </a:r>
            <a:r>
              <a:rPr sz="1800" spc="-15" dirty="0">
                <a:latin typeface="Corbel"/>
                <a:cs typeface="Corbel"/>
              </a:rPr>
              <a:t>ums</a:t>
            </a:r>
            <a:endParaRPr sz="1800">
              <a:latin typeface="Corbel"/>
              <a:cs typeface="Corbel"/>
            </a:endParaRPr>
          </a:p>
          <a:p>
            <a:pPr marL="970915" marR="8255" lvl="1" indent="-228600">
              <a:lnSpc>
                <a:spcPts val="1939"/>
              </a:lnSpc>
              <a:spcBef>
                <a:spcPts val="464"/>
              </a:spcBef>
              <a:buClr>
                <a:srgbClr val="E66C7C"/>
              </a:buClr>
              <a:buFont typeface="Arial"/>
              <a:buChar char="▪"/>
              <a:tabLst>
                <a:tab pos="972185" algn="l"/>
              </a:tabLst>
            </a:pPr>
            <a:r>
              <a:rPr sz="1800" spc="-10" dirty="0">
                <a:latin typeface="Corbel"/>
                <a:cs typeface="Corbel"/>
              </a:rPr>
              <a:t>Use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of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orbel"/>
                <a:cs typeface="Corbel"/>
              </a:rPr>
              <a:t>comp</a:t>
            </a:r>
            <a:r>
              <a:rPr sz="1800" spc="-5" dirty="0">
                <a:latin typeface="Corbel"/>
                <a:cs typeface="Corbel"/>
              </a:rPr>
              <a:t>ut</a:t>
            </a:r>
            <a:r>
              <a:rPr sz="1800" spc="-15" dirty="0">
                <a:latin typeface="Corbel"/>
                <a:cs typeface="Corbel"/>
              </a:rPr>
              <a:t>i</a:t>
            </a:r>
            <a:r>
              <a:rPr sz="1800" spc="-5" dirty="0">
                <a:latin typeface="Corbel"/>
                <a:cs typeface="Corbel"/>
              </a:rPr>
              <a:t>n</a:t>
            </a:r>
            <a:r>
              <a:rPr sz="1800" dirty="0">
                <a:latin typeface="Corbel"/>
                <a:cs typeface="Corbel"/>
              </a:rPr>
              <a:t>g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te</a:t>
            </a:r>
            <a:r>
              <a:rPr sz="1800" spc="5" dirty="0">
                <a:latin typeface="Corbel"/>
                <a:cs typeface="Corbel"/>
              </a:rPr>
              <a:t>c</a:t>
            </a:r>
            <a:r>
              <a:rPr sz="1800" spc="-5" dirty="0">
                <a:latin typeface="Corbel"/>
                <a:cs typeface="Corbel"/>
              </a:rPr>
              <a:t>hnol</a:t>
            </a:r>
            <a:r>
              <a:rPr sz="1800" dirty="0">
                <a:latin typeface="Corbel"/>
                <a:cs typeface="Corbel"/>
              </a:rPr>
              <a:t>ogy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create</a:t>
            </a:r>
            <a:r>
              <a:rPr sz="1800" spc="-5" dirty="0">
                <a:latin typeface="Corbel"/>
                <a:cs typeface="Corbel"/>
              </a:rPr>
              <a:t>s,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an</a:t>
            </a:r>
            <a:r>
              <a:rPr sz="1800" spc="-10" dirty="0">
                <a:latin typeface="Corbel"/>
                <a:cs typeface="Corbel"/>
              </a:rPr>
              <a:t>d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will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cont</a:t>
            </a:r>
            <a:r>
              <a:rPr sz="1800" spc="5" dirty="0">
                <a:latin typeface="Corbel"/>
                <a:cs typeface="Corbel"/>
              </a:rPr>
              <a:t>i</a:t>
            </a:r>
            <a:r>
              <a:rPr sz="1800" spc="-15" dirty="0">
                <a:latin typeface="Corbel"/>
                <a:cs typeface="Corbel"/>
              </a:rPr>
              <a:t>nu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o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create</a:t>
            </a:r>
            <a:r>
              <a:rPr sz="1800" spc="-5" dirty="0">
                <a:latin typeface="Corbel"/>
                <a:cs typeface="Corbel"/>
              </a:rPr>
              <a:t>,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n</a:t>
            </a:r>
            <a:r>
              <a:rPr sz="1800" spc="10" dirty="0">
                <a:latin typeface="Corbel"/>
                <a:cs typeface="Corbel"/>
              </a:rPr>
              <a:t>o</a:t>
            </a:r>
            <a:r>
              <a:rPr sz="1800" spc="-10" dirty="0">
                <a:latin typeface="Corbel"/>
                <a:cs typeface="Corbel"/>
              </a:rPr>
              <a:t>vel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ethi</a:t>
            </a:r>
            <a:r>
              <a:rPr sz="1800" spc="-5" dirty="0">
                <a:latin typeface="Corbel"/>
                <a:cs typeface="Corbel"/>
              </a:rPr>
              <a:t>ca</a:t>
            </a:r>
            <a:r>
              <a:rPr sz="1800" dirty="0">
                <a:latin typeface="Corbel"/>
                <a:cs typeface="Corbel"/>
              </a:rPr>
              <a:t>l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is</a:t>
            </a:r>
            <a:r>
              <a:rPr sz="1800" spc="-15" dirty="0">
                <a:latin typeface="Corbel"/>
                <a:cs typeface="Corbel"/>
              </a:rPr>
              <a:t>s</a:t>
            </a:r>
            <a:r>
              <a:rPr sz="1800" spc="-5" dirty="0">
                <a:latin typeface="Corbel"/>
                <a:cs typeface="Corbel"/>
              </a:rPr>
              <a:t>u</a:t>
            </a:r>
            <a:r>
              <a:rPr sz="1800" spc="-10" dirty="0">
                <a:latin typeface="Corbel"/>
                <a:cs typeface="Corbel"/>
              </a:rPr>
              <a:t>es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tha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re</a:t>
            </a:r>
            <a:r>
              <a:rPr sz="1800" spc="-5" dirty="0">
                <a:latin typeface="Corbel"/>
                <a:cs typeface="Corbel"/>
              </a:rPr>
              <a:t>q</a:t>
            </a:r>
            <a:r>
              <a:rPr sz="1800" spc="-10" dirty="0">
                <a:latin typeface="Corbel"/>
                <a:cs typeface="Corbel"/>
              </a:rPr>
              <a:t>uire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s</a:t>
            </a:r>
            <a:r>
              <a:rPr sz="1800" spc="5" dirty="0">
                <a:latin typeface="Corbel"/>
                <a:cs typeface="Corbel"/>
              </a:rPr>
              <a:t>p</a:t>
            </a:r>
            <a:r>
              <a:rPr sz="1800" dirty="0">
                <a:latin typeface="Corbel"/>
                <a:cs typeface="Corbel"/>
              </a:rPr>
              <a:t>ec</a:t>
            </a:r>
            <a:r>
              <a:rPr sz="1800" spc="-10" dirty="0">
                <a:latin typeface="Corbel"/>
                <a:cs typeface="Corbel"/>
              </a:rPr>
              <a:t>ial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st</a:t>
            </a:r>
            <a:r>
              <a:rPr sz="1800" spc="5" dirty="0">
                <a:latin typeface="Corbel"/>
                <a:cs typeface="Corbel"/>
              </a:rPr>
              <a:t>u</a:t>
            </a:r>
            <a:r>
              <a:rPr sz="1800" dirty="0">
                <a:latin typeface="Corbel"/>
                <a:cs typeface="Corbel"/>
              </a:rPr>
              <a:t>dy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59308"/>
            <a:ext cx="4594860" cy="42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46732"/>
            <a:ext cx="52685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C00"/>
              </a:buClr>
              <a:buSzPct val="79166"/>
              <a:buFont typeface="Wingdings 2"/>
              <a:buChar char=""/>
              <a:tabLst>
                <a:tab pos="332740" algn="l"/>
              </a:tabLst>
            </a:pPr>
            <a:r>
              <a:rPr sz="2400" b="1" spc="-5" dirty="0">
                <a:latin typeface="Corbel"/>
                <a:cs typeface="Corbel"/>
              </a:rPr>
              <a:t>Cat</a:t>
            </a:r>
            <a:r>
              <a:rPr sz="2400" b="1" spc="10" dirty="0">
                <a:latin typeface="Corbel"/>
                <a:cs typeface="Corbel"/>
              </a:rPr>
              <a:t>e</a:t>
            </a:r>
            <a:r>
              <a:rPr sz="2400" b="1" spc="-15" dirty="0">
                <a:latin typeface="Corbel"/>
                <a:cs typeface="Corbel"/>
              </a:rPr>
              <a:t>gori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15" dirty="0">
                <a:latin typeface="Corbel"/>
                <a:cs typeface="Corbel"/>
              </a:rPr>
              <a:t>s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of</a:t>
            </a:r>
            <a:r>
              <a:rPr sz="2400" b="1" spc="-2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rbel"/>
                <a:cs typeface="Corbel"/>
              </a:rPr>
              <a:t>Comput</a:t>
            </a:r>
            <a:r>
              <a:rPr sz="2400" b="1" spc="10" dirty="0">
                <a:latin typeface="Corbel"/>
                <a:cs typeface="Corbel"/>
              </a:rPr>
              <a:t>e</a:t>
            </a:r>
            <a:r>
              <a:rPr sz="2400" b="1" spc="-10" dirty="0">
                <a:latin typeface="Corbel"/>
                <a:cs typeface="Corbel"/>
              </a:rPr>
              <a:t>r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Ethics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orbel"/>
                <a:cs typeface="Corbel"/>
              </a:rPr>
              <a:t>Issues</a:t>
            </a:r>
            <a:r>
              <a:rPr sz="2400" b="1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56564" y="2201152"/>
            <a:ext cx="7387590" cy="3389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buClr>
                <a:srgbClr val="5FB5CC"/>
              </a:buClr>
              <a:buSzPct val="90000"/>
              <a:buFont typeface="Wingdings"/>
              <a:buChar char=""/>
              <a:tabLst>
                <a:tab pos="286385" algn="l"/>
              </a:tabLst>
            </a:pPr>
            <a:r>
              <a:rPr sz="2000" b="1" dirty="0">
                <a:latin typeface="Corbel"/>
                <a:cs typeface="Corbel"/>
              </a:rPr>
              <a:t>P</a:t>
            </a:r>
            <a:r>
              <a:rPr sz="2000" b="1" spc="-15" dirty="0">
                <a:latin typeface="Corbel"/>
                <a:cs typeface="Corbel"/>
              </a:rPr>
              <a:t>r</a:t>
            </a:r>
            <a:r>
              <a:rPr sz="2000" b="1" dirty="0">
                <a:latin typeface="Corbel"/>
                <a:cs typeface="Corbel"/>
              </a:rPr>
              <a:t>ivacy</a:t>
            </a:r>
            <a:endParaRPr sz="2000">
              <a:latin typeface="Corbel"/>
              <a:cs typeface="Corbel"/>
            </a:endParaRPr>
          </a:p>
          <a:p>
            <a:pPr marL="550545" lvl="1" indent="-228600">
              <a:lnSpc>
                <a:spcPct val="100000"/>
              </a:lnSpc>
              <a:spcBef>
                <a:spcPts val="5"/>
              </a:spcBef>
              <a:buClr>
                <a:srgbClr val="E66C7C"/>
              </a:buClr>
              <a:buFont typeface="Arial"/>
              <a:buChar char="▪"/>
              <a:tabLst>
                <a:tab pos="551180" algn="l"/>
              </a:tabLst>
            </a:pPr>
            <a:r>
              <a:rPr sz="1800" spc="-5" dirty="0">
                <a:latin typeface="Corbel"/>
                <a:cs typeface="Corbel"/>
              </a:rPr>
              <a:t>Co</a:t>
            </a:r>
            <a:r>
              <a:rPr sz="1800" spc="-10" dirty="0">
                <a:latin typeface="Corbel"/>
                <a:cs typeface="Corbel"/>
              </a:rPr>
              <a:t>mp</a:t>
            </a:r>
            <a:r>
              <a:rPr sz="1800" spc="-5" dirty="0">
                <a:latin typeface="Corbel"/>
                <a:cs typeface="Corbel"/>
              </a:rPr>
              <a:t>u</a:t>
            </a:r>
            <a:r>
              <a:rPr sz="1800" spc="-15" dirty="0">
                <a:latin typeface="Corbel"/>
                <a:cs typeface="Corbel"/>
              </a:rPr>
              <a:t>ter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creat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a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false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s</a:t>
            </a:r>
            <a:r>
              <a:rPr sz="1800" spc="-5" dirty="0">
                <a:latin typeface="Corbel"/>
                <a:cs typeface="Corbel"/>
              </a:rPr>
              <a:t>ens</a:t>
            </a:r>
            <a:r>
              <a:rPr sz="1800" dirty="0">
                <a:latin typeface="Corbel"/>
                <a:cs typeface="Corbel"/>
              </a:rPr>
              <a:t>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of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s</a:t>
            </a:r>
            <a:r>
              <a:rPr sz="1800" spc="-5" dirty="0">
                <a:latin typeface="Corbel"/>
                <a:cs typeface="Corbel"/>
              </a:rPr>
              <a:t>ec</a:t>
            </a:r>
            <a:r>
              <a:rPr sz="1800" spc="5" dirty="0">
                <a:latin typeface="Corbel"/>
                <a:cs typeface="Corbel"/>
              </a:rPr>
              <a:t>u</a:t>
            </a:r>
            <a:r>
              <a:rPr sz="1800" dirty="0">
                <a:latin typeface="Corbel"/>
                <a:cs typeface="Corbel"/>
              </a:rPr>
              <a:t>rity</a:t>
            </a:r>
            <a:endParaRPr sz="1800">
              <a:latin typeface="Corbel"/>
              <a:cs typeface="Corbel"/>
            </a:endParaRPr>
          </a:p>
          <a:p>
            <a:pPr marL="550545" lvl="1" indent="-228600">
              <a:lnSpc>
                <a:spcPts val="2155"/>
              </a:lnSpc>
              <a:buClr>
                <a:srgbClr val="E66C7C"/>
              </a:buClr>
              <a:buFont typeface="Arial"/>
              <a:buChar char="▪"/>
              <a:tabLst>
                <a:tab pos="551180" algn="l"/>
              </a:tabLst>
            </a:pPr>
            <a:r>
              <a:rPr sz="1800" spc="-80" dirty="0">
                <a:latin typeface="Corbel"/>
                <a:cs typeface="Corbel"/>
              </a:rPr>
              <a:t>P</a:t>
            </a:r>
            <a:r>
              <a:rPr sz="1800" spc="-10" dirty="0">
                <a:latin typeface="Corbel"/>
                <a:cs typeface="Corbel"/>
              </a:rPr>
              <a:t>eo</a:t>
            </a:r>
            <a:r>
              <a:rPr sz="1800" spc="-5" dirty="0">
                <a:latin typeface="Corbel"/>
                <a:cs typeface="Corbel"/>
              </a:rPr>
              <a:t>p</a:t>
            </a:r>
            <a:r>
              <a:rPr sz="1800" spc="-10" dirty="0">
                <a:latin typeface="Corbel"/>
                <a:cs typeface="Corbel"/>
              </a:rPr>
              <a:t>le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d</a:t>
            </a:r>
            <a:r>
              <a:rPr sz="1800" spc="-10" dirty="0">
                <a:latin typeface="Corbel"/>
                <a:cs typeface="Corbel"/>
              </a:rPr>
              <a:t>o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no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realize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ho</a:t>
            </a:r>
            <a:r>
              <a:rPr sz="1800" dirty="0">
                <a:latin typeface="Corbel"/>
                <a:cs typeface="Corbel"/>
              </a:rPr>
              <a:t>w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vulnera</a:t>
            </a:r>
            <a:r>
              <a:rPr sz="1800" spc="-20" dirty="0">
                <a:latin typeface="Corbel"/>
                <a:cs typeface="Corbel"/>
              </a:rPr>
              <a:t>b</a:t>
            </a:r>
            <a:r>
              <a:rPr sz="1800" spc="-10" dirty="0">
                <a:latin typeface="Corbel"/>
                <a:cs typeface="Corbel"/>
              </a:rPr>
              <a:t>le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inf</a:t>
            </a:r>
            <a:r>
              <a:rPr sz="1800" spc="-15" dirty="0">
                <a:latin typeface="Corbel"/>
                <a:cs typeface="Corbel"/>
              </a:rPr>
              <a:t>or</a:t>
            </a:r>
            <a:r>
              <a:rPr sz="1800" spc="-25" dirty="0">
                <a:latin typeface="Corbel"/>
                <a:cs typeface="Corbel"/>
              </a:rPr>
              <a:t>m</a:t>
            </a:r>
            <a:r>
              <a:rPr sz="1800" spc="-15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tio</a:t>
            </a:r>
            <a:r>
              <a:rPr sz="1800" dirty="0">
                <a:latin typeface="Corbel"/>
                <a:cs typeface="Corbel"/>
              </a:rPr>
              <a:t>n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store</a:t>
            </a:r>
            <a:r>
              <a:rPr sz="1800" spc="-10" dirty="0">
                <a:latin typeface="Corbel"/>
                <a:cs typeface="Corbel"/>
              </a:rPr>
              <a:t>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on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orbel"/>
                <a:cs typeface="Corbel"/>
              </a:rPr>
              <a:t>comp</a:t>
            </a:r>
            <a:r>
              <a:rPr sz="1800" spc="-5" dirty="0">
                <a:latin typeface="Corbel"/>
                <a:cs typeface="Corbel"/>
              </a:rPr>
              <a:t>u</a:t>
            </a:r>
            <a:r>
              <a:rPr sz="1800" spc="-15" dirty="0">
                <a:latin typeface="Corbel"/>
                <a:cs typeface="Corbel"/>
              </a:rPr>
              <a:t>ter</a:t>
            </a:r>
            <a:r>
              <a:rPr sz="1800" spc="-10" dirty="0">
                <a:latin typeface="Corbel"/>
                <a:cs typeface="Corbel"/>
              </a:rPr>
              <a:t>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is</a:t>
            </a:r>
            <a:endParaRPr sz="1800">
              <a:latin typeface="Corbel"/>
              <a:cs typeface="Corbel"/>
            </a:endParaRPr>
          </a:p>
          <a:p>
            <a:pPr marL="285750" indent="-273050">
              <a:lnSpc>
                <a:spcPts val="2395"/>
              </a:lnSpc>
              <a:buClr>
                <a:srgbClr val="5FB5CC"/>
              </a:buClr>
              <a:buSzPct val="90000"/>
              <a:buFont typeface="Wingdings"/>
              <a:buChar char=""/>
              <a:tabLst>
                <a:tab pos="286385" algn="l"/>
              </a:tabLst>
            </a:pPr>
            <a:r>
              <a:rPr sz="2000" b="1" dirty="0">
                <a:latin typeface="Corbel"/>
                <a:cs typeface="Corbel"/>
              </a:rPr>
              <a:t>P</a:t>
            </a:r>
            <a:r>
              <a:rPr sz="2000" b="1" spc="-10" dirty="0">
                <a:latin typeface="Corbel"/>
                <a:cs typeface="Corbel"/>
              </a:rPr>
              <a:t>ro</a:t>
            </a:r>
            <a:r>
              <a:rPr sz="2000" b="1" dirty="0">
                <a:latin typeface="Corbel"/>
                <a:cs typeface="Corbel"/>
              </a:rPr>
              <a:t>perty</a:t>
            </a:r>
            <a:endParaRPr sz="2000">
              <a:latin typeface="Corbel"/>
              <a:cs typeface="Corbel"/>
            </a:endParaRPr>
          </a:p>
          <a:p>
            <a:pPr marL="550545" lvl="1" indent="-228600">
              <a:lnSpc>
                <a:spcPct val="100000"/>
              </a:lnSpc>
              <a:spcBef>
                <a:spcPts val="5"/>
              </a:spcBef>
              <a:buClr>
                <a:srgbClr val="E66C7C"/>
              </a:buClr>
              <a:buFont typeface="Arial"/>
              <a:buChar char="▪"/>
              <a:tabLst>
                <a:tab pos="551180" algn="l"/>
              </a:tabLst>
            </a:pPr>
            <a:r>
              <a:rPr sz="1800" dirty="0">
                <a:latin typeface="Corbel"/>
                <a:cs typeface="Corbel"/>
              </a:rPr>
              <a:t>P</a:t>
            </a:r>
            <a:r>
              <a:rPr sz="1800" spc="-5" dirty="0">
                <a:latin typeface="Corbel"/>
                <a:cs typeface="Corbel"/>
              </a:rPr>
              <a:t>h</a:t>
            </a:r>
            <a:r>
              <a:rPr sz="1800" dirty="0">
                <a:latin typeface="Corbel"/>
                <a:cs typeface="Corbel"/>
              </a:rPr>
              <a:t>ysic</a:t>
            </a:r>
            <a:r>
              <a:rPr sz="1800" spc="-15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l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prop</a:t>
            </a:r>
            <a:r>
              <a:rPr sz="1800" dirty="0">
                <a:latin typeface="Corbel"/>
                <a:cs typeface="Corbel"/>
              </a:rPr>
              <a:t>erty</a:t>
            </a:r>
            <a:endParaRPr sz="1800">
              <a:latin typeface="Corbel"/>
              <a:cs typeface="Corbel"/>
            </a:endParaRPr>
          </a:p>
          <a:p>
            <a:pPr marL="550545" lvl="1" indent="-228600">
              <a:lnSpc>
                <a:spcPct val="100000"/>
              </a:lnSpc>
              <a:buClr>
                <a:srgbClr val="E66C7C"/>
              </a:buClr>
              <a:buFont typeface="Arial"/>
              <a:buChar char="▪"/>
              <a:tabLst>
                <a:tab pos="551180" algn="l"/>
              </a:tabLst>
            </a:pPr>
            <a:r>
              <a:rPr sz="1800" dirty="0">
                <a:latin typeface="Corbel"/>
                <a:cs typeface="Corbel"/>
              </a:rPr>
              <a:t>Intelle</a:t>
            </a:r>
            <a:r>
              <a:rPr sz="1800" spc="-5" dirty="0">
                <a:latin typeface="Corbel"/>
                <a:cs typeface="Corbel"/>
              </a:rPr>
              <a:t>ctua</a:t>
            </a:r>
            <a:r>
              <a:rPr sz="1800" dirty="0">
                <a:latin typeface="Corbel"/>
                <a:cs typeface="Corbel"/>
              </a:rPr>
              <a:t>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property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(in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bot</a:t>
            </a:r>
            <a:r>
              <a:rPr sz="1800" dirty="0">
                <a:latin typeface="Corbel"/>
                <a:cs typeface="Corbel"/>
              </a:rPr>
              <a:t>h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cop</a:t>
            </a:r>
            <a:r>
              <a:rPr sz="1800" dirty="0">
                <a:latin typeface="Corbel"/>
                <a:cs typeface="Corbel"/>
              </a:rPr>
              <a:t>yright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n</a:t>
            </a:r>
            <a:r>
              <a:rPr sz="1800" dirty="0">
                <a:latin typeface="Corbel"/>
                <a:cs typeface="Corbel"/>
              </a:rPr>
              <a:t>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pa</a:t>
            </a:r>
            <a:r>
              <a:rPr sz="1800" spc="-10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ent)</a:t>
            </a:r>
            <a:endParaRPr sz="1800">
              <a:latin typeface="Corbel"/>
              <a:cs typeface="Corbel"/>
            </a:endParaRPr>
          </a:p>
          <a:p>
            <a:pPr marL="550545" lvl="1" indent="-228600">
              <a:lnSpc>
                <a:spcPts val="2155"/>
              </a:lnSpc>
              <a:buClr>
                <a:srgbClr val="E66C7C"/>
              </a:buClr>
              <a:buFont typeface="Arial"/>
              <a:buChar char="▪"/>
              <a:tabLst>
                <a:tab pos="551180" algn="l"/>
              </a:tabLst>
            </a:pPr>
            <a:r>
              <a:rPr sz="1800" spc="-10" dirty="0">
                <a:latin typeface="Corbel"/>
                <a:cs typeface="Corbel"/>
              </a:rPr>
              <a:t>Data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a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prop</a:t>
            </a:r>
            <a:r>
              <a:rPr sz="1800" dirty="0">
                <a:latin typeface="Corbel"/>
                <a:cs typeface="Corbel"/>
              </a:rPr>
              <a:t>erty</a:t>
            </a:r>
            <a:endParaRPr sz="1800">
              <a:latin typeface="Corbel"/>
              <a:cs typeface="Corbel"/>
            </a:endParaRPr>
          </a:p>
          <a:p>
            <a:pPr marL="285750" indent="-273050">
              <a:lnSpc>
                <a:spcPts val="2395"/>
              </a:lnSpc>
              <a:buClr>
                <a:srgbClr val="5FB5CC"/>
              </a:buClr>
              <a:buSzPct val="90000"/>
              <a:buFont typeface="Wingdings"/>
              <a:buChar char=""/>
              <a:tabLst>
                <a:tab pos="286385" algn="l"/>
              </a:tabLst>
            </a:pPr>
            <a:r>
              <a:rPr sz="2000" b="1" spc="-5" dirty="0">
                <a:latin typeface="Corbel"/>
                <a:cs typeface="Corbel"/>
              </a:rPr>
              <a:t>A</a:t>
            </a:r>
            <a:r>
              <a:rPr sz="2000" b="1" spc="-20" dirty="0">
                <a:latin typeface="Corbel"/>
                <a:cs typeface="Corbel"/>
              </a:rPr>
              <a:t>c</a:t>
            </a:r>
            <a:r>
              <a:rPr sz="2000" b="1" dirty="0">
                <a:latin typeface="Corbel"/>
                <a:cs typeface="Corbel"/>
              </a:rPr>
              <a:t>c</a:t>
            </a:r>
            <a:r>
              <a:rPr sz="2000" b="1" spc="5" dirty="0">
                <a:latin typeface="Corbel"/>
                <a:cs typeface="Corbel"/>
              </a:rPr>
              <a:t>e</a:t>
            </a:r>
            <a:r>
              <a:rPr sz="2000" b="1" dirty="0">
                <a:latin typeface="Corbel"/>
                <a:cs typeface="Corbel"/>
              </a:rPr>
              <a:t>ss</a:t>
            </a:r>
            <a:endParaRPr sz="2000">
              <a:latin typeface="Corbel"/>
              <a:cs typeface="Corbel"/>
            </a:endParaRPr>
          </a:p>
          <a:p>
            <a:pPr marL="550545" lvl="1" indent="-228600">
              <a:lnSpc>
                <a:spcPct val="100000"/>
              </a:lnSpc>
              <a:spcBef>
                <a:spcPts val="5"/>
              </a:spcBef>
              <a:buClr>
                <a:srgbClr val="E66C7C"/>
              </a:buClr>
              <a:buFont typeface="Arial"/>
              <a:buChar char="▪"/>
              <a:tabLst>
                <a:tab pos="551180" algn="l"/>
              </a:tabLst>
            </a:pPr>
            <a:r>
              <a:rPr sz="1800" spc="-5" dirty="0">
                <a:latin typeface="Corbel"/>
                <a:cs typeface="Corbel"/>
              </a:rPr>
              <a:t>A</a:t>
            </a:r>
            <a:r>
              <a:rPr sz="1800" spc="-25" dirty="0">
                <a:latin typeface="Corbel"/>
                <a:cs typeface="Corbel"/>
              </a:rPr>
              <a:t>c</a:t>
            </a:r>
            <a:r>
              <a:rPr sz="1800" spc="-5" dirty="0">
                <a:latin typeface="Corbel"/>
                <a:cs typeface="Corbel"/>
              </a:rPr>
              <a:t>c</a:t>
            </a:r>
            <a:r>
              <a:rPr sz="1800" spc="5" dirty="0">
                <a:latin typeface="Corbel"/>
                <a:cs typeface="Corbel"/>
              </a:rPr>
              <a:t>e</a:t>
            </a:r>
            <a:r>
              <a:rPr sz="1800" spc="-5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o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orbel"/>
                <a:cs typeface="Corbel"/>
              </a:rPr>
              <a:t>comp</a:t>
            </a:r>
            <a:r>
              <a:rPr sz="1800" spc="-5" dirty="0">
                <a:latin typeface="Corbel"/>
                <a:cs typeface="Corbel"/>
              </a:rPr>
              <a:t>utin</a:t>
            </a:r>
            <a:r>
              <a:rPr sz="1800" dirty="0">
                <a:latin typeface="Corbel"/>
                <a:cs typeface="Corbel"/>
              </a:rPr>
              <a:t>g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te</a:t>
            </a:r>
            <a:r>
              <a:rPr sz="1800" spc="5" dirty="0">
                <a:latin typeface="Corbel"/>
                <a:cs typeface="Corbel"/>
              </a:rPr>
              <a:t>c</a:t>
            </a:r>
            <a:r>
              <a:rPr sz="1800" spc="-5" dirty="0">
                <a:latin typeface="Corbel"/>
                <a:cs typeface="Corbel"/>
              </a:rPr>
              <a:t>hnol</a:t>
            </a:r>
            <a:r>
              <a:rPr sz="1800" dirty="0">
                <a:latin typeface="Corbel"/>
                <a:cs typeface="Corbel"/>
              </a:rPr>
              <a:t>ogy</a:t>
            </a:r>
            <a:endParaRPr sz="1800">
              <a:latin typeface="Corbel"/>
              <a:cs typeface="Corbel"/>
            </a:endParaRPr>
          </a:p>
          <a:p>
            <a:pPr marL="550545" lvl="1" indent="-228600">
              <a:lnSpc>
                <a:spcPts val="2160"/>
              </a:lnSpc>
              <a:buClr>
                <a:srgbClr val="E66C7C"/>
              </a:buClr>
              <a:buFont typeface="Arial"/>
              <a:buChar char="▪"/>
              <a:tabLst>
                <a:tab pos="551180" algn="l"/>
              </a:tabLst>
            </a:pPr>
            <a:r>
              <a:rPr sz="1800" spc="-5" dirty="0">
                <a:latin typeface="Corbel"/>
                <a:cs typeface="Corbel"/>
              </a:rPr>
              <a:t>A</a:t>
            </a:r>
            <a:r>
              <a:rPr sz="1800" spc="-25" dirty="0">
                <a:latin typeface="Corbel"/>
                <a:cs typeface="Corbel"/>
              </a:rPr>
              <a:t>c</a:t>
            </a:r>
            <a:r>
              <a:rPr sz="1800" spc="-5" dirty="0">
                <a:latin typeface="Corbel"/>
                <a:cs typeface="Corbel"/>
              </a:rPr>
              <a:t>c</a:t>
            </a:r>
            <a:r>
              <a:rPr sz="1800" spc="5" dirty="0">
                <a:latin typeface="Corbel"/>
                <a:cs typeface="Corbel"/>
              </a:rPr>
              <a:t>e</a:t>
            </a:r>
            <a:r>
              <a:rPr sz="1800" spc="-5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o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d</a:t>
            </a:r>
            <a:r>
              <a:rPr sz="1800" spc="-25" dirty="0">
                <a:latin typeface="Corbel"/>
                <a:cs typeface="Corbel"/>
              </a:rPr>
              <a:t>a</a:t>
            </a:r>
            <a:r>
              <a:rPr sz="1800" spc="-15" dirty="0">
                <a:latin typeface="Corbel"/>
                <a:cs typeface="Corbel"/>
              </a:rPr>
              <a:t>ta</a:t>
            </a:r>
            <a:endParaRPr sz="1800">
              <a:latin typeface="Corbel"/>
              <a:cs typeface="Corbel"/>
            </a:endParaRPr>
          </a:p>
          <a:p>
            <a:pPr marL="285750" indent="-273050">
              <a:lnSpc>
                <a:spcPts val="2400"/>
              </a:lnSpc>
              <a:buClr>
                <a:srgbClr val="5FB5CC"/>
              </a:buClr>
              <a:buSzPct val="90000"/>
              <a:buFont typeface="Wingdings"/>
              <a:buChar char=""/>
              <a:tabLst>
                <a:tab pos="286385" algn="l"/>
              </a:tabLst>
            </a:pPr>
            <a:r>
              <a:rPr sz="2000" b="1" spc="-5" dirty="0">
                <a:latin typeface="Corbel"/>
                <a:cs typeface="Corbel"/>
              </a:rPr>
              <a:t>A</a:t>
            </a:r>
            <a:r>
              <a:rPr sz="2000" b="1" spc="-20" dirty="0">
                <a:latin typeface="Corbel"/>
                <a:cs typeface="Corbel"/>
              </a:rPr>
              <a:t>c</a:t>
            </a:r>
            <a:r>
              <a:rPr sz="2000" b="1" dirty="0">
                <a:latin typeface="Corbel"/>
                <a:cs typeface="Corbel"/>
              </a:rPr>
              <a:t>curacy</a:t>
            </a:r>
            <a:endParaRPr sz="2000">
              <a:latin typeface="Corbel"/>
              <a:cs typeface="Corbel"/>
            </a:endParaRPr>
          </a:p>
          <a:p>
            <a:pPr marL="550545" lvl="1" indent="-228600">
              <a:lnSpc>
                <a:spcPct val="100000"/>
              </a:lnSpc>
              <a:spcBef>
                <a:spcPts val="5"/>
              </a:spcBef>
              <a:buClr>
                <a:srgbClr val="E66C7C"/>
              </a:buClr>
              <a:buFont typeface="Arial"/>
              <a:buChar char="▪"/>
              <a:tabLst>
                <a:tab pos="551180" algn="l"/>
              </a:tabLst>
            </a:pPr>
            <a:r>
              <a:rPr sz="1800" spc="-5" dirty="0">
                <a:latin typeface="Corbel"/>
                <a:cs typeface="Corbel"/>
              </a:rPr>
              <a:t>A</a:t>
            </a:r>
            <a:r>
              <a:rPr sz="1800" spc="-25" dirty="0">
                <a:latin typeface="Corbel"/>
                <a:cs typeface="Corbel"/>
              </a:rPr>
              <a:t>c</a:t>
            </a:r>
            <a:r>
              <a:rPr sz="1800" spc="-5" dirty="0">
                <a:latin typeface="Corbel"/>
                <a:cs typeface="Corbel"/>
              </a:rPr>
              <a:t>c</a:t>
            </a:r>
            <a:r>
              <a:rPr sz="1800" spc="5" dirty="0">
                <a:latin typeface="Corbel"/>
                <a:cs typeface="Corbel"/>
              </a:rPr>
              <a:t>u</a:t>
            </a:r>
            <a:r>
              <a:rPr sz="1800" spc="-10" dirty="0">
                <a:latin typeface="Corbel"/>
                <a:cs typeface="Corbel"/>
              </a:rPr>
              <a:t>r</a:t>
            </a:r>
            <a:r>
              <a:rPr sz="1800" spc="-20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c</a:t>
            </a:r>
            <a:r>
              <a:rPr sz="1800" dirty="0">
                <a:latin typeface="Corbel"/>
                <a:cs typeface="Corbel"/>
              </a:rPr>
              <a:t>y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of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inf</a:t>
            </a:r>
            <a:r>
              <a:rPr sz="1800" spc="-15" dirty="0">
                <a:latin typeface="Corbel"/>
                <a:cs typeface="Corbel"/>
              </a:rPr>
              <a:t>or</a:t>
            </a:r>
            <a:r>
              <a:rPr sz="1800" spc="-25" dirty="0">
                <a:latin typeface="Corbel"/>
                <a:cs typeface="Corbel"/>
              </a:rPr>
              <a:t>m</a:t>
            </a:r>
            <a:r>
              <a:rPr sz="1800" spc="-15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tio</a:t>
            </a:r>
            <a:r>
              <a:rPr sz="1800" dirty="0">
                <a:latin typeface="Corbel"/>
                <a:cs typeface="Corbel"/>
              </a:rPr>
              <a:t>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stored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59308"/>
            <a:ext cx="4594860" cy="42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9364" y="1879210"/>
            <a:ext cx="682879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buClr>
                <a:srgbClr val="F0AC00"/>
              </a:buClr>
              <a:buSzPct val="80357"/>
              <a:buFont typeface="Wingdings 2"/>
              <a:buChar char=""/>
              <a:tabLst>
                <a:tab pos="546735" algn="l"/>
              </a:tabLst>
            </a:pPr>
            <a:r>
              <a:rPr sz="2800" b="1" spc="-200" dirty="0">
                <a:latin typeface="Corbel"/>
                <a:cs typeface="Corbel"/>
              </a:rPr>
              <a:t>T</a:t>
            </a:r>
            <a:r>
              <a:rPr sz="2800" b="1" spc="-15" dirty="0">
                <a:latin typeface="Corbel"/>
                <a:cs typeface="Corbel"/>
              </a:rPr>
              <a:t>en</a:t>
            </a:r>
            <a:r>
              <a:rPr sz="2800" b="1" spc="-235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Corbel"/>
                <a:cs typeface="Corbel"/>
              </a:rPr>
              <a:t>Commandm</a:t>
            </a:r>
            <a:r>
              <a:rPr sz="2800" b="1" spc="-10" dirty="0">
                <a:latin typeface="Corbel"/>
                <a:cs typeface="Corbel"/>
              </a:rPr>
              <a:t>e</a:t>
            </a:r>
            <a:r>
              <a:rPr sz="2800" b="1" spc="-20" dirty="0">
                <a:latin typeface="Corbel"/>
                <a:cs typeface="Corbel"/>
              </a:rPr>
              <a:t>n</a:t>
            </a:r>
            <a:r>
              <a:rPr sz="2800" b="1" spc="-25" dirty="0">
                <a:latin typeface="Corbel"/>
                <a:cs typeface="Corbel"/>
              </a:rPr>
              <a:t>t</a:t>
            </a:r>
            <a:r>
              <a:rPr sz="2800" b="1" spc="-15" dirty="0">
                <a:latin typeface="Corbel"/>
                <a:cs typeface="Corbel"/>
              </a:rPr>
              <a:t>s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Corbel"/>
                <a:cs typeface="Corbel"/>
              </a:rPr>
              <a:t>o</a:t>
            </a:r>
            <a:r>
              <a:rPr sz="2800" b="1" spc="-10" dirty="0">
                <a:latin typeface="Corbel"/>
                <a:cs typeface="Corbel"/>
              </a:rPr>
              <a:t>f</a:t>
            </a:r>
            <a:r>
              <a:rPr sz="2800" b="1" spc="-229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Corbel"/>
                <a:cs typeface="Corbel"/>
              </a:rPr>
              <a:t>Comput</a:t>
            </a:r>
            <a:r>
              <a:rPr sz="2800" b="1" spc="-15" dirty="0">
                <a:latin typeface="Corbel"/>
                <a:cs typeface="Corbel"/>
              </a:rPr>
              <a:t>er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Corbel"/>
                <a:cs typeface="Corbel"/>
              </a:rPr>
              <a:t>E</a:t>
            </a:r>
            <a:r>
              <a:rPr sz="2800" b="1" spc="-30" dirty="0">
                <a:latin typeface="Corbel"/>
                <a:cs typeface="Corbel"/>
              </a:rPr>
              <a:t>t</a:t>
            </a:r>
            <a:r>
              <a:rPr sz="2800" b="1" spc="-15" dirty="0">
                <a:latin typeface="Corbel"/>
                <a:cs typeface="Corbel"/>
              </a:rPr>
              <a:t>hic</a:t>
            </a:r>
            <a:r>
              <a:rPr sz="2800" b="1" spc="-20" dirty="0">
                <a:latin typeface="Corbel"/>
                <a:cs typeface="Corbel"/>
              </a:rPr>
              <a:t>s</a:t>
            </a:r>
            <a:r>
              <a:rPr sz="2800" b="1" dirty="0">
                <a:latin typeface="Corbel"/>
                <a:cs typeface="Corbel"/>
              </a:rPr>
              <a:t>: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057" rIns="0" bIns="0" rtlCol="0">
            <a:spAutoFit/>
          </a:bodyPr>
          <a:lstStyle/>
          <a:p>
            <a:pPr marL="890269" indent="-457200">
              <a:lnSpc>
                <a:spcPct val="100000"/>
              </a:lnSpc>
              <a:buClr>
                <a:srgbClr val="5FB5CC"/>
              </a:buClr>
              <a:buSzPct val="90625"/>
              <a:buFont typeface="Corbel"/>
              <a:buAutoNum type="arabicPeriod"/>
              <a:tabLst>
                <a:tab pos="891540" algn="l"/>
              </a:tabLst>
            </a:pPr>
            <a:r>
              <a:rPr sz="1600" b="1" spc="-140" dirty="0">
                <a:latin typeface="Corbel"/>
                <a:cs typeface="Corbel"/>
              </a:rPr>
              <a:t>Y</a:t>
            </a:r>
            <a:r>
              <a:rPr sz="1600" b="1" spc="-10" dirty="0">
                <a:latin typeface="Corbel"/>
                <a:cs typeface="Corbel"/>
              </a:rPr>
              <a:t>ou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s</a:t>
            </a:r>
            <a:r>
              <a:rPr sz="1600" b="1" spc="-25" dirty="0">
                <a:latin typeface="Corbel"/>
                <a:cs typeface="Corbel"/>
              </a:rPr>
              <a:t>h</a:t>
            </a:r>
            <a:r>
              <a:rPr sz="1600" b="1" spc="-20" dirty="0">
                <a:latin typeface="Corbel"/>
                <a:cs typeface="Corbel"/>
              </a:rPr>
              <a:t>a</a:t>
            </a:r>
            <a:r>
              <a:rPr sz="1600" b="1" spc="-5" dirty="0">
                <a:latin typeface="Corbel"/>
                <a:cs typeface="Corbel"/>
              </a:rPr>
              <a:t>ll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n</a:t>
            </a:r>
            <a:r>
              <a:rPr sz="1600" b="1" spc="-5" dirty="0">
                <a:latin typeface="Corbel"/>
                <a:cs typeface="Corbel"/>
              </a:rPr>
              <a:t>o</a:t>
            </a:r>
            <a:r>
              <a:rPr sz="1600" b="1" spc="-10" dirty="0">
                <a:latin typeface="Corbel"/>
                <a:cs typeface="Corbel"/>
              </a:rPr>
              <a:t>t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orbel"/>
                <a:cs typeface="Corbel"/>
              </a:rPr>
              <a:t>u</a:t>
            </a:r>
            <a:r>
              <a:rPr sz="1600" b="1" spc="-10" dirty="0">
                <a:latin typeface="Corbel"/>
                <a:cs typeface="Corbel"/>
              </a:rPr>
              <a:t>se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a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c</a:t>
            </a:r>
            <a:r>
              <a:rPr sz="1600" b="1" spc="-5" dirty="0">
                <a:latin typeface="Corbel"/>
                <a:cs typeface="Corbel"/>
              </a:rPr>
              <a:t>o</a:t>
            </a:r>
            <a:r>
              <a:rPr sz="1600" b="1" spc="-15" dirty="0">
                <a:latin typeface="Corbel"/>
                <a:cs typeface="Corbel"/>
              </a:rPr>
              <a:t>m</a:t>
            </a:r>
            <a:r>
              <a:rPr sz="1600" b="1" spc="-20" dirty="0">
                <a:latin typeface="Corbel"/>
                <a:cs typeface="Corbel"/>
              </a:rPr>
              <a:t>put</a:t>
            </a:r>
            <a:r>
              <a:rPr sz="1600" b="1" spc="-10" dirty="0">
                <a:latin typeface="Corbel"/>
                <a:cs typeface="Corbel"/>
              </a:rPr>
              <a:t>er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orbel"/>
                <a:cs typeface="Corbel"/>
              </a:rPr>
              <a:t>t</a:t>
            </a:r>
            <a:r>
              <a:rPr sz="1600" b="1" spc="-10" dirty="0">
                <a:latin typeface="Corbel"/>
                <a:cs typeface="Corbel"/>
              </a:rPr>
              <a:t>o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orbel"/>
                <a:cs typeface="Corbel"/>
              </a:rPr>
              <a:t>ha</a:t>
            </a:r>
            <a:r>
              <a:rPr sz="1600" b="1" spc="-10" dirty="0">
                <a:latin typeface="Corbel"/>
                <a:cs typeface="Corbel"/>
              </a:rPr>
              <a:t>rm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ot</a:t>
            </a:r>
            <a:r>
              <a:rPr sz="1600" b="1" spc="-20" dirty="0">
                <a:latin typeface="Corbel"/>
                <a:cs typeface="Corbel"/>
              </a:rPr>
              <a:t>h</a:t>
            </a:r>
            <a:r>
              <a:rPr sz="1600" b="1" spc="-10" dirty="0">
                <a:latin typeface="Corbel"/>
                <a:cs typeface="Corbel"/>
              </a:rPr>
              <a:t>er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people</a:t>
            </a:r>
            <a:endParaRPr sz="1600">
              <a:latin typeface="Corbel"/>
              <a:cs typeface="Corbel"/>
            </a:endParaRPr>
          </a:p>
          <a:p>
            <a:pPr marL="890269" indent="-457200">
              <a:lnSpc>
                <a:spcPct val="100000"/>
              </a:lnSpc>
              <a:spcBef>
                <a:spcPts val="190"/>
              </a:spcBef>
              <a:buClr>
                <a:srgbClr val="5FB5CC"/>
              </a:buClr>
              <a:buSzPct val="90625"/>
              <a:buFont typeface="Corbel"/>
              <a:buAutoNum type="arabicPeriod"/>
              <a:tabLst>
                <a:tab pos="891540" algn="l"/>
              </a:tabLst>
            </a:pPr>
            <a:r>
              <a:rPr sz="1600" b="1" spc="-140" dirty="0">
                <a:latin typeface="Corbel"/>
                <a:cs typeface="Corbel"/>
              </a:rPr>
              <a:t>Y</a:t>
            </a:r>
            <a:r>
              <a:rPr sz="1600" b="1" spc="-10" dirty="0">
                <a:latin typeface="Corbel"/>
                <a:cs typeface="Corbel"/>
              </a:rPr>
              <a:t>ou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s</a:t>
            </a:r>
            <a:r>
              <a:rPr sz="1600" b="1" spc="-25" dirty="0">
                <a:latin typeface="Corbel"/>
                <a:cs typeface="Corbel"/>
              </a:rPr>
              <a:t>h</a:t>
            </a:r>
            <a:r>
              <a:rPr sz="1600" b="1" spc="-20" dirty="0">
                <a:latin typeface="Corbel"/>
                <a:cs typeface="Corbel"/>
              </a:rPr>
              <a:t>a</a:t>
            </a:r>
            <a:r>
              <a:rPr sz="1600" b="1" spc="-5" dirty="0">
                <a:latin typeface="Corbel"/>
                <a:cs typeface="Corbel"/>
              </a:rPr>
              <a:t>ll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n</a:t>
            </a:r>
            <a:r>
              <a:rPr sz="1600" b="1" spc="-5" dirty="0">
                <a:latin typeface="Corbel"/>
                <a:cs typeface="Corbel"/>
              </a:rPr>
              <a:t>o</a:t>
            </a:r>
            <a:r>
              <a:rPr sz="1600" b="1" spc="-10" dirty="0">
                <a:latin typeface="Corbel"/>
                <a:cs typeface="Corbel"/>
              </a:rPr>
              <a:t>t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int</a:t>
            </a:r>
            <a:r>
              <a:rPr sz="1600" b="1" spc="-20" dirty="0">
                <a:latin typeface="Corbel"/>
                <a:cs typeface="Corbel"/>
              </a:rPr>
              <a:t>e</a:t>
            </a:r>
            <a:r>
              <a:rPr sz="1600" b="1" spc="-10" dirty="0">
                <a:latin typeface="Corbel"/>
                <a:cs typeface="Corbel"/>
              </a:rPr>
              <a:t>r</a:t>
            </a:r>
            <a:r>
              <a:rPr sz="1600" b="1" spc="-15" dirty="0">
                <a:latin typeface="Corbel"/>
                <a:cs typeface="Corbel"/>
              </a:rPr>
              <a:t>fe</a:t>
            </a:r>
            <a:r>
              <a:rPr sz="1600" b="1" spc="-5" dirty="0">
                <a:latin typeface="Corbel"/>
                <a:cs typeface="Corbel"/>
              </a:rPr>
              <a:t>r</a:t>
            </a:r>
            <a:r>
              <a:rPr sz="1600" b="1" spc="-10" dirty="0">
                <a:latin typeface="Corbel"/>
                <a:cs typeface="Corbel"/>
              </a:rPr>
              <a:t>e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with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ot</a:t>
            </a:r>
            <a:r>
              <a:rPr sz="1600" b="1" spc="-20" dirty="0">
                <a:latin typeface="Corbel"/>
                <a:cs typeface="Corbel"/>
              </a:rPr>
              <a:t>h</a:t>
            </a:r>
            <a:r>
              <a:rPr sz="1600" b="1" spc="-10" dirty="0">
                <a:latin typeface="Corbel"/>
                <a:cs typeface="Corbel"/>
              </a:rPr>
              <a:t>er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people's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c</a:t>
            </a:r>
            <a:r>
              <a:rPr sz="1600" b="1" spc="-5" dirty="0">
                <a:latin typeface="Corbel"/>
                <a:cs typeface="Corbel"/>
              </a:rPr>
              <a:t>o</a:t>
            </a:r>
            <a:r>
              <a:rPr sz="1600" b="1" spc="-15" dirty="0">
                <a:latin typeface="Corbel"/>
                <a:cs typeface="Corbel"/>
              </a:rPr>
              <a:t>m</a:t>
            </a:r>
            <a:r>
              <a:rPr sz="1600" b="1" spc="-20" dirty="0">
                <a:latin typeface="Corbel"/>
                <a:cs typeface="Corbel"/>
              </a:rPr>
              <a:t>put</a:t>
            </a:r>
            <a:r>
              <a:rPr sz="1600" b="1" spc="-10" dirty="0">
                <a:latin typeface="Corbel"/>
                <a:cs typeface="Corbel"/>
              </a:rPr>
              <a:t>er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work</a:t>
            </a:r>
            <a:endParaRPr sz="1600">
              <a:latin typeface="Corbel"/>
              <a:cs typeface="Corbel"/>
            </a:endParaRPr>
          </a:p>
          <a:p>
            <a:pPr marL="890269" indent="-457200">
              <a:lnSpc>
                <a:spcPct val="100000"/>
              </a:lnSpc>
              <a:spcBef>
                <a:spcPts val="190"/>
              </a:spcBef>
              <a:buClr>
                <a:srgbClr val="5FB5CC"/>
              </a:buClr>
              <a:buSzPct val="90625"/>
              <a:buFont typeface="Corbel"/>
              <a:buAutoNum type="arabicPeriod"/>
              <a:tabLst>
                <a:tab pos="891540" algn="l"/>
              </a:tabLst>
            </a:pPr>
            <a:r>
              <a:rPr sz="1600" b="1" spc="-140" dirty="0">
                <a:latin typeface="Corbel"/>
                <a:cs typeface="Corbel"/>
              </a:rPr>
              <a:t>Y</a:t>
            </a:r>
            <a:r>
              <a:rPr sz="1600" b="1" spc="-10" dirty="0">
                <a:latin typeface="Corbel"/>
                <a:cs typeface="Corbel"/>
              </a:rPr>
              <a:t>ou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s</a:t>
            </a:r>
            <a:r>
              <a:rPr sz="1600" b="1" spc="-25" dirty="0">
                <a:latin typeface="Corbel"/>
                <a:cs typeface="Corbel"/>
              </a:rPr>
              <a:t>h</a:t>
            </a:r>
            <a:r>
              <a:rPr sz="1600" b="1" spc="-20" dirty="0">
                <a:latin typeface="Corbel"/>
                <a:cs typeface="Corbel"/>
              </a:rPr>
              <a:t>a</a:t>
            </a:r>
            <a:r>
              <a:rPr sz="1600" b="1" spc="-5" dirty="0">
                <a:latin typeface="Corbel"/>
                <a:cs typeface="Corbel"/>
              </a:rPr>
              <a:t>ll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n</a:t>
            </a:r>
            <a:r>
              <a:rPr sz="1600" b="1" spc="-5" dirty="0">
                <a:latin typeface="Corbel"/>
                <a:cs typeface="Corbel"/>
              </a:rPr>
              <a:t>o</a:t>
            </a:r>
            <a:r>
              <a:rPr sz="1600" b="1" spc="-10" dirty="0">
                <a:latin typeface="Corbel"/>
                <a:cs typeface="Corbel"/>
              </a:rPr>
              <a:t>t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snoop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orbel"/>
                <a:cs typeface="Corbel"/>
              </a:rPr>
              <a:t>a</a:t>
            </a:r>
            <a:r>
              <a:rPr sz="1600" b="1" spc="-10" dirty="0">
                <a:latin typeface="Corbel"/>
                <a:cs typeface="Corbel"/>
              </a:rPr>
              <a:t>round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in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ot</a:t>
            </a:r>
            <a:r>
              <a:rPr sz="1600" b="1" spc="-20" dirty="0">
                <a:latin typeface="Corbel"/>
                <a:cs typeface="Corbel"/>
              </a:rPr>
              <a:t>h</a:t>
            </a:r>
            <a:r>
              <a:rPr sz="1600" b="1" spc="-10" dirty="0">
                <a:latin typeface="Corbel"/>
                <a:cs typeface="Corbel"/>
              </a:rPr>
              <a:t>er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people's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c</a:t>
            </a:r>
            <a:r>
              <a:rPr sz="1600" b="1" spc="-5" dirty="0">
                <a:latin typeface="Corbel"/>
                <a:cs typeface="Corbel"/>
              </a:rPr>
              <a:t>o</a:t>
            </a:r>
            <a:r>
              <a:rPr sz="1600" b="1" spc="-15" dirty="0">
                <a:latin typeface="Corbel"/>
                <a:cs typeface="Corbel"/>
              </a:rPr>
              <a:t>m</a:t>
            </a:r>
            <a:r>
              <a:rPr sz="1600" b="1" spc="-20" dirty="0">
                <a:latin typeface="Corbel"/>
                <a:cs typeface="Corbel"/>
              </a:rPr>
              <a:t>put</a:t>
            </a:r>
            <a:r>
              <a:rPr sz="1600" b="1" spc="-10" dirty="0">
                <a:latin typeface="Corbel"/>
                <a:cs typeface="Corbel"/>
              </a:rPr>
              <a:t>er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fi</a:t>
            </a:r>
            <a:r>
              <a:rPr sz="1600" b="1" dirty="0">
                <a:latin typeface="Corbel"/>
                <a:cs typeface="Corbel"/>
              </a:rPr>
              <a:t>l</a:t>
            </a:r>
            <a:r>
              <a:rPr sz="1600" b="1" spc="-10" dirty="0">
                <a:latin typeface="Corbel"/>
                <a:cs typeface="Corbel"/>
              </a:rPr>
              <a:t>es</a:t>
            </a:r>
            <a:endParaRPr sz="1600">
              <a:latin typeface="Corbel"/>
              <a:cs typeface="Corbel"/>
            </a:endParaRPr>
          </a:p>
          <a:p>
            <a:pPr marL="890269" indent="-457200">
              <a:lnSpc>
                <a:spcPct val="100000"/>
              </a:lnSpc>
              <a:spcBef>
                <a:spcPts val="190"/>
              </a:spcBef>
              <a:buClr>
                <a:srgbClr val="5FB5CC"/>
              </a:buClr>
              <a:buSzPct val="90625"/>
              <a:buFont typeface="Corbel"/>
              <a:buAutoNum type="arabicPeriod"/>
              <a:tabLst>
                <a:tab pos="891540" algn="l"/>
              </a:tabLst>
            </a:pPr>
            <a:r>
              <a:rPr sz="1600" b="1" spc="-140" dirty="0">
                <a:latin typeface="Corbel"/>
                <a:cs typeface="Corbel"/>
              </a:rPr>
              <a:t>Y</a:t>
            </a:r>
            <a:r>
              <a:rPr sz="1600" b="1" spc="-10" dirty="0">
                <a:latin typeface="Corbel"/>
                <a:cs typeface="Corbel"/>
              </a:rPr>
              <a:t>ou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s</a:t>
            </a:r>
            <a:r>
              <a:rPr sz="1600" b="1" spc="-25" dirty="0">
                <a:latin typeface="Corbel"/>
                <a:cs typeface="Corbel"/>
              </a:rPr>
              <a:t>h</a:t>
            </a:r>
            <a:r>
              <a:rPr sz="1600" b="1" spc="-20" dirty="0">
                <a:latin typeface="Corbel"/>
                <a:cs typeface="Corbel"/>
              </a:rPr>
              <a:t>a</a:t>
            </a:r>
            <a:r>
              <a:rPr sz="1600" b="1" spc="-5" dirty="0">
                <a:latin typeface="Corbel"/>
                <a:cs typeface="Corbel"/>
              </a:rPr>
              <a:t>ll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n</a:t>
            </a:r>
            <a:r>
              <a:rPr sz="1600" b="1" spc="-5" dirty="0">
                <a:latin typeface="Corbel"/>
                <a:cs typeface="Corbel"/>
              </a:rPr>
              <a:t>o</a:t>
            </a:r>
            <a:r>
              <a:rPr sz="1600" b="1" spc="-10" dirty="0">
                <a:latin typeface="Corbel"/>
                <a:cs typeface="Corbel"/>
              </a:rPr>
              <a:t>t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orbel"/>
                <a:cs typeface="Corbel"/>
              </a:rPr>
              <a:t>u</a:t>
            </a:r>
            <a:r>
              <a:rPr sz="1600" b="1" spc="-10" dirty="0">
                <a:latin typeface="Corbel"/>
                <a:cs typeface="Corbel"/>
              </a:rPr>
              <a:t>se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a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c</a:t>
            </a:r>
            <a:r>
              <a:rPr sz="1600" b="1" spc="-5" dirty="0">
                <a:latin typeface="Corbel"/>
                <a:cs typeface="Corbel"/>
              </a:rPr>
              <a:t>o</a:t>
            </a:r>
            <a:r>
              <a:rPr sz="1600" b="1" spc="-15" dirty="0">
                <a:latin typeface="Corbel"/>
                <a:cs typeface="Corbel"/>
              </a:rPr>
              <a:t>m</a:t>
            </a:r>
            <a:r>
              <a:rPr sz="1600" b="1" spc="-20" dirty="0">
                <a:latin typeface="Corbel"/>
                <a:cs typeface="Corbel"/>
              </a:rPr>
              <a:t>put</a:t>
            </a:r>
            <a:r>
              <a:rPr sz="1600" b="1" spc="-10" dirty="0">
                <a:latin typeface="Corbel"/>
                <a:cs typeface="Corbel"/>
              </a:rPr>
              <a:t>er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orbel"/>
                <a:cs typeface="Corbel"/>
              </a:rPr>
              <a:t>t</a:t>
            </a:r>
            <a:r>
              <a:rPr sz="1600" b="1" spc="-10" dirty="0">
                <a:latin typeface="Corbel"/>
                <a:cs typeface="Corbel"/>
              </a:rPr>
              <a:t>o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s</a:t>
            </a:r>
            <a:r>
              <a:rPr sz="1600" b="1" spc="-25" dirty="0">
                <a:latin typeface="Corbel"/>
                <a:cs typeface="Corbel"/>
              </a:rPr>
              <a:t>t</a:t>
            </a:r>
            <a:r>
              <a:rPr sz="1600" b="1" spc="-10" dirty="0">
                <a:latin typeface="Corbel"/>
                <a:cs typeface="Corbel"/>
              </a:rPr>
              <a:t>e</a:t>
            </a:r>
            <a:r>
              <a:rPr sz="1600" b="1" spc="-20" dirty="0">
                <a:latin typeface="Corbel"/>
                <a:cs typeface="Corbel"/>
              </a:rPr>
              <a:t>a</a:t>
            </a:r>
            <a:r>
              <a:rPr sz="1600" b="1" spc="-5" dirty="0">
                <a:latin typeface="Corbel"/>
                <a:cs typeface="Corbel"/>
              </a:rPr>
              <a:t>l</a:t>
            </a:r>
            <a:endParaRPr sz="1600">
              <a:latin typeface="Corbel"/>
              <a:cs typeface="Corbel"/>
            </a:endParaRPr>
          </a:p>
          <a:p>
            <a:pPr marL="890269" indent="-457200">
              <a:lnSpc>
                <a:spcPct val="100000"/>
              </a:lnSpc>
              <a:spcBef>
                <a:spcPts val="190"/>
              </a:spcBef>
              <a:buClr>
                <a:srgbClr val="5FB5CC"/>
              </a:buClr>
              <a:buSzPct val="90625"/>
              <a:buFont typeface="Corbel"/>
              <a:buAutoNum type="arabicPeriod"/>
              <a:tabLst>
                <a:tab pos="891540" algn="l"/>
              </a:tabLst>
            </a:pPr>
            <a:r>
              <a:rPr sz="1600" b="1" spc="-140" dirty="0">
                <a:latin typeface="Corbel"/>
                <a:cs typeface="Corbel"/>
              </a:rPr>
              <a:t>Y</a:t>
            </a:r>
            <a:r>
              <a:rPr sz="1600" b="1" spc="-10" dirty="0">
                <a:latin typeface="Corbel"/>
                <a:cs typeface="Corbel"/>
              </a:rPr>
              <a:t>ou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s</a:t>
            </a:r>
            <a:r>
              <a:rPr sz="1600" b="1" spc="-25" dirty="0">
                <a:latin typeface="Corbel"/>
                <a:cs typeface="Corbel"/>
              </a:rPr>
              <a:t>h</a:t>
            </a:r>
            <a:r>
              <a:rPr sz="1600" b="1" spc="-20" dirty="0">
                <a:latin typeface="Corbel"/>
                <a:cs typeface="Corbel"/>
              </a:rPr>
              <a:t>a</a:t>
            </a:r>
            <a:r>
              <a:rPr sz="1600" b="1" spc="-5" dirty="0">
                <a:latin typeface="Corbel"/>
                <a:cs typeface="Corbel"/>
              </a:rPr>
              <a:t>ll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n</a:t>
            </a:r>
            <a:r>
              <a:rPr sz="1600" b="1" spc="-5" dirty="0">
                <a:latin typeface="Corbel"/>
                <a:cs typeface="Corbel"/>
              </a:rPr>
              <a:t>o</a:t>
            </a:r>
            <a:r>
              <a:rPr sz="1600" b="1" spc="-10" dirty="0">
                <a:latin typeface="Corbel"/>
                <a:cs typeface="Corbel"/>
              </a:rPr>
              <a:t>t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orbel"/>
                <a:cs typeface="Corbel"/>
              </a:rPr>
              <a:t>u</a:t>
            </a:r>
            <a:r>
              <a:rPr sz="1600" b="1" spc="-10" dirty="0">
                <a:latin typeface="Corbel"/>
                <a:cs typeface="Corbel"/>
              </a:rPr>
              <a:t>se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a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c</a:t>
            </a:r>
            <a:r>
              <a:rPr sz="1600" b="1" spc="-5" dirty="0">
                <a:latin typeface="Corbel"/>
                <a:cs typeface="Corbel"/>
              </a:rPr>
              <a:t>o</a:t>
            </a:r>
            <a:r>
              <a:rPr sz="1600" b="1" spc="-15" dirty="0">
                <a:latin typeface="Corbel"/>
                <a:cs typeface="Corbel"/>
              </a:rPr>
              <a:t>m</a:t>
            </a:r>
            <a:r>
              <a:rPr sz="1600" b="1" spc="-20" dirty="0">
                <a:latin typeface="Corbel"/>
                <a:cs typeface="Corbel"/>
              </a:rPr>
              <a:t>put</a:t>
            </a:r>
            <a:r>
              <a:rPr sz="1600" b="1" spc="-10" dirty="0">
                <a:latin typeface="Corbel"/>
                <a:cs typeface="Corbel"/>
              </a:rPr>
              <a:t>er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orbel"/>
                <a:cs typeface="Corbel"/>
              </a:rPr>
              <a:t>t</a:t>
            </a:r>
            <a:r>
              <a:rPr sz="1600" b="1" spc="-10" dirty="0">
                <a:latin typeface="Corbel"/>
                <a:cs typeface="Corbel"/>
              </a:rPr>
              <a:t>o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orbel"/>
                <a:cs typeface="Corbel"/>
              </a:rPr>
              <a:t>be</a:t>
            </a:r>
            <a:r>
              <a:rPr sz="1600" b="1" spc="-20" dirty="0">
                <a:latin typeface="Corbel"/>
                <a:cs typeface="Corbel"/>
              </a:rPr>
              <a:t>a</a:t>
            </a:r>
            <a:r>
              <a:rPr sz="1600" b="1" spc="-10" dirty="0">
                <a:latin typeface="Corbel"/>
                <a:cs typeface="Corbel"/>
              </a:rPr>
              <a:t>r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orbel"/>
                <a:cs typeface="Corbel"/>
              </a:rPr>
              <a:t>fals</a:t>
            </a:r>
            <a:r>
              <a:rPr sz="1600" b="1" spc="-10" dirty="0">
                <a:latin typeface="Corbel"/>
                <a:cs typeface="Corbel"/>
              </a:rPr>
              <a:t>e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witne</a:t>
            </a:r>
            <a:r>
              <a:rPr sz="1600" b="1" spc="-15" dirty="0">
                <a:latin typeface="Corbel"/>
                <a:cs typeface="Corbel"/>
              </a:rPr>
              <a:t>s</a:t>
            </a:r>
            <a:r>
              <a:rPr sz="1600" b="1" spc="-10" dirty="0">
                <a:latin typeface="Corbel"/>
                <a:cs typeface="Corbel"/>
              </a:rPr>
              <a:t>s</a:t>
            </a:r>
            <a:endParaRPr sz="1600">
              <a:latin typeface="Corbel"/>
              <a:cs typeface="Corbel"/>
            </a:endParaRPr>
          </a:p>
          <a:p>
            <a:pPr marL="890269" indent="-457200">
              <a:lnSpc>
                <a:spcPct val="100000"/>
              </a:lnSpc>
              <a:spcBef>
                <a:spcPts val="190"/>
              </a:spcBef>
              <a:buClr>
                <a:srgbClr val="5FB5CC"/>
              </a:buClr>
              <a:buSzPct val="90625"/>
              <a:buFont typeface="Corbel"/>
              <a:buAutoNum type="arabicPeriod"/>
              <a:tabLst>
                <a:tab pos="891540" algn="l"/>
              </a:tabLst>
            </a:pPr>
            <a:r>
              <a:rPr sz="1600" b="1" spc="-140" dirty="0">
                <a:latin typeface="Corbel"/>
                <a:cs typeface="Corbel"/>
              </a:rPr>
              <a:t>Y</a:t>
            </a:r>
            <a:r>
              <a:rPr sz="1600" b="1" spc="-10" dirty="0">
                <a:latin typeface="Corbel"/>
                <a:cs typeface="Corbel"/>
              </a:rPr>
              <a:t>ou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orbel"/>
                <a:cs typeface="Corbel"/>
              </a:rPr>
              <a:t>sha</a:t>
            </a:r>
            <a:r>
              <a:rPr sz="1600" b="1" dirty="0">
                <a:latin typeface="Corbel"/>
                <a:cs typeface="Corbel"/>
              </a:rPr>
              <a:t>ll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not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copy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or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orbel"/>
                <a:cs typeface="Corbel"/>
              </a:rPr>
              <a:t>us</a:t>
            </a:r>
            <a:r>
              <a:rPr sz="1600" b="1" spc="-10" dirty="0">
                <a:latin typeface="Corbel"/>
                <a:cs typeface="Corbel"/>
              </a:rPr>
              <a:t>e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propri</a:t>
            </a:r>
            <a:r>
              <a:rPr sz="1600" b="1" spc="-20" dirty="0">
                <a:latin typeface="Corbel"/>
                <a:cs typeface="Corbel"/>
              </a:rPr>
              <a:t>e</a:t>
            </a:r>
            <a:r>
              <a:rPr sz="1600" b="1" spc="-10" dirty="0">
                <a:latin typeface="Corbel"/>
                <a:cs typeface="Corbel"/>
              </a:rPr>
              <a:t>t</a:t>
            </a:r>
            <a:r>
              <a:rPr sz="1600" b="1" spc="-20" dirty="0">
                <a:latin typeface="Corbel"/>
                <a:cs typeface="Corbel"/>
              </a:rPr>
              <a:t>a</a:t>
            </a:r>
            <a:r>
              <a:rPr sz="1600" b="1" spc="-10" dirty="0">
                <a:latin typeface="Corbel"/>
                <a:cs typeface="Corbel"/>
              </a:rPr>
              <a:t>ry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orbel"/>
                <a:cs typeface="Corbel"/>
              </a:rPr>
              <a:t>s</a:t>
            </a:r>
            <a:r>
              <a:rPr sz="1600" b="1" spc="-10" dirty="0">
                <a:latin typeface="Corbel"/>
                <a:cs typeface="Corbel"/>
              </a:rPr>
              <a:t>oftware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orbel"/>
                <a:cs typeface="Corbel"/>
              </a:rPr>
              <a:t>f</a:t>
            </a:r>
            <a:r>
              <a:rPr sz="1600" b="1" spc="-5" dirty="0">
                <a:latin typeface="Corbel"/>
                <a:cs typeface="Corbel"/>
              </a:rPr>
              <a:t>o</a:t>
            </a:r>
            <a:r>
              <a:rPr sz="1600" b="1" spc="-10" dirty="0">
                <a:latin typeface="Corbel"/>
                <a:cs typeface="Corbel"/>
              </a:rPr>
              <a:t>r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orbel"/>
                <a:cs typeface="Corbel"/>
              </a:rPr>
              <a:t>wh</a:t>
            </a:r>
            <a:r>
              <a:rPr sz="1600" b="1" spc="-10" dirty="0">
                <a:latin typeface="Corbel"/>
                <a:cs typeface="Corbel"/>
              </a:rPr>
              <a:t>ich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orbel"/>
                <a:cs typeface="Corbel"/>
              </a:rPr>
              <a:t>y</a:t>
            </a:r>
            <a:r>
              <a:rPr sz="1600" b="1" spc="-10" dirty="0">
                <a:latin typeface="Corbel"/>
                <a:cs typeface="Corbel"/>
              </a:rPr>
              <a:t>ou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orbel"/>
                <a:cs typeface="Corbel"/>
              </a:rPr>
              <a:t>hav</a:t>
            </a:r>
            <a:r>
              <a:rPr sz="1600" b="1" spc="-10" dirty="0">
                <a:latin typeface="Corbel"/>
                <a:cs typeface="Corbel"/>
              </a:rPr>
              <a:t>e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not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p</a:t>
            </a:r>
            <a:r>
              <a:rPr sz="1600" b="1" spc="-20" dirty="0">
                <a:latin typeface="Corbel"/>
                <a:cs typeface="Corbel"/>
              </a:rPr>
              <a:t>a</a:t>
            </a:r>
            <a:r>
              <a:rPr sz="1600" b="1" spc="-10" dirty="0">
                <a:latin typeface="Corbel"/>
                <a:cs typeface="Corbel"/>
              </a:rPr>
              <a:t>id</a:t>
            </a:r>
            <a:endParaRPr sz="1600">
              <a:latin typeface="Corbel"/>
              <a:cs typeface="Corbel"/>
            </a:endParaRPr>
          </a:p>
          <a:p>
            <a:pPr marL="890269" marR="5080" indent="-457200">
              <a:lnSpc>
                <a:spcPts val="1730"/>
              </a:lnSpc>
              <a:spcBef>
                <a:spcPts val="405"/>
              </a:spcBef>
              <a:buClr>
                <a:srgbClr val="5FB5CC"/>
              </a:buClr>
              <a:buSzPct val="90625"/>
              <a:buFont typeface="Corbel"/>
              <a:buAutoNum type="arabicPeriod"/>
              <a:tabLst>
                <a:tab pos="891540" algn="l"/>
              </a:tabLst>
            </a:pPr>
            <a:r>
              <a:rPr sz="1600" b="1" spc="-140" dirty="0">
                <a:latin typeface="Corbel"/>
                <a:cs typeface="Corbel"/>
              </a:rPr>
              <a:t>Y</a:t>
            </a:r>
            <a:r>
              <a:rPr sz="1600" b="1" spc="-10" dirty="0">
                <a:latin typeface="Corbel"/>
                <a:cs typeface="Corbel"/>
              </a:rPr>
              <a:t>ou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rbel"/>
                <a:cs typeface="Corbel"/>
              </a:rPr>
              <a:t>sh</a:t>
            </a:r>
            <a:r>
              <a:rPr sz="1600" b="1" spc="-20" dirty="0">
                <a:latin typeface="Corbel"/>
                <a:cs typeface="Corbel"/>
              </a:rPr>
              <a:t>a</a:t>
            </a:r>
            <a:r>
              <a:rPr sz="1600" b="1" spc="-5" dirty="0">
                <a:latin typeface="Corbel"/>
                <a:cs typeface="Corbel"/>
              </a:rPr>
              <a:t>ll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n</a:t>
            </a:r>
            <a:r>
              <a:rPr sz="1600" b="1" spc="-5" dirty="0">
                <a:latin typeface="Corbel"/>
                <a:cs typeface="Corbel"/>
              </a:rPr>
              <a:t>o</a:t>
            </a:r>
            <a:r>
              <a:rPr sz="1600" b="1" spc="-10" dirty="0">
                <a:latin typeface="Corbel"/>
                <a:cs typeface="Corbel"/>
              </a:rPr>
              <a:t>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3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orbel"/>
                <a:cs typeface="Corbel"/>
              </a:rPr>
              <a:t>u</a:t>
            </a:r>
            <a:r>
              <a:rPr sz="1600" b="1" spc="-5" dirty="0">
                <a:latin typeface="Corbel"/>
                <a:cs typeface="Corbel"/>
              </a:rPr>
              <a:t>s</a:t>
            </a:r>
            <a:r>
              <a:rPr sz="1600" b="1" spc="-10" dirty="0">
                <a:latin typeface="Corbel"/>
                <a:cs typeface="Corbel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3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o</a:t>
            </a:r>
            <a:r>
              <a:rPr sz="1600" b="1" spc="-5" dirty="0">
                <a:latin typeface="Corbel"/>
                <a:cs typeface="Corbel"/>
              </a:rPr>
              <a:t>th</a:t>
            </a:r>
            <a:r>
              <a:rPr sz="1600" b="1" spc="-10" dirty="0">
                <a:latin typeface="Corbel"/>
                <a:cs typeface="Corbel"/>
              </a:rPr>
              <a:t>er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rbel"/>
                <a:cs typeface="Corbel"/>
              </a:rPr>
              <a:t>p</a:t>
            </a:r>
            <a:r>
              <a:rPr sz="1600" b="1" spc="-10" dirty="0">
                <a:latin typeface="Corbel"/>
                <a:cs typeface="Corbel"/>
              </a:rPr>
              <a:t>eople's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c</a:t>
            </a:r>
            <a:r>
              <a:rPr sz="1600" b="1" spc="-5" dirty="0">
                <a:latin typeface="Corbel"/>
                <a:cs typeface="Corbel"/>
              </a:rPr>
              <a:t>o</a:t>
            </a:r>
            <a:r>
              <a:rPr sz="1600" b="1" spc="-15" dirty="0">
                <a:latin typeface="Corbel"/>
                <a:cs typeface="Corbel"/>
              </a:rPr>
              <a:t>m</a:t>
            </a:r>
            <a:r>
              <a:rPr sz="1600" b="1" spc="-20" dirty="0">
                <a:latin typeface="Corbel"/>
                <a:cs typeface="Corbel"/>
              </a:rPr>
              <a:t>pu</a:t>
            </a:r>
            <a:r>
              <a:rPr sz="1600" b="1" spc="-10" dirty="0">
                <a:latin typeface="Corbel"/>
                <a:cs typeface="Corbel"/>
              </a:rPr>
              <a:t>ter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r</a:t>
            </a:r>
            <a:r>
              <a:rPr sz="1600" b="1" spc="-5" dirty="0">
                <a:latin typeface="Corbel"/>
                <a:cs typeface="Corbel"/>
              </a:rPr>
              <a:t>e</a:t>
            </a:r>
            <a:r>
              <a:rPr sz="1600" b="1" spc="-10" dirty="0">
                <a:latin typeface="Corbel"/>
                <a:cs typeface="Corbel"/>
              </a:rPr>
              <a:t>s</a:t>
            </a:r>
            <a:r>
              <a:rPr sz="1600" b="1" dirty="0">
                <a:latin typeface="Corbel"/>
                <a:cs typeface="Corbel"/>
              </a:rPr>
              <a:t>o</a:t>
            </a:r>
            <a:r>
              <a:rPr sz="1600" b="1" spc="-10" dirty="0">
                <a:latin typeface="Corbel"/>
                <a:cs typeface="Corbel"/>
              </a:rPr>
              <a:t>urces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wi</a:t>
            </a:r>
            <a:r>
              <a:rPr sz="1600" b="1" spc="-5" dirty="0">
                <a:latin typeface="Corbel"/>
                <a:cs typeface="Corbel"/>
              </a:rPr>
              <a:t>t</a:t>
            </a:r>
            <a:r>
              <a:rPr sz="1600" b="1" spc="-20" dirty="0">
                <a:latin typeface="Corbel"/>
                <a:cs typeface="Corbel"/>
              </a:rPr>
              <a:t>h</a:t>
            </a:r>
            <a:r>
              <a:rPr sz="1600" b="1" dirty="0">
                <a:latin typeface="Corbel"/>
                <a:cs typeface="Corbel"/>
              </a:rPr>
              <a:t>o</a:t>
            </a:r>
            <a:r>
              <a:rPr sz="1600" b="1" spc="-5" dirty="0">
                <a:latin typeface="Corbel"/>
                <a:cs typeface="Corbel"/>
              </a:rPr>
              <a:t>u</a:t>
            </a:r>
            <a:r>
              <a:rPr sz="1600" b="1" spc="-10" dirty="0">
                <a:latin typeface="Corbel"/>
                <a:cs typeface="Corbel"/>
              </a:rPr>
              <a:t>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rbel"/>
                <a:cs typeface="Corbel"/>
              </a:rPr>
              <a:t>au</a:t>
            </a:r>
            <a:r>
              <a:rPr sz="1600" b="1" spc="-10" dirty="0">
                <a:latin typeface="Corbel"/>
                <a:cs typeface="Corbel"/>
              </a:rPr>
              <a:t>t</a:t>
            </a:r>
            <a:r>
              <a:rPr sz="1600" b="1" spc="-20" dirty="0">
                <a:latin typeface="Corbel"/>
                <a:cs typeface="Corbel"/>
              </a:rPr>
              <a:t>h</a:t>
            </a:r>
            <a:r>
              <a:rPr sz="1600" b="1" spc="-10" dirty="0">
                <a:latin typeface="Corbel"/>
                <a:cs typeface="Corbel"/>
              </a:rPr>
              <a:t>o</a:t>
            </a:r>
            <a:r>
              <a:rPr sz="1600" b="1" spc="-5" dirty="0">
                <a:latin typeface="Corbel"/>
                <a:cs typeface="Corbel"/>
              </a:rPr>
              <a:t>r</a:t>
            </a:r>
            <a:r>
              <a:rPr sz="1600" b="1" spc="0" dirty="0">
                <a:latin typeface="Corbel"/>
                <a:cs typeface="Corbel"/>
              </a:rPr>
              <a:t>i</a:t>
            </a:r>
            <a:r>
              <a:rPr sz="1600" b="1" spc="-10" dirty="0">
                <a:latin typeface="Corbel"/>
                <a:cs typeface="Corbel"/>
              </a:rPr>
              <a:t>za</a:t>
            </a:r>
            <a:r>
              <a:rPr sz="1600" b="1" spc="-5" dirty="0">
                <a:latin typeface="Corbel"/>
                <a:cs typeface="Corbel"/>
              </a:rPr>
              <a:t>t</a:t>
            </a:r>
            <a:r>
              <a:rPr sz="1600" b="1" spc="-10" dirty="0">
                <a:latin typeface="Corbel"/>
                <a:cs typeface="Corbel"/>
              </a:rPr>
              <a:t>ion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14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or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pr</a:t>
            </a:r>
            <a:r>
              <a:rPr sz="1600" b="1" spc="-5" dirty="0">
                <a:latin typeface="Corbel"/>
                <a:cs typeface="Corbel"/>
              </a:rPr>
              <a:t>o</a:t>
            </a:r>
            <a:r>
              <a:rPr sz="1600" b="1" spc="-10" dirty="0">
                <a:latin typeface="Corbel"/>
                <a:cs typeface="Corbel"/>
              </a:rPr>
              <a:t>per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c</a:t>
            </a:r>
            <a:r>
              <a:rPr sz="1600" b="1" spc="-5" dirty="0">
                <a:latin typeface="Corbel"/>
                <a:cs typeface="Corbel"/>
              </a:rPr>
              <a:t>o</a:t>
            </a:r>
            <a:r>
              <a:rPr sz="1600" b="1" spc="-15" dirty="0">
                <a:latin typeface="Corbel"/>
                <a:cs typeface="Corbel"/>
              </a:rPr>
              <a:t>m</a:t>
            </a:r>
            <a:r>
              <a:rPr sz="1600" b="1" spc="-20" dirty="0">
                <a:latin typeface="Corbel"/>
                <a:cs typeface="Corbel"/>
              </a:rPr>
              <a:t>p</a:t>
            </a:r>
            <a:r>
              <a:rPr sz="1600" b="1" spc="-10" dirty="0">
                <a:latin typeface="Corbel"/>
                <a:cs typeface="Corbel"/>
              </a:rPr>
              <a:t>en</a:t>
            </a:r>
            <a:r>
              <a:rPr sz="1600" b="1" spc="-15" dirty="0">
                <a:latin typeface="Corbel"/>
                <a:cs typeface="Corbel"/>
              </a:rPr>
              <a:t>s</a:t>
            </a:r>
            <a:r>
              <a:rPr sz="1600" b="1" spc="-20" dirty="0">
                <a:latin typeface="Corbel"/>
                <a:cs typeface="Corbel"/>
              </a:rPr>
              <a:t>at</a:t>
            </a:r>
            <a:r>
              <a:rPr sz="1600" b="1" spc="-10" dirty="0">
                <a:latin typeface="Corbel"/>
                <a:cs typeface="Corbel"/>
              </a:rPr>
              <a:t>ion</a:t>
            </a:r>
            <a:endParaRPr sz="1600">
              <a:latin typeface="Corbel"/>
              <a:cs typeface="Corbel"/>
            </a:endParaRPr>
          </a:p>
          <a:p>
            <a:pPr marL="890269" indent="-457200">
              <a:lnSpc>
                <a:spcPct val="100000"/>
              </a:lnSpc>
              <a:spcBef>
                <a:spcPts val="165"/>
              </a:spcBef>
              <a:buClr>
                <a:srgbClr val="5FB5CC"/>
              </a:buClr>
              <a:buSzPct val="90625"/>
              <a:buFont typeface="Corbel"/>
              <a:buAutoNum type="arabicPeriod"/>
              <a:tabLst>
                <a:tab pos="891540" algn="l"/>
              </a:tabLst>
            </a:pPr>
            <a:r>
              <a:rPr sz="1600" b="1" spc="-140" dirty="0">
                <a:latin typeface="Corbel"/>
                <a:cs typeface="Corbel"/>
              </a:rPr>
              <a:t>Y</a:t>
            </a:r>
            <a:r>
              <a:rPr sz="1600" b="1" spc="-10" dirty="0">
                <a:latin typeface="Corbel"/>
                <a:cs typeface="Corbel"/>
              </a:rPr>
              <a:t>ou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s</a:t>
            </a:r>
            <a:r>
              <a:rPr sz="1600" b="1" spc="-25" dirty="0">
                <a:latin typeface="Corbel"/>
                <a:cs typeface="Corbel"/>
              </a:rPr>
              <a:t>h</a:t>
            </a:r>
            <a:r>
              <a:rPr sz="1600" b="1" spc="-20" dirty="0">
                <a:latin typeface="Corbel"/>
                <a:cs typeface="Corbel"/>
              </a:rPr>
              <a:t>a</a:t>
            </a:r>
            <a:r>
              <a:rPr sz="1600" b="1" spc="-5" dirty="0">
                <a:latin typeface="Corbel"/>
                <a:cs typeface="Corbel"/>
              </a:rPr>
              <a:t>ll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n</a:t>
            </a:r>
            <a:r>
              <a:rPr sz="1600" b="1" spc="-5" dirty="0">
                <a:latin typeface="Corbel"/>
                <a:cs typeface="Corbel"/>
              </a:rPr>
              <a:t>o</a:t>
            </a:r>
            <a:r>
              <a:rPr sz="1600" b="1" spc="-10" dirty="0">
                <a:latin typeface="Corbel"/>
                <a:cs typeface="Corbel"/>
              </a:rPr>
              <a:t>t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orbel"/>
                <a:cs typeface="Corbel"/>
              </a:rPr>
              <a:t>a</a:t>
            </a:r>
            <a:r>
              <a:rPr sz="1600" b="1" spc="-10" dirty="0">
                <a:latin typeface="Corbel"/>
                <a:cs typeface="Corbel"/>
              </a:rPr>
              <a:t>ppr</a:t>
            </a:r>
            <a:r>
              <a:rPr sz="1600" b="1" spc="-5" dirty="0">
                <a:latin typeface="Corbel"/>
                <a:cs typeface="Corbel"/>
              </a:rPr>
              <a:t>o</a:t>
            </a:r>
            <a:r>
              <a:rPr sz="1600" b="1" spc="-10" dirty="0">
                <a:latin typeface="Corbel"/>
                <a:cs typeface="Corbel"/>
              </a:rPr>
              <a:t>pria</a:t>
            </a:r>
            <a:r>
              <a:rPr sz="1600" b="1" spc="-20" dirty="0">
                <a:latin typeface="Corbel"/>
                <a:cs typeface="Corbel"/>
              </a:rPr>
              <a:t>t</a:t>
            </a:r>
            <a:r>
              <a:rPr sz="1600" b="1" spc="-10" dirty="0">
                <a:latin typeface="Corbel"/>
                <a:cs typeface="Corbel"/>
              </a:rPr>
              <a:t>e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ot</a:t>
            </a:r>
            <a:r>
              <a:rPr sz="1600" b="1" spc="-20" dirty="0">
                <a:latin typeface="Corbel"/>
                <a:cs typeface="Corbel"/>
              </a:rPr>
              <a:t>h</a:t>
            </a:r>
            <a:r>
              <a:rPr sz="1600" b="1" spc="-10" dirty="0">
                <a:latin typeface="Corbel"/>
                <a:cs typeface="Corbel"/>
              </a:rPr>
              <a:t>er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people's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int</a:t>
            </a:r>
            <a:r>
              <a:rPr sz="1600" b="1" spc="-20" dirty="0">
                <a:latin typeface="Corbel"/>
                <a:cs typeface="Corbel"/>
              </a:rPr>
              <a:t>e</a:t>
            </a:r>
            <a:r>
              <a:rPr sz="1600" b="1" spc="-10" dirty="0">
                <a:latin typeface="Corbel"/>
                <a:cs typeface="Corbel"/>
              </a:rPr>
              <a:t>llect</a:t>
            </a:r>
            <a:r>
              <a:rPr sz="1600" b="1" spc="-25" dirty="0">
                <a:latin typeface="Corbel"/>
                <a:cs typeface="Corbel"/>
              </a:rPr>
              <a:t>u</a:t>
            </a:r>
            <a:r>
              <a:rPr sz="1600" b="1" spc="-20" dirty="0">
                <a:latin typeface="Corbel"/>
                <a:cs typeface="Corbel"/>
              </a:rPr>
              <a:t>a</a:t>
            </a:r>
            <a:r>
              <a:rPr sz="1600" b="1" spc="-5" dirty="0">
                <a:latin typeface="Corbel"/>
                <a:cs typeface="Corbel"/>
              </a:rPr>
              <a:t>l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ou</a:t>
            </a:r>
            <a:r>
              <a:rPr sz="1600" b="1" spc="-20" dirty="0">
                <a:latin typeface="Corbel"/>
                <a:cs typeface="Corbel"/>
              </a:rPr>
              <a:t>t</a:t>
            </a:r>
            <a:r>
              <a:rPr sz="1600" b="1" spc="-10" dirty="0">
                <a:latin typeface="Corbel"/>
                <a:cs typeface="Corbel"/>
              </a:rPr>
              <a:t>p</a:t>
            </a:r>
            <a:r>
              <a:rPr sz="1600" b="1" spc="-20" dirty="0">
                <a:latin typeface="Corbel"/>
                <a:cs typeface="Corbel"/>
              </a:rPr>
              <a:t>u</a:t>
            </a:r>
            <a:r>
              <a:rPr sz="1600" b="1" spc="-10" dirty="0">
                <a:latin typeface="Corbel"/>
                <a:cs typeface="Corbel"/>
              </a:rPr>
              <a:t>t</a:t>
            </a:r>
            <a:endParaRPr sz="1600">
              <a:latin typeface="Corbel"/>
              <a:cs typeface="Corbel"/>
            </a:endParaRPr>
          </a:p>
          <a:p>
            <a:pPr marL="890269" indent="-457200">
              <a:lnSpc>
                <a:spcPts val="1825"/>
              </a:lnSpc>
              <a:spcBef>
                <a:spcPts val="190"/>
              </a:spcBef>
              <a:buClr>
                <a:srgbClr val="5FB5CC"/>
              </a:buClr>
              <a:buSzPct val="90625"/>
              <a:buFont typeface="Corbel"/>
              <a:buAutoNum type="arabicPeriod"/>
              <a:tabLst>
                <a:tab pos="891540" algn="l"/>
              </a:tabLst>
            </a:pPr>
            <a:r>
              <a:rPr sz="1600" b="1" spc="-140" dirty="0">
                <a:latin typeface="Corbel"/>
                <a:cs typeface="Corbel"/>
              </a:rPr>
              <a:t>Y</a:t>
            </a:r>
            <a:r>
              <a:rPr sz="1600" b="1" spc="-10" dirty="0">
                <a:latin typeface="Corbel"/>
                <a:cs typeface="Corbel"/>
              </a:rPr>
              <a:t>ou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rbel"/>
                <a:cs typeface="Corbel"/>
              </a:rPr>
              <a:t>sh</a:t>
            </a:r>
            <a:r>
              <a:rPr sz="1600" b="1" spc="-20" dirty="0">
                <a:latin typeface="Corbel"/>
                <a:cs typeface="Corbel"/>
              </a:rPr>
              <a:t>a</a:t>
            </a:r>
            <a:r>
              <a:rPr sz="1600" b="1" spc="-5" dirty="0">
                <a:latin typeface="Corbel"/>
                <a:cs typeface="Corbel"/>
              </a:rPr>
              <a:t>ll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t</a:t>
            </a:r>
            <a:r>
              <a:rPr sz="1600" b="1" spc="-20" dirty="0">
                <a:latin typeface="Corbel"/>
                <a:cs typeface="Corbel"/>
              </a:rPr>
              <a:t>h</a:t>
            </a:r>
            <a:r>
              <a:rPr sz="1600" b="1" spc="-10" dirty="0">
                <a:latin typeface="Corbel"/>
                <a:cs typeface="Corbel"/>
              </a:rPr>
              <a:t>ink</a:t>
            </a:r>
            <a:r>
              <a:rPr sz="1600" b="1" spc="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rbel"/>
                <a:cs typeface="Corbel"/>
              </a:rPr>
              <a:t>a</a:t>
            </a:r>
            <a:r>
              <a:rPr sz="1600" b="1" spc="-15" dirty="0">
                <a:latin typeface="Corbel"/>
                <a:cs typeface="Corbel"/>
              </a:rPr>
              <a:t>bo</a:t>
            </a:r>
            <a:r>
              <a:rPr sz="1600" b="1" spc="-5" dirty="0">
                <a:latin typeface="Corbel"/>
                <a:cs typeface="Corbel"/>
              </a:rPr>
              <a:t>u</a:t>
            </a:r>
            <a:r>
              <a:rPr sz="1600" b="1" spc="-10" dirty="0">
                <a:latin typeface="Corbel"/>
                <a:cs typeface="Corbel"/>
              </a:rPr>
              <a:t>t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rbel"/>
                <a:cs typeface="Corbel"/>
              </a:rPr>
              <a:t>th</a:t>
            </a:r>
            <a:r>
              <a:rPr sz="1600" b="1" spc="-10" dirty="0">
                <a:latin typeface="Corbel"/>
                <a:cs typeface="Corbel"/>
              </a:rPr>
              <a:t>e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soc</a:t>
            </a:r>
            <a:r>
              <a:rPr sz="1600" b="1" spc="0" dirty="0">
                <a:latin typeface="Corbel"/>
                <a:cs typeface="Corbel"/>
              </a:rPr>
              <a:t>i</a:t>
            </a:r>
            <a:r>
              <a:rPr sz="1600" b="1" spc="-20" dirty="0">
                <a:latin typeface="Corbel"/>
                <a:cs typeface="Corbel"/>
              </a:rPr>
              <a:t>a</a:t>
            </a:r>
            <a:r>
              <a:rPr sz="1600" b="1" spc="-5" dirty="0">
                <a:latin typeface="Corbel"/>
                <a:cs typeface="Corbel"/>
              </a:rPr>
              <a:t>l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c</a:t>
            </a:r>
            <a:r>
              <a:rPr sz="1600" b="1" spc="-5" dirty="0">
                <a:latin typeface="Corbel"/>
                <a:cs typeface="Corbel"/>
              </a:rPr>
              <a:t>o</a:t>
            </a:r>
            <a:r>
              <a:rPr sz="1600" b="1" spc="-10" dirty="0">
                <a:latin typeface="Corbel"/>
                <a:cs typeface="Corbel"/>
              </a:rPr>
              <a:t>ns</a:t>
            </a:r>
            <a:r>
              <a:rPr sz="1600" b="1" spc="-15" dirty="0">
                <a:latin typeface="Corbel"/>
                <a:cs typeface="Corbel"/>
              </a:rPr>
              <a:t>e</a:t>
            </a:r>
            <a:r>
              <a:rPr sz="1600" b="1" spc="-5" dirty="0">
                <a:latin typeface="Corbel"/>
                <a:cs typeface="Corbel"/>
              </a:rPr>
              <a:t>q</a:t>
            </a:r>
            <a:r>
              <a:rPr sz="1600" b="1" spc="-20" dirty="0">
                <a:latin typeface="Corbel"/>
                <a:cs typeface="Corbel"/>
              </a:rPr>
              <a:t>u</a:t>
            </a:r>
            <a:r>
              <a:rPr sz="1600" b="1" spc="-10" dirty="0">
                <a:latin typeface="Corbel"/>
                <a:cs typeface="Corbel"/>
              </a:rPr>
              <a:t>en</a:t>
            </a:r>
            <a:r>
              <a:rPr sz="1600" b="1" dirty="0">
                <a:latin typeface="Corbel"/>
                <a:cs typeface="Corbel"/>
              </a:rPr>
              <a:t>c</a:t>
            </a:r>
            <a:r>
              <a:rPr sz="1600" b="1" spc="-10" dirty="0">
                <a:latin typeface="Corbel"/>
                <a:cs typeface="Corbel"/>
              </a:rPr>
              <a:t>es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of</a:t>
            </a:r>
            <a:r>
              <a:rPr sz="1600" b="1" spc="8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rbel"/>
                <a:cs typeface="Corbel"/>
              </a:rPr>
              <a:t>th</a:t>
            </a:r>
            <a:r>
              <a:rPr sz="1600" b="1" spc="-10" dirty="0">
                <a:latin typeface="Corbel"/>
                <a:cs typeface="Corbel"/>
              </a:rPr>
              <a:t>e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pr</a:t>
            </a:r>
            <a:r>
              <a:rPr sz="1600" b="1" spc="-5" dirty="0">
                <a:latin typeface="Corbel"/>
                <a:cs typeface="Corbel"/>
              </a:rPr>
              <a:t>o</a:t>
            </a:r>
            <a:r>
              <a:rPr sz="1600" b="1" spc="-10" dirty="0">
                <a:latin typeface="Corbel"/>
                <a:cs typeface="Corbel"/>
              </a:rPr>
              <a:t>gr</a:t>
            </a:r>
            <a:r>
              <a:rPr sz="1600" b="1" spc="-5" dirty="0">
                <a:latin typeface="Corbel"/>
                <a:cs typeface="Corbel"/>
              </a:rPr>
              <a:t>a</a:t>
            </a:r>
            <a:r>
              <a:rPr sz="1600" b="1" spc="-15" dirty="0">
                <a:latin typeface="Corbel"/>
                <a:cs typeface="Corbel"/>
              </a:rPr>
              <a:t>m</a:t>
            </a:r>
            <a:r>
              <a:rPr sz="1600" b="1" spc="8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y</a:t>
            </a:r>
            <a:r>
              <a:rPr sz="1600" b="1" dirty="0">
                <a:latin typeface="Corbel"/>
                <a:cs typeface="Corbel"/>
              </a:rPr>
              <a:t>o</a:t>
            </a:r>
            <a:r>
              <a:rPr sz="1600" b="1" spc="-10" dirty="0">
                <a:latin typeface="Corbel"/>
                <a:cs typeface="Corbel"/>
              </a:rPr>
              <a:t>u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orbel"/>
                <a:cs typeface="Corbel"/>
              </a:rPr>
              <a:t>a</a:t>
            </a:r>
            <a:r>
              <a:rPr sz="1600" b="1" spc="-10" dirty="0">
                <a:latin typeface="Corbel"/>
                <a:cs typeface="Corbel"/>
              </a:rPr>
              <a:t>re</a:t>
            </a:r>
            <a:r>
              <a:rPr sz="1600" b="1" spc="8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orbel"/>
                <a:cs typeface="Corbel"/>
              </a:rPr>
              <a:t>w</a:t>
            </a:r>
            <a:r>
              <a:rPr sz="1600" b="1" spc="-5" dirty="0">
                <a:latin typeface="Corbel"/>
                <a:cs typeface="Corbel"/>
              </a:rPr>
              <a:t>r</a:t>
            </a:r>
            <a:r>
              <a:rPr sz="1600" b="1" spc="0" dirty="0">
                <a:latin typeface="Corbel"/>
                <a:cs typeface="Corbel"/>
              </a:rPr>
              <a:t>i</a:t>
            </a:r>
            <a:r>
              <a:rPr sz="1600" b="1" spc="-20" dirty="0">
                <a:latin typeface="Corbel"/>
                <a:cs typeface="Corbel"/>
              </a:rPr>
              <a:t>t</a:t>
            </a:r>
            <a:r>
              <a:rPr sz="1600" b="1" spc="-10" dirty="0">
                <a:latin typeface="Corbel"/>
                <a:cs typeface="Corbel"/>
              </a:rPr>
              <a:t>ing</a:t>
            </a:r>
            <a:r>
              <a:rPr sz="1600" b="1" spc="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or</a:t>
            </a:r>
            <a:endParaRPr sz="1600">
              <a:latin typeface="Corbel"/>
              <a:cs typeface="Corbel"/>
            </a:endParaRPr>
          </a:p>
          <a:p>
            <a:pPr marL="890269">
              <a:lnSpc>
                <a:spcPts val="1825"/>
              </a:lnSpc>
            </a:pPr>
            <a:r>
              <a:rPr sz="1600" b="1" spc="-10" dirty="0">
                <a:latin typeface="Corbel"/>
                <a:cs typeface="Corbel"/>
              </a:rPr>
              <a:t>t</a:t>
            </a:r>
            <a:r>
              <a:rPr sz="1600" b="1" spc="-20" dirty="0">
                <a:latin typeface="Corbel"/>
                <a:cs typeface="Corbel"/>
              </a:rPr>
              <a:t>h</a:t>
            </a:r>
            <a:r>
              <a:rPr sz="1600" b="1" spc="-10" dirty="0">
                <a:latin typeface="Corbel"/>
                <a:cs typeface="Corbel"/>
              </a:rPr>
              <a:t>e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orbel"/>
                <a:cs typeface="Corbel"/>
              </a:rPr>
              <a:t>s</a:t>
            </a:r>
            <a:r>
              <a:rPr sz="1600" b="1" spc="-15" dirty="0">
                <a:latin typeface="Corbel"/>
                <a:cs typeface="Corbel"/>
              </a:rPr>
              <a:t>y</a:t>
            </a:r>
            <a:r>
              <a:rPr sz="1600" b="1" spc="-20" dirty="0">
                <a:latin typeface="Corbel"/>
                <a:cs typeface="Corbel"/>
              </a:rPr>
              <a:t>s</a:t>
            </a:r>
            <a:r>
              <a:rPr sz="1600" b="1" spc="-10" dirty="0">
                <a:latin typeface="Corbel"/>
                <a:cs typeface="Corbel"/>
              </a:rPr>
              <a:t>t</a:t>
            </a:r>
            <a:r>
              <a:rPr sz="1600" b="1" spc="-15" dirty="0">
                <a:latin typeface="Corbel"/>
                <a:cs typeface="Corbel"/>
              </a:rPr>
              <a:t>em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orbel"/>
                <a:cs typeface="Corbel"/>
              </a:rPr>
              <a:t>y</a:t>
            </a:r>
            <a:r>
              <a:rPr sz="1600" b="1" spc="-10" dirty="0">
                <a:latin typeface="Corbel"/>
                <a:cs typeface="Corbel"/>
              </a:rPr>
              <a:t>ou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orbel"/>
                <a:cs typeface="Corbel"/>
              </a:rPr>
              <a:t>a</a:t>
            </a:r>
            <a:r>
              <a:rPr sz="1600" b="1" spc="-10" dirty="0">
                <a:latin typeface="Corbel"/>
                <a:cs typeface="Corbel"/>
              </a:rPr>
              <a:t>re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d</a:t>
            </a:r>
            <a:r>
              <a:rPr sz="1600" b="1" spc="-20" dirty="0">
                <a:latin typeface="Corbel"/>
                <a:cs typeface="Corbel"/>
              </a:rPr>
              <a:t>es</a:t>
            </a:r>
            <a:r>
              <a:rPr sz="1600" b="1" spc="-5" dirty="0">
                <a:latin typeface="Corbel"/>
                <a:cs typeface="Corbel"/>
              </a:rPr>
              <a:t>i</a:t>
            </a:r>
            <a:r>
              <a:rPr sz="1600" b="1" spc="-15" dirty="0">
                <a:latin typeface="Corbel"/>
                <a:cs typeface="Corbel"/>
              </a:rPr>
              <a:t>g</a:t>
            </a:r>
            <a:r>
              <a:rPr sz="1600" b="1" spc="-10" dirty="0">
                <a:latin typeface="Corbel"/>
                <a:cs typeface="Corbel"/>
              </a:rPr>
              <a:t>ning</a:t>
            </a:r>
            <a:endParaRPr sz="1600">
              <a:latin typeface="Corbel"/>
              <a:cs typeface="Corbel"/>
            </a:endParaRPr>
          </a:p>
          <a:p>
            <a:pPr marL="890269" marR="5080" indent="-457200">
              <a:lnSpc>
                <a:spcPts val="1730"/>
              </a:lnSpc>
              <a:spcBef>
                <a:spcPts val="409"/>
              </a:spcBef>
              <a:buClr>
                <a:srgbClr val="5FB5CC"/>
              </a:buClr>
              <a:buSzPct val="90625"/>
              <a:buFont typeface="Corbel"/>
              <a:buAutoNum type="arabicPeriod" startAt="10"/>
              <a:tabLst>
                <a:tab pos="891540" algn="l"/>
              </a:tabLst>
            </a:pPr>
            <a:r>
              <a:rPr sz="1600" b="1" spc="-140" dirty="0">
                <a:latin typeface="Corbel"/>
                <a:cs typeface="Corbel"/>
              </a:rPr>
              <a:t>Y</a:t>
            </a:r>
            <a:r>
              <a:rPr sz="1600" b="1" spc="-10" dirty="0">
                <a:latin typeface="Corbel"/>
                <a:cs typeface="Corbel"/>
              </a:rPr>
              <a:t>ou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rbel"/>
                <a:cs typeface="Corbel"/>
              </a:rPr>
              <a:t>sh</a:t>
            </a:r>
            <a:r>
              <a:rPr sz="1600" b="1" spc="-20" dirty="0">
                <a:latin typeface="Corbel"/>
                <a:cs typeface="Corbel"/>
              </a:rPr>
              <a:t>a</a:t>
            </a:r>
            <a:r>
              <a:rPr sz="1600" b="1" spc="-5" dirty="0">
                <a:latin typeface="Corbel"/>
                <a:cs typeface="Corbel"/>
              </a:rPr>
              <a:t>ll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orbel"/>
                <a:cs typeface="Corbel"/>
              </a:rPr>
              <a:t>a</a:t>
            </a:r>
            <a:r>
              <a:rPr sz="1600" b="1" spc="-10" dirty="0">
                <a:latin typeface="Corbel"/>
                <a:cs typeface="Corbel"/>
              </a:rPr>
              <a:t>lwa</a:t>
            </a:r>
            <a:r>
              <a:rPr sz="1600" b="1" spc="-20" dirty="0">
                <a:latin typeface="Corbel"/>
                <a:cs typeface="Corbel"/>
              </a:rPr>
              <a:t>y</a:t>
            </a:r>
            <a:r>
              <a:rPr sz="1600" b="1" spc="-10" dirty="0">
                <a:latin typeface="Corbel"/>
                <a:cs typeface="Corbel"/>
              </a:rPr>
              <a:t>s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orbel"/>
                <a:cs typeface="Corbel"/>
              </a:rPr>
              <a:t>u</a:t>
            </a:r>
            <a:r>
              <a:rPr sz="1600" b="1" spc="-5" dirty="0">
                <a:latin typeface="Corbel"/>
                <a:cs typeface="Corbel"/>
              </a:rPr>
              <a:t>s</a:t>
            </a:r>
            <a:r>
              <a:rPr sz="1600" b="1" spc="-10" dirty="0">
                <a:latin typeface="Corbel"/>
                <a:cs typeface="Corbel"/>
              </a:rPr>
              <a:t>e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a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c</a:t>
            </a:r>
            <a:r>
              <a:rPr sz="1600" b="1" spc="-5" dirty="0">
                <a:latin typeface="Corbel"/>
                <a:cs typeface="Corbel"/>
              </a:rPr>
              <a:t>o</a:t>
            </a:r>
            <a:r>
              <a:rPr sz="1600" b="1" spc="-15" dirty="0">
                <a:latin typeface="Corbel"/>
                <a:cs typeface="Corbel"/>
              </a:rPr>
              <a:t>m</a:t>
            </a:r>
            <a:r>
              <a:rPr sz="1600" b="1" spc="-5" dirty="0">
                <a:latin typeface="Corbel"/>
                <a:cs typeface="Corbel"/>
              </a:rPr>
              <a:t>p</a:t>
            </a:r>
            <a:r>
              <a:rPr sz="1600" b="1" spc="-10" dirty="0">
                <a:latin typeface="Corbel"/>
                <a:cs typeface="Corbel"/>
              </a:rPr>
              <a:t>uter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0" dirty="0">
                <a:latin typeface="Corbel"/>
                <a:cs typeface="Corbel"/>
              </a:rPr>
              <a:t>i</a:t>
            </a:r>
            <a:r>
              <a:rPr sz="1600" b="1" spc="-10" dirty="0">
                <a:latin typeface="Corbel"/>
                <a:cs typeface="Corbel"/>
              </a:rPr>
              <a:t>n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orbel"/>
                <a:cs typeface="Corbel"/>
              </a:rPr>
              <a:t>wa</a:t>
            </a:r>
            <a:r>
              <a:rPr sz="1600" b="1" spc="-20" dirty="0">
                <a:latin typeface="Corbel"/>
                <a:cs typeface="Corbel"/>
              </a:rPr>
              <a:t>y</a:t>
            </a:r>
            <a:r>
              <a:rPr sz="1600" b="1" spc="-10" dirty="0">
                <a:latin typeface="Corbel"/>
                <a:cs typeface="Corbel"/>
              </a:rPr>
              <a:t>s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t</a:t>
            </a:r>
            <a:r>
              <a:rPr sz="1600" b="1" spc="-5" dirty="0">
                <a:latin typeface="Corbel"/>
                <a:cs typeface="Corbel"/>
              </a:rPr>
              <a:t>ha</a:t>
            </a:r>
            <a:r>
              <a:rPr sz="1600" b="1" spc="-10" dirty="0">
                <a:latin typeface="Corbel"/>
                <a:cs typeface="Corbel"/>
              </a:rPr>
              <a:t>t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rbel"/>
                <a:cs typeface="Corbel"/>
              </a:rPr>
              <a:t>s</a:t>
            </a:r>
            <a:r>
              <a:rPr sz="1600" b="1" spc="-20" dirty="0">
                <a:latin typeface="Corbel"/>
                <a:cs typeface="Corbel"/>
              </a:rPr>
              <a:t>h</a:t>
            </a:r>
            <a:r>
              <a:rPr sz="1600" b="1" spc="-15" dirty="0">
                <a:latin typeface="Corbel"/>
                <a:cs typeface="Corbel"/>
              </a:rPr>
              <a:t>ow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c</a:t>
            </a:r>
            <a:r>
              <a:rPr sz="1600" b="1" spc="-5" dirty="0">
                <a:latin typeface="Corbel"/>
                <a:cs typeface="Corbel"/>
              </a:rPr>
              <a:t>o</a:t>
            </a:r>
            <a:r>
              <a:rPr sz="1600" b="1" spc="-10" dirty="0">
                <a:latin typeface="Corbel"/>
                <a:cs typeface="Corbel"/>
              </a:rPr>
              <a:t>nsi</a:t>
            </a:r>
            <a:r>
              <a:rPr sz="1600" b="1" spc="-20" dirty="0">
                <a:latin typeface="Corbel"/>
                <a:cs typeface="Corbel"/>
              </a:rPr>
              <a:t>d</a:t>
            </a:r>
            <a:r>
              <a:rPr sz="1600" b="1" spc="-10" dirty="0">
                <a:latin typeface="Corbel"/>
                <a:cs typeface="Corbel"/>
              </a:rPr>
              <a:t>er</a:t>
            </a:r>
            <a:r>
              <a:rPr sz="1600" b="1" spc="-5" dirty="0">
                <a:latin typeface="Corbel"/>
                <a:cs typeface="Corbel"/>
              </a:rPr>
              <a:t>a</a:t>
            </a:r>
            <a:r>
              <a:rPr sz="1600" b="1" spc="-20" dirty="0">
                <a:latin typeface="Corbel"/>
                <a:cs typeface="Corbel"/>
              </a:rPr>
              <a:t>t</a:t>
            </a:r>
            <a:r>
              <a:rPr sz="1600" b="1" spc="-10" dirty="0">
                <a:latin typeface="Corbel"/>
                <a:cs typeface="Corbel"/>
              </a:rPr>
              <a:t>ion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orbel"/>
                <a:cs typeface="Corbel"/>
              </a:rPr>
              <a:t>a</a:t>
            </a:r>
            <a:r>
              <a:rPr sz="1600" b="1" dirty="0">
                <a:latin typeface="Corbel"/>
                <a:cs typeface="Corbel"/>
              </a:rPr>
              <a:t>n</a:t>
            </a:r>
            <a:r>
              <a:rPr sz="1600" b="1" spc="-10" dirty="0">
                <a:latin typeface="Corbel"/>
                <a:cs typeface="Corbel"/>
              </a:rPr>
              <a:t>d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re</a:t>
            </a:r>
            <a:r>
              <a:rPr sz="1600" b="1" spc="-20" dirty="0">
                <a:latin typeface="Corbel"/>
                <a:cs typeface="Corbel"/>
              </a:rPr>
              <a:t>s</a:t>
            </a:r>
            <a:r>
              <a:rPr sz="1600" b="1" spc="-10" dirty="0">
                <a:latin typeface="Corbel"/>
                <a:cs typeface="Corbel"/>
              </a:rPr>
              <a:t>pe</a:t>
            </a:r>
            <a:r>
              <a:rPr sz="1600" b="1" spc="-5" dirty="0">
                <a:latin typeface="Corbel"/>
                <a:cs typeface="Corbel"/>
              </a:rPr>
              <a:t>c</a:t>
            </a:r>
            <a:r>
              <a:rPr sz="1600" b="1" spc="-10" dirty="0">
                <a:latin typeface="Corbel"/>
                <a:cs typeface="Corbel"/>
              </a:rPr>
              <a:t>t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for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orbel"/>
                <a:cs typeface="Corbel"/>
              </a:rPr>
              <a:t>yo</a:t>
            </a:r>
            <a:r>
              <a:rPr sz="1600" b="1" spc="-20" dirty="0">
                <a:latin typeface="Corbel"/>
                <a:cs typeface="Corbel"/>
              </a:rPr>
              <a:t>u</a:t>
            </a:r>
            <a:r>
              <a:rPr sz="1600" b="1" spc="-10" dirty="0">
                <a:latin typeface="Corbel"/>
                <a:cs typeface="Corbel"/>
              </a:rPr>
              <a:t>r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orbel"/>
                <a:cs typeface="Corbel"/>
              </a:rPr>
              <a:t>fe</a:t>
            </a:r>
            <a:r>
              <a:rPr sz="1600" b="1" dirty="0">
                <a:latin typeface="Corbel"/>
                <a:cs typeface="Corbel"/>
              </a:rPr>
              <a:t>l</a:t>
            </a:r>
            <a:r>
              <a:rPr sz="1600" b="1" spc="-10" dirty="0">
                <a:latin typeface="Corbel"/>
                <a:cs typeface="Corbel"/>
              </a:rPr>
              <a:t>low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Corbel"/>
                <a:cs typeface="Corbel"/>
              </a:rPr>
              <a:t>hu</a:t>
            </a:r>
            <a:r>
              <a:rPr sz="1600" b="1" spc="-15" dirty="0">
                <a:latin typeface="Corbel"/>
                <a:cs typeface="Corbel"/>
              </a:rPr>
              <a:t>m</a:t>
            </a:r>
            <a:r>
              <a:rPr sz="1600" b="1" spc="-20" dirty="0">
                <a:latin typeface="Corbel"/>
                <a:cs typeface="Corbel"/>
              </a:rPr>
              <a:t>a</a:t>
            </a:r>
            <a:r>
              <a:rPr sz="1600" b="1" spc="-10" dirty="0">
                <a:latin typeface="Corbel"/>
                <a:cs typeface="Corbel"/>
              </a:rPr>
              <a:t>ns</a:t>
            </a:r>
            <a:endParaRPr sz="1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59308"/>
            <a:ext cx="4594860" cy="42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75688"/>
            <a:ext cx="6050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C00"/>
              </a:buClr>
              <a:buSzPct val="79166"/>
              <a:buFont typeface="Wingdings 2"/>
              <a:buChar char=""/>
              <a:tabLst>
                <a:tab pos="332740" algn="l"/>
              </a:tabLst>
            </a:pPr>
            <a:r>
              <a:rPr sz="2400" b="1" spc="-20" dirty="0">
                <a:latin typeface="Corbel"/>
                <a:cs typeface="Corbel"/>
              </a:rPr>
              <a:t>Co</a:t>
            </a:r>
            <a:r>
              <a:rPr sz="2400" b="1" spc="-5" dirty="0">
                <a:latin typeface="Corbel"/>
                <a:cs typeface="Corbel"/>
              </a:rPr>
              <a:t>d</a:t>
            </a:r>
            <a:r>
              <a:rPr sz="2400" b="1" spc="-15" dirty="0">
                <a:latin typeface="Corbel"/>
                <a:cs typeface="Corbel"/>
              </a:rPr>
              <a:t>es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of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Ethics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f</a:t>
            </a:r>
            <a:r>
              <a:rPr sz="2400" b="1" spc="-10" dirty="0">
                <a:latin typeface="Corbel"/>
                <a:cs typeface="Corbel"/>
              </a:rPr>
              <a:t>or</a:t>
            </a:r>
            <a:r>
              <a:rPr sz="2400" b="1" spc="-204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rbel"/>
                <a:cs typeface="Corbel"/>
              </a:rPr>
              <a:t>Comput</a:t>
            </a:r>
            <a:r>
              <a:rPr sz="2400" b="1" spc="10" dirty="0">
                <a:latin typeface="Corbel"/>
                <a:cs typeface="Corbel"/>
              </a:rPr>
              <a:t>e</a:t>
            </a:r>
            <a:r>
              <a:rPr sz="2400" b="1" spc="-10" dirty="0">
                <a:latin typeface="Corbel"/>
                <a:cs typeface="Corbel"/>
              </a:rPr>
              <a:t>r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Profe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25" dirty="0">
                <a:latin typeface="Corbel"/>
                <a:cs typeface="Corbel"/>
              </a:rPr>
              <a:t>s</a:t>
            </a:r>
            <a:r>
              <a:rPr sz="2400" b="1" spc="-10" dirty="0">
                <a:latin typeface="Corbel"/>
                <a:cs typeface="Corbel"/>
              </a:rPr>
              <a:t>ionals: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6120" marR="5715" indent="-273050">
              <a:lnSpc>
                <a:spcPts val="2160"/>
              </a:lnSpc>
              <a:buClr>
                <a:srgbClr val="5FB5CC"/>
              </a:buClr>
              <a:buSzPct val="90000"/>
              <a:buFont typeface="Wingdings"/>
              <a:buChar char=""/>
              <a:tabLst>
                <a:tab pos="707390" algn="l"/>
              </a:tabLst>
            </a:pPr>
            <a:r>
              <a:rPr spc="-5" dirty="0"/>
              <a:t>Centra</a:t>
            </a:r>
            <a:r>
              <a:rPr dirty="0"/>
              <a:t>l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co</a:t>
            </a:r>
            <a:r>
              <a:rPr spc="-15" dirty="0"/>
              <a:t>n</a:t>
            </a:r>
            <a:r>
              <a:rPr spc="-5" dirty="0"/>
              <a:t>cer</a:t>
            </a:r>
            <a:r>
              <a:rPr dirty="0"/>
              <a:t>n: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/>
              <a:t>th</a:t>
            </a:r>
            <a:r>
              <a:rPr dirty="0"/>
              <a:t>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pu</a:t>
            </a:r>
            <a:r>
              <a:rPr spc="-10" dirty="0"/>
              <a:t>b</a:t>
            </a:r>
            <a:r>
              <a:rPr dirty="0"/>
              <a:t>lic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good,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15" dirty="0"/>
              <a:t>c</a:t>
            </a:r>
            <a:r>
              <a:rPr dirty="0"/>
              <a:t>lu</a:t>
            </a:r>
            <a:r>
              <a:rPr spc="-10" dirty="0"/>
              <a:t>d</a:t>
            </a:r>
            <a:r>
              <a:rPr dirty="0"/>
              <a:t>ing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hu</a:t>
            </a:r>
            <a:r>
              <a:rPr spc="-10" dirty="0"/>
              <a:t>m</a:t>
            </a:r>
            <a:r>
              <a:rPr dirty="0"/>
              <a:t>an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ri</a:t>
            </a:r>
            <a:r>
              <a:rPr spc="5" dirty="0"/>
              <a:t>g</a:t>
            </a:r>
            <a:r>
              <a:rPr spc="-5" dirty="0"/>
              <a:t>ht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dirty="0"/>
              <a:t>iversity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spc="-10" dirty="0"/>
              <a:t>u</a:t>
            </a:r>
            <a:r>
              <a:rPr dirty="0"/>
              <a:t>lture</a:t>
            </a:r>
          </a:p>
          <a:p>
            <a:pPr marL="706120" marR="5080" indent="-273050">
              <a:lnSpc>
                <a:spcPts val="2160"/>
              </a:lnSpc>
              <a:spcBef>
                <a:spcPts val="480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707390" algn="l"/>
              </a:tabLst>
            </a:pPr>
            <a:r>
              <a:rPr spc="-5" dirty="0"/>
              <a:t>Hone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y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dirty="0"/>
              <a:t>fairness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-10" dirty="0"/>
              <a:t>i</a:t>
            </a:r>
            <a:r>
              <a:rPr dirty="0"/>
              <a:t>n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5" dirty="0"/>
              <a:t>c</a:t>
            </a:r>
            <a:r>
              <a:rPr spc="-15" dirty="0"/>
              <a:t>o</a:t>
            </a:r>
            <a:r>
              <a:rPr dirty="0"/>
              <a:t>mmunicat</a:t>
            </a:r>
            <a:r>
              <a:rPr spc="-15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dirty="0"/>
              <a:t>abo</a:t>
            </a:r>
            <a:r>
              <a:rPr spc="-10" dirty="0"/>
              <a:t>u</a:t>
            </a:r>
            <a:r>
              <a:rPr dirty="0"/>
              <a:t>t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oftwa</a:t>
            </a:r>
            <a:r>
              <a:rPr spc="-10" dirty="0"/>
              <a:t>r</a:t>
            </a:r>
            <a:r>
              <a:rPr dirty="0"/>
              <a:t>e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dirty="0"/>
              <a:t>related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top</a:t>
            </a:r>
            <a:r>
              <a:rPr spc="5" dirty="0"/>
              <a:t>i</a:t>
            </a:r>
            <a:r>
              <a:rPr spc="-5" dirty="0"/>
              <a:t>cs</a:t>
            </a:r>
          </a:p>
          <a:p>
            <a:pPr marL="706120" indent="-273050">
              <a:lnSpc>
                <a:spcPct val="100000"/>
              </a:lnSpc>
              <a:spcBef>
                <a:spcPts val="210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707390" algn="l"/>
              </a:tabLst>
            </a:pPr>
            <a:r>
              <a:rPr dirty="0"/>
              <a:t>Use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/>
              <a:t>clien</a:t>
            </a:r>
            <a:r>
              <a:rPr dirty="0"/>
              <a:t>t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r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10" dirty="0"/>
              <a:t>m</a:t>
            </a:r>
            <a:r>
              <a:rPr dirty="0"/>
              <a:t>pl</a:t>
            </a:r>
            <a:r>
              <a:rPr spc="-5" dirty="0"/>
              <a:t>o</a:t>
            </a:r>
            <a:r>
              <a:rPr dirty="0"/>
              <a:t>yer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pro</a:t>
            </a:r>
            <a:r>
              <a:rPr spc="5" dirty="0"/>
              <a:t>p</a:t>
            </a:r>
            <a:r>
              <a:rPr dirty="0"/>
              <a:t>erty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/>
              <a:t>onl</a:t>
            </a:r>
            <a:r>
              <a:rPr dirty="0"/>
              <a:t>y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as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dirty="0"/>
              <a:t>authorized</a:t>
            </a:r>
          </a:p>
          <a:p>
            <a:pPr marL="706120" indent="-273050">
              <a:lnSpc>
                <a:spcPct val="100000"/>
              </a:lnSpc>
              <a:spcBef>
                <a:spcPts val="240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707390" algn="l"/>
              </a:tabLst>
            </a:pPr>
            <a:r>
              <a:rPr spc="-5" dirty="0"/>
              <a:t>Hig</a:t>
            </a:r>
            <a:r>
              <a:rPr dirty="0"/>
              <a:t>h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" dirty="0"/>
              <a:t>q</a:t>
            </a:r>
            <a:r>
              <a:rPr spc="-10" dirty="0"/>
              <a:t>u</a:t>
            </a:r>
            <a:r>
              <a:rPr dirty="0"/>
              <a:t>al</a:t>
            </a:r>
            <a:r>
              <a:rPr spc="5" dirty="0"/>
              <a:t>i</a:t>
            </a:r>
            <a:r>
              <a:rPr spc="-5" dirty="0"/>
              <a:t>t</a:t>
            </a:r>
            <a:r>
              <a:rPr spc="-75" dirty="0"/>
              <a:t>y</a:t>
            </a:r>
            <a:r>
              <a:rPr dirty="0"/>
              <a:t>,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rea</a:t>
            </a:r>
            <a:r>
              <a:rPr spc="5" dirty="0"/>
              <a:t>s</a:t>
            </a:r>
            <a:r>
              <a:rPr spc="-5" dirty="0"/>
              <a:t>onabl</a:t>
            </a:r>
            <a:r>
              <a:rPr dirty="0"/>
              <a:t>e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5" dirty="0"/>
              <a:t>cos</a:t>
            </a:r>
            <a:r>
              <a:rPr dirty="0"/>
              <a:t>t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ched</a:t>
            </a:r>
            <a:r>
              <a:rPr spc="-10" dirty="0"/>
              <a:t>u</a:t>
            </a:r>
            <a:r>
              <a:rPr dirty="0"/>
              <a:t>le</a:t>
            </a:r>
          </a:p>
          <a:p>
            <a:pPr marL="706120" indent="-273050">
              <a:lnSpc>
                <a:spcPct val="100000"/>
              </a:lnSpc>
              <a:spcBef>
                <a:spcPts val="240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707390" algn="l"/>
              </a:tabLst>
            </a:pPr>
            <a:r>
              <a:rPr spc="-35" dirty="0"/>
              <a:t>R</a:t>
            </a:r>
            <a:r>
              <a:rPr dirty="0"/>
              <a:t>es</a:t>
            </a:r>
            <a:r>
              <a:rPr spc="5" dirty="0"/>
              <a:t>p</a:t>
            </a:r>
            <a:r>
              <a:rPr dirty="0"/>
              <a:t>ect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pr</a:t>
            </a:r>
            <a:r>
              <a:rPr spc="5" dirty="0"/>
              <a:t>i</a:t>
            </a:r>
            <a:r>
              <a:rPr dirty="0"/>
              <a:t>vac</a:t>
            </a:r>
            <a:r>
              <a:rPr spc="-80" dirty="0"/>
              <a:t>y</a:t>
            </a:r>
            <a:r>
              <a:rPr dirty="0"/>
              <a:t>,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intel</a:t>
            </a:r>
            <a:r>
              <a:rPr spc="5" dirty="0"/>
              <a:t>l</a:t>
            </a:r>
            <a:r>
              <a:rPr dirty="0"/>
              <a:t>ect</a:t>
            </a:r>
            <a:r>
              <a:rPr spc="-15" dirty="0"/>
              <a:t>u</a:t>
            </a:r>
            <a:r>
              <a:rPr dirty="0"/>
              <a:t>al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pro</a:t>
            </a:r>
            <a:r>
              <a:rPr spc="5" dirty="0"/>
              <a:t>p</a:t>
            </a:r>
            <a:r>
              <a:rPr dirty="0"/>
              <a:t>erty</a:t>
            </a:r>
          </a:p>
          <a:p>
            <a:pPr marL="706120" indent="-273050">
              <a:lnSpc>
                <a:spcPct val="100000"/>
              </a:lnSpc>
              <a:spcBef>
                <a:spcPts val="240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707390" algn="l"/>
              </a:tabLst>
            </a:pPr>
            <a:r>
              <a:rPr dirty="0"/>
              <a:t>Di</a:t>
            </a:r>
            <a:r>
              <a:rPr spc="5" dirty="0"/>
              <a:t>s</a:t>
            </a:r>
            <a:r>
              <a:rPr spc="-5" dirty="0"/>
              <a:t>clo</a:t>
            </a:r>
            <a:r>
              <a:rPr spc="5" dirty="0"/>
              <a:t>s</a:t>
            </a:r>
            <a:r>
              <a:rPr dirty="0"/>
              <a:t>e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5" dirty="0"/>
              <a:t>conflict</a:t>
            </a:r>
            <a:r>
              <a:rPr dirty="0"/>
              <a:t>s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interest</a:t>
            </a:r>
          </a:p>
          <a:p>
            <a:pPr marL="706120" indent="-273050">
              <a:lnSpc>
                <a:spcPct val="100000"/>
              </a:lnSpc>
              <a:spcBef>
                <a:spcPts val="240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707390" algn="l"/>
              </a:tabLst>
            </a:pPr>
            <a:r>
              <a:rPr spc="-5" dirty="0"/>
              <a:t>A</a:t>
            </a:r>
            <a:r>
              <a:rPr spc="-10" dirty="0"/>
              <a:t>dd</a:t>
            </a:r>
            <a:r>
              <a:rPr dirty="0"/>
              <a:t>ress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5" dirty="0"/>
              <a:t>oftwar</a:t>
            </a:r>
            <a:r>
              <a:rPr dirty="0"/>
              <a:t>e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errors</a:t>
            </a:r>
          </a:p>
          <a:p>
            <a:pPr marL="706120" indent="-273050">
              <a:lnSpc>
                <a:spcPct val="100000"/>
              </a:lnSpc>
              <a:spcBef>
                <a:spcPts val="240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707390" algn="l"/>
              </a:tabLst>
            </a:pPr>
            <a:r>
              <a:rPr dirty="0"/>
              <a:t>Lifelong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/>
              <a:t>learni</a:t>
            </a:r>
            <a:r>
              <a:rPr spc="-5" dirty="0"/>
              <a:t>ng</a:t>
            </a:r>
          </a:p>
          <a:p>
            <a:pPr marL="706120" indent="-273050">
              <a:lnSpc>
                <a:spcPct val="100000"/>
              </a:lnSpc>
              <a:spcBef>
                <a:spcPts val="240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707390" algn="l"/>
              </a:tabLst>
            </a:pPr>
            <a:r>
              <a:rPr spc="-5" dirty="0"/>
              <a:t>Hono</a:t>
            </a:r>
            <a:r>
              <a:rPr dirty="0"/>
              <a:t>r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agree</a:t>
            </a:r>
            <a:r>
              <a:rPr spc="-10" dirty="0"/>
              <a:t>m</a:t>
            </a:r>
            <a:r>
              <a:rPr dirty="0"/>
              <a:t>ents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5" dirty="0"/>
              <a:t>s</a:t>
            </a:r>
            <a:r>
              <a:rPr dirty="0"/>
              <a:t>sig</a:t>
            </a:r>
            <a:r>
              <a:rPr spc="-5" dirty="0"/>
              <a:t>ne</a:t>
            </a:r>
            <a:r>
              <a:rPr dirty="0"/>
              <a:t>d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/>
              <a:t>res</a:t>
            </a:r>
            <a:r>
              <a:rPr spc="5" dirty="0"/>
              <a:t>p</a:t>
            </a:r>
            <a:r>
              <a:rPr spc="-5" dirty="0"/>
              <a:t>on</a:t>
            </a:r>
            <a:r>
              <a:rPr dirty="0"/>
              <a:t>sibili</a:t>
            </a:r>
            <a:r>
              <a:rPr spc="-5" dirty="0"/>
              <a:t>ties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4122419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945071"/>
            <a:ext cx="429133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C00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b="1" spc="-5" dirty="0">
                <a:latin typeface="Corbel"/>
                <a:cs typeface="Corbel"/>
              </a:rPr>
              <a:t>Scen</a:t>
            </a:r>
            <a:r>
              <a:rPr sz="3200" b="1" spc="-10" dirty="0">
                <a:latin typeface="Corbel"/>
                <a:cs typeface="Corbel"/>
              </a:rPr>
              <a:t>a</a:t>
            </a:r>
            <a:r>
              <a:rPr sz="3200" b="1" dirty="0">
                <a:latin typeface="Corbel"/>
                <a:cs typeface="Corbel"/>
              </a:rPr>
              <a:t>r</a:t>
            </a:r>
            <a:r>
              <a:rPr sz="3200" b="1" spc="-15" dirty="0">
                <a:latin typeface="Corbel"/>
                <a:cs typeface="Corbel"/>
              </a:rPr>
              <a:t>i</a:t>
            </a:r>
            <a:r>
              <a:rPr sz="3200" b="1" dirty="0">
                <a:latin typeface="Corbel"/>
                <a:cs typeface="Corbel"/>
              </a:rPr>
              <a:t>o</a:t>
            </a:r>
            <a:r>
              <a:rPr sz="3200" b="1" spc="-1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1</a:t>
            </a:r>
            <a:r>
              <a:rPr sz="3200" b="1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rbel"/>
                <a:cs typeface="Corbel"/>
              </a:rPr>
              <a:t>–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b="1" i="1" spc="-5" dirty="0">
                <a:latin typeface="Corbel"/>
                <a:cs typeface="Corbel"/>
              </a:rPr>
              <a:t>Illeg</a:t>
            </a:r>
            <a:r>
              <a:rPr sz="3200" b="1" i="1" spc="5" dirty="0">
                <a:latin typeface="Corbel"/>
                <a:cs typeface="Corbel"/>
              </a:rPr>
              <a:t>a</a:t>
            </a:r>
            <a:r>
              <a:rPr sz="3200" b="1" i="1" dirty="0">
                <a:latin typeface="Corbel"/>
                <a:cs typeface="Corbel"/>
              </a:rPr>
              <a:t>l</a:t>
            </a:r>
            <a:r>
              <a:rPr sz="3200" b="1" i="1" spc="-28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Corbel"/>
                <a:cs typeface="Corbel"/>
              </a:rPr>
              <a:t>Use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56564" y="2508087"/>
            <a:ext cx="7652384" cy="308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5080" indent="-273050" algn="just">
              <a:lnSpc>
                <a:spcPct val="100000"/>
              </a:lnSpc>
              <a:buClr>
                <a:srgbClr val="5FB5CC"/>
              </a:buClr>
              <a:buSzPct val="89285"/>
              <a:buFont typeface="Wingdings"/>
              <a:buChar char=""/>
              <a:tabLst>
                <a:tab pos="286385" algn="l"/>
              </a:tabLst>
            </a:pPr>
            <a:r>
              <a:rPr sz="2800" spc="-20" dirty="0">
                <a:latin typeface="Corbel"/>
                <a:cs typeface="Corbel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person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using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piece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0" dirty="0">
                <a:latin typeface="Corbel"/>
                <a:cs typeface="Corbel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-25" dirty="0">
                <a:latin typeface="Corbel"/>
                <a:cs typeface="Corbel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without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orbel"/>
                <a:cs typeface="Corbel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autho</a:t>
            </a:r>
            <a:r>
              <a:rPr sz="2800" spc="55" dirty="0">
                <a:latin typeface="Corbel"/>
                <a:cs typeface="Corbel"/>
              </a:rPr>
              <a:t>r</a:t>
            </a:r>
            <a:r>
              <a:rPr sz="2800" spc="-95" dirty="0">
                <a:latin typeface="Corbel"/>
                <a:cs typeface="Corbel"/>
              </a:rPr>
              <a:t>’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8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p</a:t>
            </a:r>
            <a:r>
              <a:rPr sz="2800" spc="-15" dirty="0">
                <a:latin typeface="Corbel"/>
                <a:cs typeface="Corbel"/>
              </a:rPr>
              <a:t>ermission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orbel"/>
                <a:cs typeface="Corbel"/>
              </a:rPr>
              <a:t>sa</a:t>
            </a:r>
            <a:r>
              <a:rPr sz="2800" spc="-5" dirty="0">
                <a:latin typeface="Corbel"/>
                <a:cs typeface="Corbel"/>
              </a:rPr>
              <a:t>y</a:t>
            </a:r>
            <a:r>
              <a:rPr sz="2800" spc="-20" dirty="0">
                <a:latin typeface="Corbel"/>
                <a:cs typeface="Corbel"/>
              </a:rPr>
              <a:t>s</a:t>
            </a:r>
            <a:r>
              <a:rPr sz="2800" spc="-10" dirty="0">
                <a:latin typeface="Corbel"/>
                <a:cs typeface="Corbel"/>
              </a:rPr>
              <a:t>: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“I’m</a:t>
            </a:r>
            <a:r>
              <a:rPr sz="2800" spc="8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no</a:t>
            </a:r>
            <a:r>
              <a:rPr sz="2800" spc="-10" dirty="0">
                <a:latin typeface="Corbel"/>
                <a:cs typeface="Corbel"/>
              </a:rPr>
              <a:t>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really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using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orbel"/>
                <a:cs typeface="Corbel"/>
              </a:rPr>
              <a:t>it,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I’m</a:t>
            </a:r>
            <a:r>
              <a:rPr sz="2800" dirty="0">
                <a:latin typeface="Corbel"/>
                <a:cs typeface="Corbel"/>
              </a:rPr>
              <a:t>  </a:t>
            </a:r>
            <a:r>
              <a:rPr sz="2800" spc="-21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ju</a:t>
            </a:r>
            <a:r>
              <a:rPr sz="2800" spc="-10" dirty="0">
                <a:latin typeface="Corbel"/>
                <a:cs typeface="Corbel"/>
              </a:rPr>
              <a:t>st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Corbel"/>
                <a:cs typeface="Corbel"/>
              </a:rPr>
              <a:t>e</a:t>
            </a:r>
            <a:r>
              <a:rPr sz="2800" spc="-15" dirty="0">
                <a:latin typeface="Corbel"/>
                <a:cs typeface="Corbel"/>
              </a:rPr>
              <a:t>valuat</a:t>
            </a:r>
            <a:r>
              <a:rPr sz="2800" spc="-5" dirty="0">
                <a:latin typeface="Corbel"/>
                <a:cs typeface="Corbel"/>
              </a:rPr>
              <a:t>i</a:t>
            </a:r>
            <a:r>
              <a:rPr sz="2800" spc="-20" dirty="0">
                <a:latin typeface="Corbel"/>
                <a:cs typeface="Corbel"/>
              </a:rPr>
              <a:t>n</a:t>
            </a:r>
            <a:r>
              <a:rPr sz="2800" spc="-15" dirty="0">
                <a:latin typeface="Corbel"/>
                <a:cs typeface="Corbel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i</a:t>
            </a:r>
            <a:r>
              <a:rPr sz="2800" spc="-10" dirty="0">
                <a:latin typeface="Corbel"/>
                <a:cs typeface="Corbel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befo</a:t>
            </a:r>
            <a:r>
              <a:rPr sz="2800" spc="-25" dirty="0">
                <a:latin typeface="Corbel"/>
                <a:cs typeface="Corbel"/>
              </a:rPr>
              <a:t>r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orbel"/>
                <a:cs typeface="Corbel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orbel"/>
                <a:cs typeface="Corbel"/>
              </a:rPr>
              <a:t>m</a:t>
            </a:r>
            <a:r>
              <a:rPr sz="2800" spc="-5" dirty="0">
                <a:latin typeface="Corbel"/>
                <a:cs typeface="Corbel"/>
              </a:rPr>
              <a:t>a</a:t>
            </a:r>
            <a:r>
              <a:rPr sz="2800" spc="-85" dirty="0">
                <a:latin typeface="Corbel"/>
                <a:cs typeface="Corbel"/>
              </a:rPr>
              <a:t>k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firm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decision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5" dirty="0">
                <a:latin typeface="Corbel"/>
                <a:cs typeface="Corbel"/>
              </a:rPr>
              <a:t>n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buyi</a:t>
            </a:r>
            <a:r>
              <a:rPr sz="2800" spc="-10" dirty="0">
                <a:latin typeface="Corbel"/>
                <a:cs typeface="Corbel"/>
              </a:rPr>
              <a:t>n</a:t>
            </a:r>
            <a:r>
              <a:rPr sz="2800" spc="-15" dirty="0">
                <a:latin typeface="Corbel"/>
                <a:cs typeface="Corbel"/>
              </a:rPr>
              <a:t>g”</a:t>
            </a:r>
            <a:endParaRPr sz="2800">
              <a:latin typeface="Corbel"/>
              <a:cs typeface="Corbel"/>
            </a:endParaRPr>
          </a:p>
          <a:p>
            <a:pPr marL="285750" marR="8255" indent="-273050" algn="just">
              <a:lnSpc>
                <a:spcPct val="100000"/>
              </a:lnSpc>
              <a:spcBef>
                <a:spcPts val="67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286385" algn="l"/>
              </a:tabLst>
            </a:pPr>
            <a:r>
              <a:rPr sz="2800" spc="-20" dirty="0">
                <a:latin typeface="Corbel"/>
                <a:cs typeface="Corbel"/>
              </a:rPr>
              <a:t>Tha</a:t>
            </a:r>
            <a:r>
              <a:rPr sz="2800" spc="-10" dirty="0">
                <a:latin typeface="Corbel"/>
                <a:cs typeface="Corbel"/>
              </a:rPr>
              <a:t>t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per</a:t>
            </a:r>
            <a:r>
              <a:rPr sz="2800" spc="-5" dirty="0">
                <a:latin typeface="Corbel"/>
                <a:cs typeface="Corbel"/>
              </a:rPr>
              <a:t>s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5" dirty="0">
                <a:latin typeface="Corbel"/>
                <a:cs typeface="Corbel"/>
              </a:rPr>
              <a:t>n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is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“</a:t>
            </a:r>
            <a:r>
              <a:rPr sz="2800" spc="-30" dirty="0">
                <a:latin typeface="Corbel"/>
                <a:cs typeface="Corbel"/>
              </a:rPr>
              <a:t>e</a:t>
            </a:r>
            <a:r>
              <a:rPr sz="2800" spc="-15" dirty="0">
                <a:latin typeface="Corbel"/>
                <a:cs typeface="Corbel"/>
              </a:rPr>
              <a:t>valuatin</a:t>
            </a:r>
            <a:r>
              <a:rPr sz="2800" spc="-10" dirty="0">
                <a:latin typeface="Corbel"/>
                <a:cs typeface="Corbel"/>
              </a:rPr>
              <a:t>g</a:t>
            </a:r>
            <a:r>
              <a:rPr sz="2800" spc="-15" dirty="0">
                <a:latin typeface="Corbel"/>
                <a:cs typeface="Corbel"/>
              </a:rPr>
              <a:t>”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tha</a:t>
            </a:r>
            <a:r>
              <a:rPr sz="2800" spc="-10" dirty="0">
                <a:latin typeface="Corbel"/>
                <a:cs typeface="Corbel"/>
              </a:rPr>
              <a:t>t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piece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0" dirty="0">
                <a:latin typeface="Corbel"/>
                <a:cs typeface="Corbel"/>
              </a:rPr>
              <a:t>f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-25" dirty="0">
                <a:latin typeface="Corbel"/>
                <a:cs typeface="Corbel"/>
              </a:rPr>
              <a:t>W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for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orbel"/>
                <a:cs typeface="Corbel"/>
              </a:rPr>
              <a:t>12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months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orbel"/>
                <a:cs typeface="Corbel"/>
              </a:rPr>
              <a:t>now!</a:t>
            </a:r>
            <a:endParaRPr sz="2800">
              <a:latin typeface="Corbel"/>
              <a:cs typeface="Corbel"/>
            </a:endParaRPr>
          </a:p>
          <a:p>
            <a:pPr marL="285750" indent="-273050">
              <a:lnSpc>
                <a:spcPct val="100000"/>
              </a:lnSpc>
              <a:spcBef>
                <a:spcPts val="67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286385" algn="l"/>
              </a:tabLst>
            </a:pPr>
            <a:r>
              <a:rPr sz="2800" b="1" spc="-15" dirty="0">
                <a:latin typeface="Corbel"/>
                <a:cs typeface="Corbel"/>
              </a:rPr>
              <a:t>Is</a:t>
            </a:r>
            <a:r>
              <a:rPr sz="2800" b="1" spc="-12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Corbel"/>
                <a:cs typeface="Corbel"/>
              </a:rPr>
              <a:t>t</a:t>
            </a:r>
            <a:r>
              <a:rPr sz="2800" b="1" spc="-30" dirty="0">
                <a:latin typeface="Corbel"/>
                <a:cs typeface="Corbel"/>
              </a:rPr>
              <a:t>h</a:t>
            </a:r>
            <a:r>
              <a:rPr sz="2800" b="1" spc="-15" dirty="0">
                <a:latin typeface="Corbel"/>
                <a:cs typeface="Corbel"/>
              </a:rPr>
              <a:t>e</a:t>
            </a:r>
            <a:r>
              <a:rPr sz="2800" b="1" spc="-11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orbel"/>
                <a:cs typeface="Corbel"/>
              </a:rPr>
              <a:t>conduct</a:t>
            </a:r>
            <a:r>
              <a:rPr sz="2800" b="1" spc="-114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Corbel"/>
                <a:cs typeface="Corbel"/>
              </a:rPr>
              <a:t>o</a:t>
            </a:r>
            <a:r>
              <a:rPr sz="2800" b="1" spc="-10" dirty="0">
                <a:latin typeface="Corbel"/>
                <a:cs typeface="Corbel"/>
              </a:rPr>
              <a:t>f</a:t>
            </a:r>
            <a:r>
              <a:rPr sz="2800" b="1" spc="-12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Corbel"/>
                <a:cs typeface="Corbel"/>
              </a:rPr>
              <a:t>t</a:t>
            </a:r>
            <a:r>
              <a:rPr sz="2800" b="1" spc="-30" dirty="0">
                <a:latin typeface="Corbel"/>
                <a:cs typeface="Corbel"/>
              </a:rPr>
              <a:t>h</a:t>
            </a:r>
            <a:r>
              <a:rPr sz="2800" b="1" spc="-15" dirty="0">
                <a:latin typeface="Corbel"/>
                <a:cs typeface="Corbel"/>
              </a:rPr>
              <a:t>at</a:t>
            </a:r>
            <a:r>
              <a:rPr sz="2800" b="1" spc="-12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orbel"/>
                <a:cs typeface="Corbel"/>
              </a:rPr>
              <a:t>pe</a:t>
            </a:r>
            <a:r>
              <a:rPr sz="2800" b="1" spc="-25" dirty="0">
                <a:latin typeface="Corbel"/>
                <a:cs typeface="Corbel"/>
              </a:rPr>
              <a:t>r</a:t>
            </a:r>
            <a:r>
              <a:rPr sz="2800" b="1" spc="-15" dirty="0">
                <a:latin typeface="Corbel"/>
                <a:cs typeface="Corbel"/>
              </a:rPr>
              <a:t>son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orbel"/>
                <a:cs typeface="Corbel"/>
              </a:rPr>
              <a:t>e</a:t>
            </a:r>
            <a:r>
              <a:rPr sz="2800" b="1" spc="-30" dirty="0">
                <a:latin typeface="Corbel"/>
                <a:cs typeface="Corbel"/>
              </a:rPr>
              <a:t>t</a:t>
            </a:r>
            <a:r>
              <a:rPr sz="2800" b="1" spc="-15" dirty="0">
                <a:latin typeface="Corbel"/>
                <a:cs typeface="Corbel"/>
              </a:rPr>
              <a:t>hical?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4122419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79210"/>
            <a:ext cx="388810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C00"/>
              </a:buClr>
              <a:buSzPct val="80357"/>
              <a:buFont typeface="Wingdings 2"/>
              <a:buChar char=""/>
              <a:tabLst>
                <a:tab pos="332740" algn="l"/>
              </a:tabLst>
            </a:pPr>
            <a:r>
              <a:rPr sz="2800" b="1" spc="-20" dirty="0">
                <a:latin typeface="Corbel"/>
                <a:cs typeface="Corbel"/>
              </a:rPr>
              <a:t>Sc</a:t>
            </a:r>
            <a:r>
              <a:rPr sz="2800" b="1" spc="-25" dirty="0">
                <a:latin typeface="Corbel"/>
                <a:cs typeface="Corbel"/>
              </a:rPr>
              <a:t>e</a:t>
            </a:r>
            <a:r>
              <a:rPr sz="2800" b="1" spc="-15" dirty="0">
                <a:latin typeface="Corbel"/>
                <a:cs typeface="Corbel"/>
              </a:rPr>
              <a:t>na</a:t>
            </a:r>
            <a:r>
              <a:rPr sz="2800" b="1" spc="-25" dirty="0">
                <a:latin typeface="Corbel"/>
                <a:cs typeface="Corbel"/>
              </a:rPr>
              <a:t>r</a:t>
            </a:r>
            <a:r>
              <a:rPr sz="2800" b="1" spc="-15" dirty="0">
                <a:latin typeface="Corbel"/>
                <a:cs typeface="Corbel"/>
              </a:rPr>
              <a:t>io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orbel"/>
                <a:cs typeface="Corbel"/>
              </a:rPr>
              <a:t>2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–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b="1" i="1" spc="-95" dirty="0">
                <a:latin typeface="Corbel"/>
                <a:cs typeface="Corbel"/>
              </a:rPr>
              <a:t>V</a:t>
            </a:r>
            <a:r>
              <a:rPr sz="2800" b="1" i="1" spc="-20" dirty="0">
                <a:latin typeface="Corbel"/>
                <a:cs typeface="Corbel"/>
              </a:rPr>
              <a:t>a</a:t>
            </a:r>
            <a:r>
              <a:rPr sz="2800" b="1" i="1" spc="-30" dirty="0">
                <a:latin typeface="Corbel"/>
                <a:cs typeface="Corbel"/>
              </a:rPr>
              <a:t>p</a:t>
            </a:r>
            <a:r>
              <a:rPr sz="2800" b="1" i="1" spc="-15" dirty="0">
                <a:latin typeface="Corbel"/>
                <a:cs typeface="Corbel"/>
              </a:rPr>
              <a:t>orw</a:t>
            </a:r>
            <a:r>
              <a:rPr sz="2800" b="1" i="1" spc="-30" dirty="0">
                <a:latin typeface="Corbel"/>
                <a:cs typeface="Corbel"/>
              </a:rPr>
              <a:t>a</a:t>
            </a:r>
            <a:r>
              <a:rPr sz="2800" b="1" i="1" spc="-20" dirty="0">
                <a:latin typeface="Corbel"/>
                <a:cs typeface="Corbel"/>
              </a:rPr>
              <a:t>re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56564" y="2317202"/>
            <a:ext cx="7653655" cy="372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buClr>
                <a:srgbClr val="5FB5CC"/>
              </a:buClr>
              <a:buSzPct val="90000"/>
              <a:buFont typeface="Wingdings"/>
              <a:buChar char=""/>
              <a:tabLst>
                <a:tab pos="286385" algn="l"/>
              </a:tabLst>
            </a:pPr>
            <a:r>
              <a:rPr sz="2000" dirty="0">
                <a:latin typeface="Corbel"/>
                <a:cs typeface="Corbel"/>
              </a:rPr>
              <a:t>A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small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co</a:t>
            </a:r>
            <a:r>
              <a:rPr sz="2000" spc="-10" dirty="0">
                <a:latin typeface="Corbel"/>
                <a:cs typeface="Corbel"/>
              </a:rPr>
              <a:t>m</a:t>
            </a:r>
            <a:r>
              <a:rPr sz="2000" dirty="0">
                <a:latin typeface="Corbel"/>
                <a:cs typeface="Corbel"/>
              </a:rPr>
              <a:t>pany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announ</a:t>
            </a:r>
            <a:r>
              <a:rPr sz="2000" spc="-15" dirty="0">
                <a:latin typeface="Corbel"/>
                <a:cs typeface="Corbel"/>
              </a:rPr>
              <a:t>c</a:t>
            </a:r>
            <a:r>
              <a:rPr sz="2000" dirty="0">
                <a:latin typeface="Corbel"/>
                <a:cs typeface="Corbel"/>
              </a:rPr>
              <a:t>es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ne</a:t>
            </a:r>
            <a:r>
              <a:rPr sz="2000" dirty="0">
                <a:latin typeface="Corbel"/>
                <a:cs typeface="Corbel"/>
              </a:rPr>
              <a:t>w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W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prod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spc="-5" dirty="0">
                <a:latin typeface="Corbel"/>
                <a:cs typeface="Corbel"/>
              </a:rPr>
              <a:t>ct</a:t>
            </a:r>
            <a:endParaRPr sz="2000">
              <a:latin typeface="Corbel"/>
              <a:cs typeface="Corbel"/>
            </a:endParaRPr>
          </a:p>
          <a:p>
            <a:pPr marL="285750" marR="5080" indent="-273050" algn="just">
              <a:lnSpc>
                <a:spcPts val="2160"/>
              </a:lnSpc>
              <a:spcBef>
                <a:spcPts val="509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286385" algn="l"/>
              </a:tabLst>
            </a:pPr>
            <a:r>
              <a:rPr sz="2000" dirty="0">
                <a:latin typeface="Corbel"/>
                <a:cs typeface="Corbel"/>
              </a:rPr>
              <a:t>A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lar</a:t>
            </a:r>
            <a:r>
              <a:rPr sz="2000" spc="5" dirty="0">
                <a:latin typeface="Corbel"/>
                <a:cs typeface="Corbel"/>
              </a:rPr>
              <a:t>g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100" dirty="0">
                <a:latin typeface="Corbel"/>
                <a:cs typeface="Corbel"/>
              </a:rPr>
              <a:t>r</a:t>
            </a:r>
            <a:r>
              <a:rPr sz="2000" dirty="0">
                <a:latin typeface="Corbel"/>
                <a:cs typeface="Corbel"/>
              </a:rPr>
              <a:t>,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more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esta</a:t>
            </a:r>
            <a:r>
              <a:rPr sz="2000" spc="-10" dirty="0">
                <a:latin typeface="Corbel"/>
                <a:cs typeface="Corbel"/>
              </a:rPr>
              <a:t>b</a:t>
            </a:r>
            <a:r>
              <a:rPr sz="2000" dirty="0">
                <a:latin typeface="Corbel"/>
                <a:cs typeface="Corbel"/>
              </a:rPr>
              <a:t>lis</a:t>
            </a:r>
            <a:r>
              <a:rPr sz="2000" spc="-5" dirty="0">
                <a:latin typeface="Corbel"/>
                <a:cs typeface="Corbel"/>
              </a:rPr>
              <a:t>he</a:t>
            </a:r>
            <a:r>
              <a:rPr sz="2000" dirty="0">
                <a:latin typeface="Corbel"/>
                <a:cs typeface="Corbel"/>
              </a:rPr>
              <a:t>d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co</a:t>
            </a:r>
            <a:r>
              <a:rPr sz="2000" spc="-10" dirty="0">
                <a:latin typeface="Corbel"/>
                <a:cs typeface="Corbel"/>
              </a:rPr>
              <a:t>m</a:t>
            </a:r>
            <a:r>
              <a:rPr sz="2000" dirty="0">
                <a:latin typeface="Corbel"/>
                <a:cs typeface="Corbel"/>
              </a:rPr>
              <a:t>petit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r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he</a:t>
            </a:r>
            <a:r>
              <a:rPr sz="2000" spc="-10" dirty="0">
                <a:latin typeface="Corbel"/>
                <a:cs typeface="Corbel"/>
              </a:rPr>
              <a:t>a</a:t>
            </a:r>
            <a:r>
              <a:rPr sz="2000" dirty="0">
                <a:latin typeface="Corbel"/>
                <a:cs typeface="Corbel"/>
              </a:rPr>
              <a:t>rs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abo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dirty="0">
                <a:latin typeface="Corbel"/>
                <a:cs typeface="Corbel"/>
              </a:rPr>
              <a:t>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tha</a:t>
            </a:r>
            <a:r>
              <a:rPr sz="2000" dirty="0">
                <a:latin typeface="Corbel"/>
                <a:cs typeface="Corbel"/>
              </a:rPr>
              <a:t>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prod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spc="-5" dirty="0">
                <a:latin typeface="Corbel"/>
                <a:cs typeface="Corbel"/>
              </a:rPr>
              <a:t>ct</a:t>
            </a:r>
            <a:r>
              <a:rPr sz="2000" dirty="0">
                <a:latin typeface="Corbel"/>
                <a:cs typeface="Corbel"/>
              </a:rPr>
              <a:t>,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5" dirty="0">
                <a:latin typeface="Corbel"/>
                <a:cs typeface="Corbel"/>
              </a:rPr>
              <a:t>tart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w</a:t>
            </a:r>
            <a:r>
              <a:rPr sz="2000" spc="-10" dirty="0">
                <a:latin typeface="Corbel"/>
                <a:cs typeface="Corbel"/>
              </a:rPr>
              <a:t>h</a:t>
            </a:r>
            <a:r>
              <a:rPr sz="2000" dirty="0">
                <a:latin typeface="Corbel"/>
                <a:cs typeface="Corbel"/>
              </a:rPr>
              <a:t>i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spc="-10" dirty="0">
                <a:latin typeface="Corbel"/>
                <a:cs typeface="Corbel"/>
              </a:rPr>
              <a:t>p</a:t>
            </a:r>
            <a:r>
              <a:rPr sz="2000" dirty="0">
                <a:latin typeface="Corbel"/>
                <a:cs typeface="Corbel"/>
              </a:rPr>
              <a:t>ering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rbel"/>
                <a:cs typeface="Corbel"/>
              </a:rPr>
              <a:t>c</a:t>
            </a:r>
            <a:r>
              <a:rPr sz="2000" dirty="0">
                <a:latin typeface="Corbel"/>
                <a:cs typeface="Corbel"/>
              </a:rPr>
              <a:t>amp</a:t>
            </a:r>
            <a:r>
              <a:rPr sz="2000" spc="-10" dirty="0">
                <a:latin typeface="Corbel"/>
                <a:cs typeface="Corbel"/>
              </a:rPr>
              <a:t>a</a:t>
            </a:r>
            <a:r>
              <a:rPr sz="2000" dirty="0">
                <a:latin typeface="Corbel"/>
                <a:cs typeface="Corbel"/>
              </a:rPr>
              <a:t>ign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t</a:t>
            </a:r>
            <a:r>
              <a:rPr sz="2000" spc="-15" dirty="0">
                <a:latin typeface="Corbel"/>
                <a:cs typeface="Corbel"/>
              </a:rPr>
              <a:t>h</a:t>
            </a:r>
            <a:r>
              <a:rPr sz="2000" dirty="0">
                <a:latin typeface="Corbel"/>
                <a:cs typeface="Corbel"/>
              </a:rPr>
              <a:t>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5" dirty="0">
                <a:latin typeface="Corbel"/>
                <a:cs typeface="Corbel"/>
              </a:rPr>
              <a:t>h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i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-10" dirty="0">
                <a:latin typeface="Corbel"/>
                <a:cs typeface="Corbel"/>
              </a:rPr>
              <a:t>l</a:t>
            </a:r>
            <a:r>
              <a:rPr sz="2000" dirty="0">
                <a:latin typeface="Corbel"/>
                <a:cs typeface="Corbel"/>
              </a:rPr>
              <a:t>so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w</a:t>
            </a:r>
            <a:r>
              <a:rPr sz="2000" spc="-5" dirty="0">
                <a:latin typeface="Corbel"/>
                <a:cs typeface="Corbel"/>
              </a:rPr>
              <a:t>orki</a:t>
            </a:r>
            <a:r>
              <a:rPr sz="2000" spc="-15" dirty="0">
                <a:latin typeface="Corbel"/>
                <a:cs typeface="Corbel"/>
              </a:rPr>
              <a:t>n</a:t>
            </a:r>
            <a:r>
              <a:rPr sz="2000" dirty="0">
                <a:latin typeface="Corbel"/>
                <a:cs typeface="Corbel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si</a:t>
            </a:r>
            <a:r>
              <a:rPr sz="2000" spc="-10" dirty="0">
                <a:latin typeface="Corbel"/>
                <a:cs typeface="Corbel"/>
              </a:rPr>
              <a:t>m</a:t>
            </a:r>
            <a:r>
              <a:rPr sz="2000" dirty="0">
                <a:latin typeface="Corbel"/>
                <a:cs typeface="Corbel"/>
              </a:rPr>
              <a:t>ilar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prod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spc="-5" dirty="0">
                <a:latin typeface="Corbel"/>
                <a:cs typeface="Corbel"/>
              </a:rPr>
              <a:t>c</a:t>
            </a:r>
            <a:r>
              <a:rPr sz="2000" dirty="0">
                <a:latin typeface="Corbel"/>
                <a:cs typeface="Corbel"/>
              </a:rPr>
              <a:t>t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tha</a:t>
            </a:r>
            <a:r>
              <a:rPr sz="2000" dirty="0">
                <a:latin typeface="Corbel"/>
                <a:cs typeface="Corbel"/>
              </a:rPr>
              <a:t>t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wi</a:t>
            </a:r>
            <a:r>
              <a:rPr sz="2000" spc="5" dirty="0">
                <a:latin typeface="Corbel"/>
                <a:cs typeface="Corbel"/>
              </a:rPr>
              <a:t>l</a:t>
            </a:r>
            <a:r>
              <a:rPr sz="2000" dirty="0">
                <a:latin typeface="Corbel"/>
                <a:cs typeface="Corbel"/>
              </a:rPr>
              <a:t>l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b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relea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ed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5" dirty="0">
                <a:latin typeface="Corbel"/>
                <a:cs typeface="Corbel"/>
              </a:rPr>
              <a:t>oo</a:t>
            </a:r>
            <a:r>
              <a:rPr sz="2000" dirty="0">
                <a:latin typeface="Corbel"/>
                <a:cs typeface="Corbel"/>
              </a:rPr>
              <a:t>n.</a:t>
            </a:r>
            <a:endParaRPr sz="2000">
              <a:latin typeface="Corbel"/>
              <a:cs typeface="Corbel"/>
            </a:endParaRPr>
          </a:p>
          <a:p>
            <a:pPr marL="285750" indent="-273050">
              <a:lnSpc>
                <a:spcPts val="2280"/>
              </a:lnSpc>
              <a:spcBef>
                <a:spcPts val="210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286385" algn="l"/>
              </a:tabLst>
            </a:pPr>
            <a:r>
              <a:rPr sz="2000" spc="-90" dirty="0">
                <a:latin typeface="Corbel"/>
                <a:cs typeface="Corbel"/>
              </a:rPr>
              <a:t>P</a:t>
            </a:r>
            <a:r>
              <a:rPr sz="2000" spc="-5" dirty="0">
                <a:latin typeface="Corbel"/>
                <a:cs typeface="Corbel"/>
              </a:rPr>
              <a:t>ote</a:t>
            </a:r>
            <a:r>
              <a:rPr sz="2000" spc="-10" dirty="0">
                <a:latin typeface="Corbel"/>
                <a:cs typeface="Corbel"/>
              </a:rPr>
              <a:t>n</a:t>
            </a:r>
            <a:r>
              <a:rPr sz="2000" spc="-5" dirty="0">
                <a:latin typeface="Corbel"/>
                <a:cs typeface="Corbel"/>
              </a:rPr>
              <a:t>t</a:t>
            </a:r>
            <a:r>
              <a:rPr sz="2000" spc="-10" dirty="0">
                <a:latin typeface="Corbel"/>
                <a:cs typeface="Corbel"/>
              </a:rPr>
              <a:t>i</a:t>
            </a:r>
            <a:r>
              <a:rPr sz="2000" dirty="0">
                <a:latin typeface="Corbel"/>
                <a:cs typeface="Corbel"/>
              </a:rPr>
              <a:t>al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c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spc="-5" dirty="0">
                <a:latin typeface="Corbel"/>
                <a:cs typeface="Corbel"/>
              </a:rPr>
              <a:t>s</a:t>
            </a:r>
            <a:r>
              <a:rPr sz="2000" spc="-10" dirty="0">
                <a:latin typeface="Corbel"/>
                <a:cs typeface="Corbel"/>
              </a:rPr>
              <a:t>t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spc="-10" dirty="0">
                <a:latin typeface="Corbel"/>
                <a:cs typeface="Corbel"/>
              </a:rPr>
              <a:t>m</a:t>
            </a:r>
            <a:r>
              <a:rPr sz="2000" dirty="0">
                <a:latin typeface="Corbel"/>
                <a:cs typeface="Corbel"/>
              </a:rPr>
              <a:t>ers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d</a:t>
            </a:r>
            <a:r>
              <a:rPr sz="2000" dirty="0">
                <a:latin typeface="Corbel"/>
                <a:cs typeface="Corbel"/>
              </a:rPr>
              <a:t>ecide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t</a:t>
            </a:r>
            <a:r>
              <a:rPr sz="2000" dirty="0">
                <a:latin typeface="Corbel"/>
                <a:cs typeface="Corbel"/>
              </a:rPr>
              <a:t>o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w</a:t>
            </a:r>
            <a:r>
              <a:rPr sz="2000" spc="-15" dirty="0">
                <a:latin typeface="Corbel"/>
                <a:cs typeface="Corbel"/>
              </a:rPr>
              <a:t>a</a:t>
            </a:r>
            <a:r>
              <a:rPr sz="2000" dirty="0">
                <a:latin typeface="Corbel"/>
                <a:cs typeface="Corbel"/>
              </a:rPr>
              <a:t>it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fo</a:t>
            </a:r>
            <a:r>
              <a:rPr sz="2000" dirty="0">
                <a:latin typeface="Corbel"/>
                <a:cs typeface="Corbel"/>
              </a:rPr>
              <a:t>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th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pro</a:t>
            </a:r>
            <a:r>
              <a:rPr sz="2000" spc="-10" dirty="0">
                <a:latin typeface="Corbel"/>
                <a:cs typeface="Corbel"/>
              </a:rPr>
              <a:t>du</a:t>
            </a:r>
            <a:r>
              <a:rPr sz="2000" spc="-5" dirty="0">
                <a:latin typeface="Corbel"/>
                <a:cs typeface="Corbel"/>
              </a:rPr>
              <a:t>c</a:t>
            </a:r>
            <a:r>
              <a:rPr sz="2000" dirty="0">
                <a:latin typeface="Corbel"/>
                <a:cs typeface="Corbel"/>
              </a:rPr>
              <a:t>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ins</a:t>
            </a:r>
            <a:r>
              <a:rPr sz="2000" spc="-5" dirty="0">
                <a:latin typeface="Corbel"/>
                <a:cs typeface="Corbel"/>
              </a:rPr>
              <a:t>tea</a:t>
            </a:r>
            <a:r>
              <a:rPr sz="2000" dirty="0">
                <a:latin typeface="Corbel"/>
                <a:cs typeface="Corbel"/>
              </a:rPr>
              <a:t>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f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m</a:t>
            </a:r>
            <a:r>
              <a:rPr sz="2000" dirty="0">
                <a:latin typeface="Corbel"/>
                <a:cs typeface="Corbel"/>
              </a:rPr>
              <a:t>ak</a:t>
            </a:r>
            <a:r>
              <a:rPr sz="2000" spc="-15" dirty="0">
                <a:latin typeface="Corbel"/>
                <a:cs typeface="Corbel"/>
              </a:rPr>
              <a:t>i</a:t>
            </a:r>
            <a:r>
              <a:rPr sz="2000" spc="-5" dirty="0">
                <a:latin typeface="Corbel"/>
                <a:cs typeface="Corbel"/>
              </a:rPr>
              <a:t>ng</a:t>
            </a:r>
            <a:endParaRPr sz="2000">
              <a:latin typeface="Corbel"/>
              <a:cs typeface="Corbel"/>
            </a:endParaRPr>
          </a:p>
          <a:p>
            <a:pPr marL="285750">
              <a:lnSpc>
                <a:spcPts val="2280"/>
              </a:lnSpc>
            </a:pPr>
            <a:r>
              <a:rPr sz="2000" spc="-5" dirty="0">
                <a:latin typeface="Corbel"/>
                <a:cs typeface="Corbel"/>
              </a:rPr>
              <a:t>th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more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ri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kier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purchase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from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th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smaller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co</a:t>
            </a:r>
            <a:r>
              <a:rPr sz="2000" spc="-10" dirty="0">
                <a:latin typeface="Corbel"/>
                <a:cs typeface="Corbel"/>
              </a:rPr>
              <a:t>m</a:t>
            </a:r>
            <a:r>
              <a:rPr sz="2000" dirty="0">
                <a:latin typeface="Corbel"/>
                <a:cs typeface="Corbel"/>
              </a:rPr>
              <a:t>pan</a:t>
            </a:r>
            <a:r>
              <a:rPr sz="2000" spc="-90" dirty="0">
                <a:latin typeface="Corbel"/>
                <a:cs typeface="Corbel"/>
              </a:rPr>
              <a:t>y</a:t>
            </a:r>
            <a:r>
              <a:rPr sz="2000" dirty="0"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285750" marR="5080" indent="-273050" algn="just">
              <a:lnSpc>
                <a:spcPts val="2160"/>
              </a:lnSpc>
              <a:spcBef>
                <a:spcPts val="509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286385" algn="l"/>
              </a:tabLst>
            </a:pPr>
            <a:r>
              <a:rPr sz="2000" spc="-5" dirty="0">
                <a:latin typeface="Corbel"/>
                <a:cs typeface="Corbel"/>
              </a:rPr>
              <a:t>Th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ne</a:t>
            </a:r>
            <a:r>
              <a:rPr sz="2000" dirty="0">
                <a:latin typeface="Corbel"/>
                <a:cs typeface="Corbel"/>
              </a:rPr>
              <a:t>w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rbel"/>
                <a:cs typeface="Corbel"/>
              </a:rPr>
              <a:t>c</a:t>
            </a:r>
            <a:r>
              <a:rPr sz="2000" dirty="0">
                <a:latin typeface="Corbel"/>
                <a:cs typeface="Corbel"/>
              </a:rPr>
              <a:t>omp</a:t>
            </a:r>
            <a:r>
              <a:rPr sz="2000" spc="-15" dirty="0">
                <a:latin typeface="Corbel"/>
                <a:cs typeface="Corbel"/>
              </a:rPr>
              <a:t>a</a:t>
            </a:r>
            <a:r>
              <a:rPr sz="2000" dirty="0">
                <a:latin typeface="Corbel"/>
                <a:cs typeface="Corbel"/>
              </a:rPr>
              <a:t>ny</a:t>
            </a:r>
            <a:r>
              <a:rPr sz="2000" spc="-60" dirty="0">
                <a:latin typeface="Corbel"/>
                <a:cs typeface="Corbel"/>
              </a:rPr>
              <a:t>’</a:t>
            </a:r>
            <a:r>
              <a:rPr sz="2000" dirty="0">
                <a:latin typeface="Corbel"/>
                <a:cs typeface="Corbel"/>
              </a:rPr>
              <a:t>s </a:t>
            </a:r>
            <a:r>
              <a:rPr sz="2000" spc="-1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10" dirty="0">
                <a:latin typeface="Corbel"/>
                <a:cs typeface="Corbel"/>
              </a:rPr>
              <a:t>a</a:t>
            </a:r>
            <a:r>
              <a:rPr sz="2000" dirty="0">
                <a:latin typeface="Corbel"/>
                <a:cs typeface="Corbel"/>
              </a:rPr>
              <a:t>les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b</a:t>
            </a:r>
            <a:r>
              <a:rPr sz="2000" dirty="0">
                <a:latin typeface="Corbel"/>
                <a:cs typeface="Corbel"/>
              </a:rPr>
              <a:t>eco</a:t>
            </a:r>
            <a:r>
              <a:rPr sz="2000" spc="-15" dirty="0">
                <a:latin typeface="Corbel"/>
                <a:cs typeface="Corbel"/>
              </a:rPr>
              <a:t>m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slugg</a:t>
            </a:r>
            <a:r>
              <a:rPr sz="2000" spc="5" dirty="0">
                <a:latin typeface="Corbel"/>
                <a:cs typeface="Corbel"/>
              </a:rPr>
              <a:t>i</a:t>
            </a:r>
            <a:r>
              <a:rPr sz="2000" spc="-5" dirty="0">
                <a:latin typeface="Corbel"/>
                <a:cs typeface="Corbel"/>
              </a:rPr>
              <a:t>sh</a:t>
            </a:r>
            <a:r>
              <a:rPr sz="2000" dirty="0">
                <a:latin typeface="Corbel"/>
                <a:cs typeface="Corbel"/>
              </a:rPr>
              <a:t>,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it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f</a:t>
            </a:r>
            <a:r>
              <a:rPr sz="2000" spc="-15" dirty="0">
                <a:latin typeface="Corbel"/>
                <a:cs typeface="Corbel"/>
              </a:rPr>
              <a:t>a</a:t>
            </a:r>
            <a:r>
              <a:rPr sz="2000" dirty="0">
                <a:latin typeface="Corbel"/>
                <a:cs typeface="Corbel"/>
              </a:rPr>
              <a:t>ils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to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earn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b</a:t>
            </a:r>
            <a:r>
              <a:rPr sz="2000" dirty="0">
                <a:latin typeface="Corbel"/>
                <a:cs typeface="Corbel"/>
              </a:rPr>
              <a:t>ack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th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investm</a:t>
            </a:r>
            <a:r>
              <a:rPr sz="2000" spc="-10" dirty="0">
                <a:latin typeface="Corbel"/>
                <a:cs typeface="Corbel"/>
              </a:rPr>
              <a:t>e</a:t>
            </a:r>
            <a:r>
              <a:rPr sz="2000" spc="-5" dirty="0">
                <a:latin typeface="Corbel"/>
                <a:cs typeface="Corbel"/>
              </a:rPr>
              <a:t>n</a:t>
            </a:r>
            <a:r>
              <a:rPr sz="2000" dirty="0">
                <a:latin typeface="Corbel"/>
                <a:cs typeface="Corbel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tha</a:t>
            </a:r>
            <a:r>
              <a:rPr sz="2000" dirty="0">
                <a:latin typeface="Corbel"/>
                <a:cs typeface="Corbel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it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orbel"/>
                <a:cs typeface="Corbel"/>
              </a:rPr>
              <a:t>h</a:t>
            </a:r>
            <a:r>
              <a:rPr sz="2000" dirty="0">
                <a:latin typeface="Corbel"/>
                <a:cs typeface="Corbel"/>
              </a:rPr>
              <a:t>as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put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into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d</a:t>
            </a:r>
            <a:r>
              <a:rPr sz="2000" spc="-15" dirty="0">
                <a:latin typeface="Corbel"/>
                <a:cs typeface="Corbel"/>
              </a:rPr>
              <a:t>e</a:t>
            </a:r>
            <a:r>
              <a:rPr sz="2000" dirty="0">
                <a:latin typeface="Corbel"/>
                <a:cs typeface="Corbel"/>
              </a:rPr>
              <a:t>velopi</a:t>
            </a:r>
            <a:r>
              <a:rPr sz="2000" spc="-10" dirty="0">
                <a:latin typeface="Corbel"/>
                <a:cs typeface="Corbel"/>
              </a:rPr>
              <a:t>n</a:t>
            </a:r>
            <a:r>
              <a:rPr sz="2000" dirty="0">
                <a:latin typeface="Corbel"/>
                <a:cs typeface="Corbel"/>
              </a:rPr>
              <a:t>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t</a:t>
            </a:r>
            <a:r>
              <a:rPr sz="2000" spc="-15" dirty="0">
                <a:latin typeface="Corbel"/>
                <a:cs typeface="Corbel"/>
              </a:rPr>
              <a:t>h</a:t>
            </a:r>
            <a:r>
              <a:rPr sz="2000" dirty="0">
                <a:latin typeface="Corbel"/>
                <a:cs typeface="Corbel"/>
              </a:rPr>
              <a:t>at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ne</a:t>
            </a:r>
            <a:r>
              <a:rPr sz="2000" dirty="0">
                <a:latin typeface="Corbel"/>
                <a:cs typeface="Corbel"/>
              </a:rPr>
              <a:t>w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prod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spc="-5" dirty="0">
                <a:latin typeface="Corbel"/>
                <a:cs typeface="Corbel"/>
              </a:rPr>
              <a:t>ct</a:t>
            </a:r>
            <a:r>
              <a:rPr sz="2000" dirty="0">
                <a:latin typeface="Corbel"/>
                <a:cs typeface="Corbel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That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results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in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he</a:t>
            </a:r>
            <a:r>
              <a:rPr sz="2000" dirty="0">
                <a:latin typeface="Corbel"/>
                <a:cs typeface="Corbel"/>
              </a:rPr>
              <a:t>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clo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dirty="0">
                <a:latin typeface="Corbel"/>
                <a:cs typeface="Corbel"/>
              </a:rPr>
              <a:t>re.</a:t>
            </a:r>
            <a:endParaRPr sz="2000">
              <a:latin typeface="Corbel"/>
              <a:cs typeface="Corbel"/>
            </a:endParaRPr>
          </a:p>
          <a:p>
            <a:pPr marL="285750" indent="-273050">
              <a:lnSpc>
                <a:spcPct val="100000"/>
              </a:lnSpc>
              <a:spcBef>
                <a:spcPts val="210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286385" algn="l"/>
              </a:tabLst>
            </a:pPr>
            <a:r>
              <a:rPr sz="2000" spc="-5" dirty="0">
                <a:latin typeface="Corbel"/>
                <a:cs typeface="Corbel"/>
              </a:rPr>
              <a:t>Th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larger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co</a:t>
            </a:r>
            <a:r>
              <a:rPr sz="2000" spc="-15" dirty="0">
                <a:latin typeface="Corbel"/>
                <a:cs typeface="Corbel"/>
              </a:rPr>
              <a:t>m</a:t>
            </a:r>
            <a:r>
              <a:rPr sz="2000" dirty="0">
                <a:latin typeface="Corbel"/>
                <a:cs typeface="Corbel"/>
              </a:rPr>
              <a:t>pany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n</a:t>
            </a:r>
            <a:r>
              <a:rPr sz="2000" spc="-20" dirty="0">
                <a:latin typeface="Corbel"/>
                <a:cs typeface="Corbel"/>
              </a:rPr>
              <a:t>e</a:t>
            </a:r>
            <a:r>
              <a:rPr sz="2000" dirty="0">
                <a:latin typeface="Corbel"/>
                <a:cs typeface="Corbel"/>
              </a:rPr>
              <a:t>v</a:t>
            </a:r>
            <a:r>
              <a:rPr sz="2000" spc="-10" dirty="0">
                <a:latin typeface="Corbel"/>
                <a:cs typeface="Corbel"/>
              </a:rPr>
              <a:t>e</a:t>
            </a:r>
            <a:r>
              <a:rPr sz="2000" dirty="0">
                <a:latin typeface="Corbel"/>
                <a:cs typeface="Corbel"/>
              </a:rPr>
              <a:t>r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releases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th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pro</a:t>
            </a:r>
            <a:r>
              <a:rPr sz="2000" spc="-10" dirty="0">
                <a:latin typeface="Corbel"/>
                <a:cs typeface="Corbel"/>
              </a:rPr>
              <a:t>m</a:t>
            </a:r>
            <a:r>
              <a:rPr sz="2000" dirty="0">
                <a:latin typeface="Corbel"/>
                <a:cs typeface="Corbel"/>
              </a:rPr>
              <a:t>i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ed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pro</a:t>
            </a:r>
            <a:r>
              <a:rPr sz="2000" spc="-10" dirty="0">
                <a:latin typeface="Corbel"/>
                <a:cs typeface="Corbel"/>
              </a:rPr>
              <a:t>du</a:t>
            </a:r>
            <a:r>
              <a:rPr sz="2000" spc="-5" dirty="0">
                <a:latin typeface="Corbel"/>
                <a:cs typeface="Corbel"/>
              </a:rPr>
              <a:t>c</a:t>
            </a:r>
            <a:r>
              <a:rPr sz="2000" dirty="0">
                <a:latin typeface="Corbel"/>
                <a:cs typeface="Corbel"/>
              </a:rPr>
              <a:t>t.</a:t>
            </a:r>
            <a:endParaRPr sz="2000">
              <a:latin typeface="Corbel"/>
              <a:cs typeface="Corbel"/>
            </a:endParaRPr>
          </a:p>
          <a:p>
            <a:pPr marL="285750" marR="6985" indent="-273050" algn="just">
              <a:lnSpc>
                <a:spcPts val="2590"/>
              </a:lnSpc>
              <a:spcBef>
                <a:spcPts val="585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286385" algn="l"/>
              </a:tabLst>
            </a:pPr>
            <a:r>
              <a:rPr sz="2400" b="1" spc="-15" dirty="0">
                <a:latin typeface="Corbel"/>
                <a:cs typeface="Corbel"/>
              </a:rPr>
              <a:t>Is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orbel"/>
                <a:cs typeface="Corbel"/>
              </a:rPr>
              <a:t>th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</a:t>
            </a:r>
            <a:r>
              <a:rPr sz="2400" b="1" spc="-5" dirty="0">
                <a:latin typeface="Corbel"/>
                <a:cs typeface="Corbel"/>
              </a:rPr>
              <a:t>n</a:t>
            </a:r>
            <a:r>
              <a:rPr sz="2400" b="1" spc="-15" dirty="0">
                <a:latin typeface="Corbel"/>
                <a:cs typeface="Corbel"/>
              </a:rPr>
              <a:t>duct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of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rbel"/>
                <a:cs typeface="Corbel"/>
              </a:rPr>
              <a:t>tha</a:t>
            </a:r>
            <a:r>
              <a:rPr sz="2400" b="1" dirty="0">
                <a:latin typeface="Corbel"/>
                <a:cs typeface="Corbel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la</a:t>
            </a:r>
            <a:r>
              <a:rPr sz="2400" b="1" spc="-5" dirty="0">
                <a:latin typeface="Corbel"/>
                <a:cs typeface="Corbel"/>
              </a:rPr>
              <a:t>r</a:t>
            </a:r>
            <a:r>
              <a:rPr sz="2400" b="1" spc="-15" dirty="0">
                <a:latin typeface="Corbel"/>
                <a:cs typeface="Corbel"/>
              </a:rPr>
              <a:t>ge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c</a:t>
            </a:r>
            <a:r>
              <a:rPr sz="2400" b="1" spc="-5" dirty="0">
                <a:latin typeface="Corbel"/>
                <a:cs typeface="Corbel"/>
              </a:rPr>
              <a:t>o</a:t>
            </a:r>
            <a:r>
              <a:rPr sz="2400" b="1" spc="-25" dirty="0">
                <a:latin typeface="Corbel"/>
                <a:cs typeface="Corbel"/>
              </a:rPr>
              <a:t>mp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spc="-15" dirty="0">
                <a:latin typeface="Corbel"/>
                <a:cs typeface="Corbel"/>
              </a:rPr>
              <a:t>ny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orbel"/>
                <a:cs typeface="Corbel"/>
              </a:rPr>
              <a:t>u</a:t>
            </a:r>
            <a:r>
              <a:rPr sz="2400" b="1" spc="-15" dirty="0">
                <a:latin typeface="Corbel"/>
                <a:cs typeface="Corbel"/>
              </a:rPr>
              <a:t>nethical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or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reas</a:t>
            </a:r>
            <a:r>
              <a:rPr sz="2400" b="1" spc="-10" dirty="0">
                <a:latin typeface="Corbel"/>
                <a:cs typeface="Corbel"/>
              </a:rPr>
              <a:t>o</a:t>
            </a:r>
            <a:r>
              <a:rPr sz="2400" b="1" spc="-15" dirty="0">
                <a:latin typeface="Corbel"/>
                <a:cs typeface="Corbel"/>
              </a:rPr>
              <a:t>nab</a:t>
            </a:r>
            <a:r>
              <a:rPr sz="2400" b="1" spc="-25" dirty="0">
                <a:latin typeface="Corbel"/>
                <a:cs typeface="Corbel"/>
              </a:rPr>
              <a:t>l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orbel"/>
                <a:cs typeface="Corbel"/>
              </a:rPr>
              <a:t>busines</a:t>
            </a:r>
            <a:r>
              <a:rPr sz="2400" b="1" spc="-15" dirty="0">
                <a:latin typeface="Corbel"/>
                <a:cs typeface="Corbel"/>
              </a:rPr>
              <a:t>s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rbel"/>
                <a:cs typeface="Corbel"/>
              </a:rPr>
              <a:t>tactic?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4122419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56425"/>
            <a:ext cx="512699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C00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b="1" spc="-5" dirty="0">
                <a:latin typeface="Corbel"/>
                <a:cs typeface="Corbel"/>
              </a:rPr>
              <a:t>Scen</a:t>
            </a:r>
            <a:r>
              <a:rPr sz="3200" b="1" spc="-10" dirty="0">
                <a:latin typeface="Corbel"/>
                <a:cs typeface="Corbel"/>
              </a:rPr>
              <a:t>a</a:t>
            </a:r>
            <a:r>
              <a:rPr sz="3200" b="1" dirty="0">
                <a:latin typeface="Corbel"/>
                <a:cs typeface="Corbel"/>
              </a:rPr>
              <a:t>r</a:t>
            </a:r>
            <a:r>
              <a:rPr sz="3200" b="1" spc="-15" dirty="0">
                <a:latin typeface="Corbel"/>
                <a:cs typeface="Corbel"/>
              </a:rPr>
              <a:t>i</a:t>
            </a:r>
            <a:r>
              <a:rPr sz="3200" b="1" dirty="0">
                <a:latin typeface="Corbel"/>
                <a:cs typeface="Corbel"/>
              </a:rPr>
              <a:t>o</a:t>
            </a:r>
            <a:r>
              <a:rPr sz="3200" b="1" spc="-1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3</a:t>
            </a:r>
            <a:r>
              <a:rPr sz="3200" b="1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rbel"/>
                <a:cs typeface="Corbel"/>
              </a:rPr>
              <a:t>–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b="1" i="1" spc="-5" dirty="0">
                <a:latin typeface="Corbel"/>
                <a:cs typeface="Corbel"/>
              </a:rPr>
              <a:t>Whistl</a:t>
            </a:r>
            <a:r>
              <a:rPr sz="3200" b="1" i="1" dirty="0">
                <a:latin typeface="Corbel"/>
                <a:cs typeface="Corbel"/>
              </a:rPr>
              <a:t>e</a:t>
            </a:r>
            <a:r>
              <a:rPr sz="3200" b="1" i="1" spc="-14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Corbel"/>
                <a:cs typeface="Corbel"/>
              </a:rPr>
              <a:t>Blower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56564" y="2322983"/>
            <a:ext cx="7650480" cy="264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buClr>
                <a:srgbClr val="5FB5CC"/>
              </a:buClr>
              <a:buSzPct val="89583"/>
              <a:buFont typeface="Wingdings"/>
              <a:buChar char=""/>
              <a:tabLst>
                <a:tab pos="286385" algn="l"/>
              </a:tabLst>
            </a:pPr>
            <a:r>
              <a:rPr sz="2400" spc="-20" dirty="0">
                <a:latin typeface="Corbel"/>
                <a:cs typeface="Corbel"/>
              </a:rPr>
              <a:t>S</a:t>
            </a:r>
            <a:r>
              <a:rPr sz="2400" spc="-25" dirty="0">
                <a:latin typeface="Corbel"/>
                <a:cs typeface="Corbel"/>
              </a:rPr>
              <a:t>W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bugs,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at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0" dirty="0">
                <a:latin typeface="Corbel"/>
                <a:cs typeface="Corbel"/>
              </a:rPr>
              <a:t>me</a:t>
            </a:r>
            <a:r>
              <a:rPr sz="2400" spc="-5" dirty="0">
                <a:latin typeface="Corbel"/>
                <a:cs typeface="Corbel"/>
              </a:rPr>
              <a:t>s</a:t>
            </a:r>
            <a:r>
              <a:rPr sz="2400" spc="-10" dirty="0">
                <a:latin typeface="Corbel"/>
                <a:cs typeface="Corbel"/>
              </a:rPr>
              <a:t>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rbel"/>
                <a:cs typeface="Corbel"/>
              </a:rPr>
              <a:t>ha</a:t>
            </a:r>
            <a:r>
              <a:rPr sz="2400" spc="-25" dirty="0">
                <a:latin typeface="Corbel"/>
                <a:cs typeface="Corbel"/>
              </a:rPr>
              <a:t>v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catastroph</a:t>
            </a:r>
            <a:r>
              <a:rPr sz="2400" dirty="0">
                <a:latin typeface="Corbel"/>
                <a:cs typeface="Corbel"/>
              </a:rPr>
              <a:t>ic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nse</a:t>
            </a:r>
            <a:r>
              <a:rPr sz="2400" spc="5" dirty="0">
                <a:latin typeface="Corbel"/>
                <a:cs typeface="Corbel"/>
              </a:rPr>
              <a:t>q</a:t>
            </a:r>
            <a:r>
              <a:rPr sz="2400" spc="-15" dirty="0">
                <a:latin typeface="Corbel"/>
                <a:cs typeface="Corbel"/>
              </a:rPr>
              <a:t>u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nces</a:t>
            </a:r>
            <a:endParaRPr sz="2400">
              <a:latin typeface="Corbel"/>
              <a:cs typeface="Corbel"/>
            </a:endParaRPr>
          </a:p>
          <a:p>
            <a:pPr marL="285750" marR="5080" indent="-273050" algn="just">
              <a:lnSpc>
                <a:spcPts val="2300"/>
              </a:lnSpc>
              <a:spcBef>
                <a:spcPts val="560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286385" algn="l"/>
              </a:tabLst>
            </a:pPr>
            <a:r>
              <a:rPr sz="2400" dirty="0">
                <a:latin typeface="Corbel"/>
                <a:cs typeface="Corbel"/>
              </a:rPr>
              <a:t>W</a:t>
            </a:r>
            <a:r>
              <a:rPr sz="2400" spc="-15" dirty="0">
                <a:latin typeface="Corbel"/>
                <a:cs typeface="Corbel"/>
              </a:rPr>
              <a:t>h</a:t>
            </a:r>
            <a:r>
              <a:rPr sz="2400" spc="-5" dirty="0">
                <a:latin typeface="Corbel"/>
                <a:cs typeface="Corbel"/>
              </a:rPr>
              <a:t>i</a:t>
            </a:r>
            <a:r>
              <a:rPr sz="2400" spc="-10" dirty="0">
                <a:latin typeface="Corbel"/>
                <a:cs typeface="Corbel"/>
              </a:rPr>
              <a:t>le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was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work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for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ontra</a:t>
            </a:r>
            <a:r>
              <a:rPr sz="2400" spc="-15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at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NA</a:t>
            </a:r>
            <a:r>
              <a:rPr sz="2400" spc="-10" dirty="0">
                <a:latin typeface="Corbel"/>
                <a:cs typeface="Corbel"/>
              </a:rPr>
              <a:t>S</a:t>
            </a:r>
            <a:r>
              <a:rPr sz="2400" spc="-25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,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orbel"/>
                <a:cs typeface="Corbel"/>
              </a:rPr>
              <a:t>h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5" dirty="0">
                <a:latin typeface="Corbel"/>
                <a:cs typeface="Corbel"/>
              </a:rPr>
              <a:t>ound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su</a:t>
            </a:r>
            <a:r>
              <a:rPr sz="2400" spc="10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bug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repor</a:t>
            </a:r>
            <a:r>
              <a:rPr sz="2400" spc="-20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hi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boss,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B,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wh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rbel"/>
                <a:cs typeface="Corbel"/>
              </a:rPr>
              <a:t>orde</a:t>
            </a:r>
            <a:r>
              <a:rPr sz="2400" spc="-5" dirty="0">
                <a:latin typeface="Corbel"/>
                <a:cs typeface="Corbel"/>
              </a:rPr>
              <a:t>r</a:t>
            </a:r>
            <a:r>
              <a:rPr sz="2400" spc="-15" dirty="0">
                <a:latin typeface="Corbel"/>
                <a:cs typeface="Corbel"/>
              </a:rPr>
              <a:t>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orbel"/>
                <a:cs typeface="Corbel"/>
              </a:rPr>
              <a:t>him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rbel"/>
                <a:cs typeface="Corbel"/>
              </a:rPr>
              <a:t>n</a:t>
            </a:r>
            <a:r>
              <a:rPr sz="2400" spc="-3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ver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ment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any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rbel"/>
                <a:cs typeface="Corbel"/>
              </a:rPr>
              <a:t>one</a:t>
            </a:r>
            <a:r>
              <a:rPr sz="2400" spc="-10" dirty="0">
                <a:latin typeface="Corbel"/>
                <a:cs typeface="Corbel"/>
              </a:rPr>
              <a:t>,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or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orbel"/>
                <a:cs typeface="Corbel"/>
              </a:rPr>
              <a:t>h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wil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get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fired</a:t>
            </a:r>
            <a:endParaRPr sz="2400">
              <a:latin typeface="Corbel"/>
              <a:cs typeface="Corbel"/>
            </a:endParaRPr>
          </a:p>
          <a:p>
            <a:pPr marL="285750" indent="-273050">
              <a:lnSpc>
                <a:spcPct val="100000"/>
              </a:lnSpc>
              <a:spcBef>
                <a:spcPts val="20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286385" algn="l"/>
              </a:tabLst>
            </a:pPr>
            <a:r>
              <a:rPr sz="2400" dirty="0">
                <a:latin typeface="Corbel"/>
                <a:cs typeface="Corbel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got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scared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h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w</a:t>
            </a:r>
            <a:r>
              <a:rPr sz="2400" spc="-10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d</a:t>
            </a:r>
            <a:endParaRPr sz="2400">
              <a:latin typeface="Corbel"/>
              <a:cs typeface="Corbel"/>
            </a:endParaRPr>
          </a:p>
          <a:p>
            <a:pPr marL="285750" marR="6350" indent="-273050" algn="just">
              <a:lnSpc>
                <a:spcPts val="2300"/>
              </a:lnSpc>
              <a:spcBef>
                <a:spcPts val="560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286385" algn="l"/>
              </a:tabLst>
            </a:pPr>
            <a:r>
              <a:rPr sz="2400" b="1" spc="-15" dirty="0">
                <a:latin typeface="Corbel"/>
                <a:cs typeface="Corbel"/>
              </a:rPr>
              <a:t>Did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orbel"/>
                <a:cs typeface="Corbel"/>
              </a:rPr>
              <a:t>A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orbel"/>
                <a:cs typeface="Corbel"/>
              </a:rPr>
              <a:t>behav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orbel"/>
                <a:cs typeface="Corbel"/>
              </a:rPr>
              <a:t>in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rbel"/>
                <a:cs typeface="Corbel"/>
              </a:rPr>
              <a:t>a</a:t>
            </a:r>
            <a:r>
              <a:rPr sz="2400" b="1" spc="-15" dirty="0">
                <a:latin typeface="Corbel"/>
                <a:cs typeface="Corbel"/>
              </a:rPr>
              <a:t>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orbel"/>
                <a:cs typeface="Corbel"/>
              </a:rPr>
              <a:t>ethical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orbel"/>
                <a:cs typeface="Corbel"/>
              </a:rPr>
              <a:t>m</a:t>
            </a:r>
            <a:r>
              <a:rPr sz="2400" b="1" spc="-15" dirty="0">
                <a:latin typeface="Corbel"/>
                <a:cs typeface="Corbel"/>
              </a:rPr>
              <a:t>anner?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85" dirty="0">
                <a:latin typeface="Corbel"/>
                <a:cs typeface="Corbel"/>
              </a:rPr>
              <a:t>W</a:t>
            </a:r>
            <a:r>
              <a:rPr sz="2400" b="1" spc="-15" dirty="0">
                <a:latin typeface="Corbel"/>
                <a:cs typeface="Corbel"/>
              </a:rPr>
              <a:t>ould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you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orbel"/>
                <a:cs typeface="Corbel"/>
              </a:rPr>
              <a:t>hire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him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orbel"/>
                <a:cs typeface="Corbel"/>
              </a:rPr>
              <a:t>in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your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compan</a:t>
            </a:r>
            <a:r>
              <a:rPr sz="2400" b="1" spc="-65" dirty="0">
                <a:latin typeface="Corbel"/>
                <a:cs typeface="Corbel"/>
              </a:rPr>
              <a:t>y</a:t>
            </a:r>
            <a:r>
              <a:rPr sz="2400" b="1" dirty="0">
                <a:latin typeface="Corbel"/>
                <a:cs typeface="Corbel"/>
              </a:rPr>
              <a:t>?</a:t>
            </a:r>
            <a:endParaRPr sz="2400">
              <a:latin typeface="Corbel"/>
              <a:cs typeface="Corbel"/>
            </a:endParaRPr>
          </a:p>
          <a:p>
            <a:pPr marL="550545" lvl="1" indent="-228600">
              <a:lnSpc>
                <a:spcPct val="100000"/>
              </a:lnSpc>
              <a:spcBef>
                <a:spcPts val="20"/>
              </a:spcBef>
              <a:buClr>
                <a:srgbClr val="E66C7C"/>
              </a:buClr>
              <a:buFont typeface="Arial"/>
              <a:buChar char="▪"/>
              <a:tabLst>
                <a:tab pos="551180" algn="l"/>
              </a:tabLst>
            </a:pPr>
            <a:r>
              <a:rPr sz="2400" spc="-160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ruth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(D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s</a:t>
            </a:r>
            <a:r>
              <a:rPr sz="2400" dirty="0">
                <a:latin typeface="Corbel"/>
                <a:cs typeface="Corbel"/>
              </a:rPr>
              <a:t>c</a:t>
            </a:r>
            <a:r>
              <a:rPr sz="2400" spc="-10" dirty="0">
                <a:latin typeface="Corbel"/>
                <a:cs typeface="Corbel"/>
              </a:rPr>
              <a:t>losur</a:t>
            </a:r>
            <a:r>
              <a:rPr sz="2400" spc="-55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)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v</a:t>
            </a:r>
            <a:r>
              <a:rPr sz="2400" dirty="0">
                <a:latin typeface="Corbel"/>
                <a:cs typeface="Corbel"/>
              </a:rPr>
              <a:t>s.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Lo</a:t>
            </a:r>
            <a:r>
              <a:rPr sz="2400" spc="-5" dirty="0">
                <a:latin typeface="Corbel"/>
                <a:cs typeface="Corbel"/>
              </a:rPr>
              <a:t>y</a:t>
            </a:r>
            <a:r>
              <a:rPr sz="2400" spc="-10" dirty="0">
                <a:latin typeface="Corbel"/>
                <a:cs typeface="Corbel"/>
              </a:rPr>
              <a:t>al</a:t>
            </a:r>
            <a:r>
              <a:rPr sz="2400" spc="-2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Corbel"/>
                <a:cs typeface="Corbel"/>
              </a:rPr>
              <a:t>(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nfid</a:t>
            </a:r>
            <a:r>
              <a:rPr sz="2400" dirty="0">
                <a:latin typeface="Corbel"/>
                <a:cs typeface="Corbel"/>
              </a:rPr>
              <a:t>ent</a:t>
            </a:r>
            <a:r>
              <a:rPr sz="2400" spc="-15" dirty="0">
                <a:latin typeface="Corbel"/>
                <a:cs typeface="Corbel"/>
              </a:rPr>
              <a:t>i</a:t>
            </a:r>
            <a:r>
              <a:rPr sz="2400" spc="-10" dirty="0">
                <a:latin typeface="Corbel"/>
                <a:cs typeface="Corbel"/>
              </a:rPr>
              <a:t>al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10" dirty="0">
                <a:latin typeface="Corbel"/>
                <a:cs typeface="Corbel"/>
              </a:rPr>
              <a:t>)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4122419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945071"/>
            <a:ext cx="486537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C00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b="1" spc="-5" dirty="0">
                <a:latin typeface="Corbel"/>
                <a:cs typeface="Corbel"/>
              </a:rPr>
              <a:t>Scen</a:t>
            </a:r>
            <a:r>
              <a:rPr sz="3200" b="1" spc="-10" dirty="0">
                <a:latin typeface="Corbel"/>
                <a:cs typeface="Corbel"/>
              </a:rPr>
              <a:t>a</a:t>
            </a:r>
            <a:r>
              <a:rPr sz="3200" b="1" dirty="0">
                <a:latin typeface="Corbel"/>
                <a:cs typeface="Corbel"/>
              </a:rPr>
              <a:t>r</a:t>
            </a:r>
            <a:r>
              <a:rPr sz="3200" b="1" spc="-15" dirty="0">
                <a:latin typeface="Corbel"/>
                <a:cs typeface="Corbel"/>
              </a:rPr>
              <a:t>i</a:t>
            </a:r>
            <a:r>
              <a:rPr sz="3200" b="1" dirty="0">
                <a:latin typeface="Corbel"/>
                <a:cs typeface="Corbel"/>
              </a:rPr>
              <a:t>o</a:t>
            </a:r>
            <a:r>
              <a:rPr sz="3200" b="1" spc="-1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4</a:t>
            </a:r>
            <a:r>
              <a:rPr sz="3200" b="1" spc="-1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rbel"/>
                <a:cs typeface="Corbel"/>
              </a:rPr>
              <a:t>–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b="1" i="1" spc="-114" dirty="0">
                <a:latin typeface="Corbel"/>
                <a:cs typeface="Corbel"/>
              </a:rPr>
              <a:t>T</a:t>
            </a:r>
            <a:r>
              <a:rPr sz="3200" b="1" i="1" spc="-5" dirty="0">
                <a:latin typeface="Corbel"/>
                <a:cs typeface="Corbel"/>
              </a:rPr>
              <a:t>rad</a:t>
            </a:r>
            <a:r>
              <a:rPr sz="3200" b="1" i="1" dirty="0">
                <a:latin typeface="Corbel"/>
                <a:cs typeface="Corbel"/>
              </a:rPr>
              <a:t>e</a:t>
            </a:r>
            <a:r>
              <a:rPr sz="3200" b="1" i="1" spc="-26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Corbel"/>
                <a:cs typeface="Corbel"/>
              </a:rPr>
              <a:t>Se</a:t>
            </a:r>
            <a:r>
              <a:rPr sz="3200" b="1" i="1" spc="-15" dirty="0">
                <a:latin typeface="Corbel"/>
                <a:cs typeface="Corbel"/>
              </a:rPr>
              <a:t>c</a:t>
            </a:r>
            <a:r>
              <a:rPr sz="3200" b="1" i="1" spc="-5" dirty="0">
                <a:latin typeface="Corbel"/>
                <a:cs typeface="Corbel"/>
              </a:rPr>
              <a:t>rets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56564" y="2486051"/>
            <a:ext cx="7649845" cy="271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buClr>
                <a:srgbClr val="5FB5CC"/>
              </a:buClr>
              <a:buSzPct val="89583"/>
              <a:buFont typeface="Wingdings"/>
              <a:buChar char=""/>
              <a:tabLst>
                <a:tab pos="286385" algn="l"/>
              </a:tabLst>
            </a:pPr>
            <a:r>
              <a:rPr sz="2400" dirty="0">
                <a:latin typeface="Corbel"/>
                <a:cs typeface="Corbel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was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work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at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XYZSo</a:t>
            </a:r>
            <a:r>
              <a:rPr sz="2400" spc="5" dirty="0">
                <a:latin typeface="Corbel"/>
                <a:cs typeface="Corbel"/>
              </a:rPr>
              <a:t>f</a:t>
            </a:r>
            <a:r>
              <a:rPr sz="2400" dirty="0">
                <a:latin typeface="Corbel"/>
                <a:cs typeface="Corbel"/>
              </a:rPr>
              <a:t>t</a:t>
            </a:r>
            <a:endParaRPr sz="2400">
              <a:latin typeface="Corbel"/>
              <a:cs typeface="Corbel"/>
            </a:endParaRPr>
          </a:p>
          <a:p>
            <a:pPr marL="285750" indent="-273050">
              <a:lnSpc>
                <a:spcPct val="100000"/>
              </a:lnSpc>
              <a:spcBef>
                <a:spcPts val="575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286385" algn="l"/>
              </a:tabLst>
            </a:pPr>
            <a:r>
              <a:rPr sz="2400" spc="5" dirty="0">
                <a:latin typeface="Corbel"/>
                <a:cs typeface="Corbel"/>
              </a:rPr>
              <a:t>H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leaves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work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orbel"/>
                <a:cs typeface="Corbel"/>
              </a:rPr>
              <a:t>fo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mpeti</a:t>
            </a:r>
            <a:r>
              <a:rPr sz="2400" spc="-25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spc="-125" dirty="0">
                <a:latin typeface="Corbel"/>
                <a:cs typeface="Corbel"/>
              </a:rPr>
              <a:t>r</a:t>
            </a:r>
            <a:r>
              <a:rPr sz="2400" spc="-10" dirty="0">
                <a:latin typeface="Corbel"/>
                <a:cs typeface="Corbel"/>
              </a:rPr>
              <a:t>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SuperSoft</a:t>
            </a:r>
            <a:endParaRPr sz="2400">
              <a:latin typeface="Corbel"/>
              <a:cs typeface="Corbel"/>
            </a:endParaRPr>
          </a:p>
          <a:p>
            <a:pPr marL="285750" marR="5080" indent="-273050" algn="just">
              <a:lnSpc>
                <a:spcPct val="100000"/>
              </a:lnSpc>
              <a:spcBef>
                <a:spcPts val="575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286385" algn="l"/>
              </a:tabLst>
            </a:pPr>
            <a:r>
              <a:rPr sz="2400" spc="-5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v</a:t>
            </a:r>
            <a:r>
              <a:rPr sz="2400" spc="-15" dirty="0">
                <a:latin typeface="Corbel"/>
                <a:cs typeface="Corbel"/>
              </a:rPr>
              <a:t>en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be</a:t>
            </a:r>
            <a:r>
              <a:rPr sz="2400" spc="-5" dirty="0">
                <a:latin typeface="Corbel"/>
                <a:cs typeface="Corbel"/>
              </a:rPr>
              <a:t>f</a:t>
            </a:r>
            <a:r>
              <a:rPr sz="2400" spc="-20" dirty="0">
                <a:latin typeface="Corbel"/>
                <a:cs typeface="Corbel"/>
              </a:rPr>
              <a:t>or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startin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SuperSoft,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orbel"/>
                <a:cs typeface="Corbel"/>
              </a:rPr>
              <a:t>h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already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ha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re</a:t>
            </a:r>
            <a:r>
              <a:rPr sz="2400" spc="-30" dirty="0">
                <a:latin typeface="Corbel"/>
                <a:cs typeface="Corbel"/>
              </a:rPr>
              <a:t>v</a:t>
            </a:r>
            <a:r>
              <a:rPr sz="2400" spc="-15" dirty="0">
                <a:latin typeface="Corbel"/>
                <a:cs typeface="Corbel"/>
              </a:rPr>
              <a:t>ealed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many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of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orbel"/>
                <a:cs typeface="Corbel"/>
              </a:rPr>
              <a:t>th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rbel"/>
                <a:cs typeface="Corbel"/>
              </a:rPr>
              <a:t>trad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se</a:t>
            </a:r>
            <a:r>
              <a:rPr sz="2400" spc="10" dirty="0">
                <a:latin typeface="Corbel"/>
                <a:cs typeface="Corbel"/>
              </a:rPr>
              <a:t>c</a:t>
            </a:r>
            <a:r>
              <a:rPr sz="2400" spc="-10" dirty="0">
                <a:latin typeface="Corbel"/>
                <a:cs typeface="Corbel"/>
              </a:rPr>
              <a:t>re</a:t>
            </a:r>
            <a:r>
              <a:rPr sz="2400" spc="-2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orbel"/>
                <a:cs typeface="Corbel"/>
              </a:rPr>
              <a:t>X</a:t>
            </a:r>
            <a:r>
              <a:rPr sz="2400" spc="-5" dirty="0">
                <a:latin typeface="Corbel"/>
                <a:cs typeface="Corbel"/>
              </a:rPr>
              <a:t>YZS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ft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during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hi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20" dirty="0">
                <a:latin typeface="Corbel"/>
                <a:cs typeface="Corbel"/>
              </a:rPr>
              <a:t>te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10" dirty="0">
                <a:latin typeface="Corbel"/>
                <a:cs typeface="Corbel"/>
              </a:rPr>
              <a:t>view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at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SuperSoft,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gi</a:t>
            </a:r>
            <a:r>
              <a:rPr sz="2400" spc="-30" dirty="0">
                <a:latin typeface="Corbel"/>
                <a:cs typeface="Corbel"/>
              </a:rPr>
              <a:t>v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ng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h</a:t>
            </a:r>
            <a:r>
              <a:rPr sz="2400" spc="-20" dirty="0">
                <a:latin typeface="Corbel"/>
                <a:cs typeface="Corbel"/>
              </a:rPr>
              <a:t>em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an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ad</a:t>
            </a:r>
            <a:r>
              <a:rPr sz="2400" spc="-25" dirty="0">
                <a:latin typeface="Corbel"/>
                <a:cs typeface="Corbel"/>
              </a:rPr>
              <a:t>v</a:t>
            </a:r>
            <a:r>
              <a:rPr sz="2400" dirty="0">
                <a:latin typeface="Corbel"/>
                <a:cs typeface="Corbel"/>
              </a:rPr>
              <a:t>an</a:t>
            </a:r>
            <a:r>
              <a:rPr sz="2400" spc="-15" dirty="0">
                <a:latin typeface="Corbel"/>
                <a:cs typeface="Corbel"/>
              </a:rPr>
              <a:t>tage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rbel"/>
                <a:cs typeface="Corbel"/>
              </a:rPr>
              <a:t>ove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XYZSo</a:t>
            </a:r>
            <a:r>
              <a:rPr sz="2400" spc="5" dirty="0">
                <a:latin typeface="Corbel"/>
                <a:cs typeface="Corbel"/>
              </a:rPr>
              <a:t>f</a:t>
            </a:r>
            <a:r>
              <a:rPr sz="2400" dirty="0">
                <a:latin typeface="Corbel"/>
                <a:cs typeface="Corbel"/>
              </a:rPr>
              <a:t>t</a:t>
            </a:r>
            <a:endParaRPr sz="2400">
              <a:latin typeface="Corbel"/>
              <a:cs typeface="Corbel"/>
            </a:endParaRPr>
          </a:p>
          <a:p>
            <a:pPr marL="285750" indent="-273050">
              <a:lnSpc>
                <a:spcPct val="100000"/>
              </a:lnSpc>
              <a:spcBef>
                <a:spcPts val="575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286385" algn="l"/>
                <a:tab pos="4578985" algn="l"/>
              </a:tabLst>
            </a:pPr>
            <a:r>
              <a:rPr sz="2400" b="1" spc="-15" dirty="0">
                <a:latin typeface="Corbel"/>
                <a:cs typeface="Corbel"/>
              </a:rPr>
              <a:t>Do</a:t>
            </a:r>
            <a:r>
              <a:rPr sz="2400" b="1" spc="29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you</a:t>
            </a:r>
            <a:r>
              <a:rPr sz="2400" b="1" spc="28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ag</a:t>
            </a:r>
            <a:r>
              <a:rPr sz="2400" b="1" dirty="0">
                <a:latin typeface="Corbel"/>
                <a:cs typeface="Corbel"/>
              </a:rPr>
              <a:t>r</a:t>
            </a:r>
            <a:r>
              <a:rPr sz="2400" b="1" spc="-25" dirty="0">
                <a:latin typeface="Corbel"/>
                <a:cs typeface="Corbel"/>
              </a:rPr>
              <a:t>e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29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with</a:t>
            </a:r>
            <a:r>
              <a:rPr sz="2400" b="1" spc="285" dirty="0">
                <a:latin typeface="Times New Roman"/>
                <a:cs typeface="Times New Roman"/>
              </a:rPr>
              <a:t> </a:t>
            </a:r>
            <a:r>
              <a:rPr sz="2400" b="1" spc="-165" dirty="0">
                <a:latin typeface="Corbel"/>
                <a:cs typeface="Corbel"/>
              </a:rPr>
              <a:t>A</a:t>
            </a:r>
            <a:r>
              <a:rPr sz="2400" b="1" spc="-80" dirty="0">
                <a:latin typeface="Corbel"/>
                <a:cs typeface="Corbel"/>
              </a:rPr>
              <a:t>’</a:t>
            </a:r>
            <a:r>
              <a:rPr sz="2400" b="1" dirty="0">
                <a:latin typeface="Corbel"/>
                <a:cs typeface="Corbel"/>
              </a:rPr>
              <a:t>s </a:t>
            </a:r>
            <a:r>
              <a:rPr sz="2400" b="1" spc="-10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eth</a:t>
            </a:r>
            <a:r>
              <a:rPr sz="2400" b="1" spc="-5" dirty="0">
                <a:latin typeface="Corbel"/>
                <a:cs typeface="Corbel"/>
              </a:rPr>
              <a:t>i</a:t>
            </a:r>
            <a:r>
              <a:rPr sz="2400" b="1" spc="-15" dirty="0">
                <a:latin typeface="Corbel"/>
                <a:cs typeface="Corbel"/>
              </a:rPr>
              <a:t>cs?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75" dirty="0">
                <a:latin typeface="Corbel"/>
                <a:cs typeface="Corbel"/>
              </a:rPr>
              <a:t>W</a:t>
            </a:r>
            <a:r>
              <a:rPr sz="2400" b="1" spc="-15" dirty="0">
                <a:latin typeface="Corbel"/>
                <a:cs typeface="Corbel"/>
              </a:rPr>
              <a:t>ould</a:t>
            </a:r>
            <a:r>
              <a:rPr sz="2400" b="1" spc="28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you</a:t>
            </a:r>
            <a:r>
              <a:rPr sz="2400" b="1" spc="29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orbel"/>
                <a:cs typeface="Corbel"/>
              </a:rPr>
              <a:t>hire</a:t>
            </a:r>
            <a:r>
              <a:rPr sz="2400" b="1" spc="29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him</a:t>
            </a:r>
            <a:r>
              <a:rPr sz="2400" b="1" spc="2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orbel"/>
                <a:cs typeface="Corbel"/>
              </a:rPr>
              <a:t>in</a:t>
            </a:r>
            <a:endParaRPr sz="2400">
              <a:latin typeface="Corbel"/>
              <a:cs typeface="Corbel"/>
            </a:endParaRPr>
          </a:p>
          <a:p>
            <a:pPr marL="285750">
              <a:lnSpc>
                <a:spcPct val="100000"/>
              </a:lnSpc>
            </a:pPr>
            <a:r>
              <a:rPr sz="2400" b="1" dirty="0">
                <a:latin typeface="Corbel"/>
                <a:cs typeface="Corbel"/>
              </a:rPr>
              <a:t>your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orbel"/>
                <a:cs typeface="Corbel"/>
              </a:rPr>
              <a:t>co</a:t>
            </a:r>
            <a:r>
              <a:rPr sz="2400" b="1" spc="-10" dirty="0">
                <a:latin typeface="Corbel"/>
                <a:cs typeface="Corbel"/>
              </a:rPr>
              <a:t>m</a:t>
            </a:r>
            <a:r>
              <a:rPr sz="2400" b="1" dirty="0">
                <a:latin typeface="Corbel"/>
                <a:cs typeface="Corbel"/>
              </a:rPr>
              <a:t>pan</a:t>
            </a:r>
            <a:r>
              <a:rPr sz="2400" b="1" spc="-50" dirty="0">
                <a:latin typeface="Corbel"/>
                <a:cs typeface="Corbel"/>
              </a:rPr>
              <a:t>y</a:t>
            </a:r>
            <a:r>
              <a:rPr sz="2400" b="1" dirty="0">
                <a:latin typeface="Corbel"/>
                <a:cs typeface="Corbel"/>
              </a:rPr>
              <a:t>?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6063995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0">
              <a:lnSpc>
                <a:spcPct val="100000"/>
              </a:lnSpc>
            </a:pPr>
            <a:r>
              <a:rPr spc="-25" dirty="0"/>
              <a:t>“Go</a:t>
            </a:r>
            <a:r>
              <a:rPr spc="-20" dirty="0"/>
              <a:t>odness</a:t>
            </a:r>
            <a:r>
              <a:rPr spc="5" dirty="0"/>
              <a:t> </a:t>
            </a:r>
            <a:r>
              <a:rPr spc="-20" dirty="0"/>
              <a:t>without</a:t>
            </a:r>
            <a:r>
              <a:rPr spc="-5" dirty="0"/>
              <a:t> </a:t>
            </a:r>
            <a:r>
              <a:rPr spc="-25" dirty="0"/>
              <a:t>Knowledge</a:t>
            </a:r>
            <a:r>
              <a:rPr spc="15" dirty="0"/>
              <a:t> </a:t>
            </a:r>
            <a:r>
              <a:rPr spc="-15" dirty="0"/>
              <a:t>is</a:t>
            </a:r>
          </a:p>
          <a:p>
            <a:pPr marL="411480">
              <a:lnSpc>
                <a:spcPct val="100000"/>
              </a:lnSpc>
            </a:pPr>
            <a:r>
              <a:rPr spc="-20" dirty="0">
                <a:latin typeface="Corbel"/>
                <a:cs typeface="Corbel"/>
              </a:rPr>
              <a:t>weak.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rbel"/>
                <a:cs typeface="Corbel"/>
              </a:rPr>
              <a:t>Knowledge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orbel"/>
                <a:cs typeface="Corbel"/>
              </a:rPr>
              <a:t>without</a:t>
            </a:r>
            <a:r>
              <a:rPr spc="-34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rbel"/>
                <a:cs typeface="Corbel"/>
              </a:rPr>
              <a:t>Goodne</a:t>
            </a:r>
            <a:r>
              <a:rPr spc="-10" dirty="0">
                <a:latin typeface="Corbel"/>
                <a:cs typeface="Corbel"/>
              </a:rPr>
              <a:t>s</a:t>
            </a:r>
            <a:r>
              <a:rPr spc="-20" dirty="0">
                <a:latin typeface="Corbel"/>
                <a:cs typeface="Corbel"/>
              </a:rPr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303270" y="3794038"/>
            <a:ext cx="2937510" cy="1240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5" dirty="0">
                <a:latin typeface="Corbel"/>
                <a:cs typeface="Corbel"/>
              </a:rPr>
              <a:t>is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-30" dirty="0">
                <a:latin typeface="Corbel"/>
                <a:cs typeface="Corbel"/>
              </a:rPr>
              <a:t>D</a:t>
            </a:r>
            <a:r>
              <a:rPr sz="4000" spc="-35" dirty="0">
                <a:latin typeface="Corbel"/>
                <a:cs typeface="Corbel"/>
              </a:rPr>
              <a:t>a</a:t>
            </a:r>
            <a:r>
              <a:rPr sz="4000" spc="-25" dirty="0">
                <a:latin typeface="Corbel"/>
                <a:cs typeface="Corbel"/>
              </a:rPr>
              <a:t>nge</a:t>
            </a:r>
            <a:r>
              <a:rPr sz="4000" spc="-5" dirty="0">
                <a:latin typeface="Corbel"/>
                <a:cs typeface="Corbel"/>
              </a:rPr>
              <a:t>r</a:t>
            </a:r>
            <a:r>
              <a:rPr sz="4000" spc="-20" dirty="0">
                <a:latin typeface="Corbel"/>
                <a:cs typeface="Corbel"/>
              </a:rPr>
              <a:t>ous”</a:t>
            </a:r>
            <a:endParaRPr sz="4000">
              <a:latin typeface="Corbel"/>
              <a:cs typeface="Corbel"/>
            </a:endParaRPr>
          </a:p>
          <a:p>
            <a:pPr marL="641985">
              <a:lnSpc>
                <a:spcPct val="100000"/>
              </a:lnSpc>
              <a:spcBef>
                <a:spcPts val="2980"/>
              </a:spcBef>
            </a:pPr>
            <a:r>
              <a:rPr sz="2400" spc="-20" dirty="0">
                <a:latin typeface="Corbel"/>
                <a:cs typeface="Corbel"/>
              </a:rPr>
              <a:t>Pau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Ti</a:t>
            </a:r>
            <a:r>
              <a:rPr sz="2400" spc="-10" dirty="0">
                <a:latin typeface="Corbel"/>
                <a:cs typeface="Corbel"/>
              </a:rPr>
              <a:t>ll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ch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4122419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945071"/>
            <a:ext cx="2155825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C00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b="1" spc="-5" dirty="0">
                <a:latin typeface="Corbel"/>
                <a:cs typeface="Corbel"/>
              </a:rPr>
              <a:t>Scen</a:t>
            </a:r>
            <a:r>
              <a:rPr sz="3200" b="1" spc="-10" dirty="0">
                <a:latin typeface="Corbel"/>
                <a:cs typeface="Corbel"/>
              </a:rPr>
              <a:t>a</a:t>
            </a:r>
            <a:r>
              <a:rPr sz="3200" b="1" dirty="0">
                <a:latin typeface="Corbel"/>
                <a:cs typeface="Corbel"/>
              </a:rPr>
              <a:t>r</a:t>
            </a:r>
            <a:r>
              <a:rPr sz="3200" b="1" spc="-15" dirty="0">
                <a:latin typeface="Corbel"/>
                <a:cs typeface="Corbel"/>
              </a:rPr>
              <a:t>i</a:t>
            </a:r>
            <a:r>
              <a:rPr sz="3200" b="1" dirty="0">
                <a:latin typeface="Corbel"/>
                <a:cs typeface="Corbel"/>
              </a:rPr>
              <a:t>o</a:t>
            </a:r>
            <a:r>
              <a:rPr sz="3200" b="1" spc="-1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5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8662168" y="6581909"/>
            <a:ext cx="1962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F3F3F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564" y="2486051"/>
            <a:ext cx="7652384" cy="352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5080" indent="-273050">
              <a:lnSpc>
                <a:spcPct val="100000"/>
              </a:lnSpc>
              <a:buClr>
                <a:srgbClr val="5FB5CC"/>
              </a:buClr>
              <a:buSzPct val="89583"/>
              <a:buFont typeface="Wingdings"/>
              <a:buChar char=""/>
              <a:tabLst>
                <a:tab pos="286385" algn="l"/>
                <a:tab pos="962025" algn="l"/>
                <a:tab pos="1564005" algn="l"/>
                <a:tab pos="2494280" algn="l"/>
                <a:tab pos="2961640" algn="l"/>
                <a:tab pos="4164329" algn="l"/>
                <a:tab pos="5473700" algn="l"/>
                <a:tab pos="6196330" algn="l"/>
                <a:tab pos="7165975" algn="l"/>
              </a:tabLst>
            </a:pPr>
            <a:r>
              <a:rPr sz="2400" spc="-195" dirty="0">
                <a:latin typeface="Corbel"/>
                <a:cs typeface="Corbel"/>
              </a:rPr>
              <a:t>Y</a:t>
            </a:r>
            <a:r>
              <a:rPr sz="2400" spc="-2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rbel"/>
                <a:cs typeface="Corbel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rbel"/>
                <a:cs typeface="Corbel"/>
              </a:rPr>
              <a:t>as</a:t>
            </a:r>
            <a:r>
              <a:rPr sz="2400" spc="-70" dirty="0">
                <a:latin typeface="Corbel"/>
                <a:cs typeface="Corbel"/>
              </a:rPr>
              <a:t>k</a:t>
            </a:r>
            <a:r>
              <a:rPr sz="2400" spc="-15" dirty="0">
                <a:latin typeface="Corbel"/>
                <a:cs typeface="Corbel"/>
              </a:rPr>
              <a:t>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rbel"/>
                <a:cs typeface="Corbel"/>
              </a:rPr>
              <a:t>d</a:t>
            </a:r>
            <a:r>
              <a:rPr sz="2400" spc="-25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v</a:t>
            </a:r>
            <a:r>
              <a:rPr sz="2400" spc="-5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lop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rbel"/>
                <a:cs typeface="Corbel"/>
              </a:rPr>
              <a:t>so</a:t>
            </a:r>
            <a:r>
              <a:rPr sz="2400" spc="10" dirty="0">
                <a:latin typeface="Corbel"/>
                <a:cs typeface="Corbel"/>
              </a:rPr>
              <a:t>f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w</a:t>
            </a:r>
            <a:r>
              <a:rPr sz="2400" spc="-15" dirty="0">
                <a:latin typeface="Corbel"/>
                <a:cs typeface="Corbel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h</a:t>
            </a:r>
            <a:r>
              <a:rPr sz="2400" spc="-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rbel"/>
                <a:cs typeface="Corbel"/>
              </a:rPr>
              <a:t>store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rbel"/>
                <a:cs typeface="Corbel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manages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u</a:t>
            </a:r>
            <a:r>
              <a:rPr sz="2400" spc="-20" dirty="0">
                <a:latin typeface="Corbel"/>
                <a:cs typeface="Corbel"/>
              </a:rPr>
              <a:t>stom</a:t>
            </a: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rs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fina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cia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dat</a:t>
            </a:r>
            <a:r>
              <a:rPr sz="2400" spc="-2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 marL="285750" indent="-273050">
              <a:lnSpc>
                <a:spcPct val="100000"/>
              </a:lnSpc>
              <a:spcBef>
                <a:spcPts val="575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286385" algn="l"/>
                <a:tab pos="893444" algn="l"/>
                <a:tab pos="1515110" algn="l"/>
                <a:tab pos="1793875" algn="l"/>
                <a:tab pos="2917825" algn="l"/>
                <a:tab pos="3582035" algn="l"/>
                <a:tab pos="4295775" algn="l"/>
                <a:tab pos="5257165" algn="l"/>
                <a:tab pos="5687060" algn="l"/>
                <a:tab pos="6817995" algn="l"/>
                <a:tab pos="7217409" algn="l"/>
              </a:tabLst>
            </a:pPr>
            <a:r>
              <a:rPr sz="2400" spc="-195" dirty="0">
                <a:latin typeface="Corbel"/>
                <a:cs typeface="Corbel"/>
              </a:rPr>
              <a:t>Y</a:t>
            </a:r>
            <a:r>
              <a:rPr sz="2400" spc="-2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orbel"/>
                <a:cs typeface="Corbel"/>
              </a:rPr>
              <a:t>find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rbel"/>
                <a:cs typeface="Corbel"/>
              </a:rPr>
              <a:t>se</a:t>
            </a:r>
            <a:r>
              <a:rPr sz="2400" spc="10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urity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rbel"/>
                <a:cs typeface="Corbel"/>
              </a:rPr>
              <a:t>flaw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rbel"/>
                <a:cs typeface="Corbel"/>
              </a:rPr>
              <a:t>day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rbel"/>
                <a:cs typeface="Corbel"/>
              </a:rPr>
              <a:t>be</a:t>
            </a:r>
            <a:r>
              <a:rPr sz="2400" spc="-5" dirty="0">
                <a:latin typeface="Corbel"/>
                <a:cs typeface="Corbel"/>
              </a:rPr>
              <a:t>f</a:t>
            </a:r>
            <a:r>
              <a:rPr sz="2400" spc="-20" dirty="0">
                <a:latin typeface="Corbel"/>
                <a:cs typeface="Corbel"/>
              </a:rPr>
              <a:t>or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rbel"/>
                <a:cs typeface="Corbel"/>
              </a:rPr>
              <a:t>it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rbel"/>
                <a:cs typeface="Corbel"/>
              </a:rPr>
              <a:t>de</a:t>
            </a:r>
            <a:r>
              <a:rPr sz="2400" spc="-5" dirty="0">
                <a:latin typeface="Corbel"/>
                <a:cs typeface="Corbel"/>
              </a:rPr>
              <a:t>li</a:t>
            </a:r>
            <a:r>
              <a:rPr sz="2400" spc="-15" dirty="0">
                <a:latin typeface="Corbel"/>
                <a:cs typeface="Corbel"/>
              </a:rPr>
              <a:t>very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Corbel"/>
                <a:cs typeface="Corbel"/>
              </a:rPr>
              <a:t>the</a:t>
            </a:r>
            <a:endParaRPr sz="2400">
              <a:latin typeface="Corbel"/>
              <a:cs typeface="Corbel"/>
            </a:endParaRPr>
          </a:p>
          <a:p>
            <a:pPr marL="28575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clie</a:t>
            </a:r>
            <a:r>
              <a:rPr sz="2400" spc="-10" dirty="0">
                <a:latin typeface="Corbel"/>
                <a:cs typeface="Corbel"/>
              </a:rPr>
              <a:t>nt</a:t>
            </a:r>
            <a:r>
              <a:rPr sz="2400" dirty="0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 marL="285750" marR="5715" indent="-273050">
              <a:lnSpc>
                <a:spcPct val="100000"/>
              </a:lnSpc>
              <a:spcBef>
                <a:spcPts val="575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286385" algn="l"/>
              </a:tabLst>
            </a:pPr>
            <a:r>
              <a:rPr sz="2400" spc="-195" dirty="0">
                <a:latin typeface="Corbel"/>
                <a:cs typeface="Corbel"/>
              </a:rPr>
              <a:t>Y</a:t>
            </a:r>
            <a:r>
              <a:rPr sz="2400" spc="-20" dirty="0">
                <a:latin typeface="Corbel"/>
                <a:cs typeface="Corbel"/>
              </a:rPr>
              <a:t>ou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boss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rbel"/>
                <a:cs typeface="Corbel"/>
              </a:rPr>
              <a:t>te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ls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u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si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on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and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rbel"/>
                <a:cs typeface="Corbel"/>
              </a:rPr>
              <a:t>wi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rbel"/>
                <a:cs typeface="Corbel"/>
              </a:rPr>
              <a:t>b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fixed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with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pa</a:t>
            </a:r>
            <a:r>
              <a:rPr sz="2400" spc="-2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after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orbel"/>
                <a:cs typeface="Corbel"/>
              </a:rPr>
              <a:t>th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deli</a:t>
            </a:r>
            <a:r>
              <a:rPr sz="2400" spc="-30" dirty="0">
                <a:latin typeface="Corbel"/>
                <a:cs typeface="Corbel"/>
              </a:rPr>
              <a:t>v</a:t>
            </a:r>
            <a:r>
              <a:rPr sz="2400" spc="-10" dirty="0">
                <a:latin typeface="Corbel"/>
                <a:cs typeface="Corbel"/>
              </a:rPr>
              <a:t>er</a:t>
            </a:r>
            <a:r>
              <a:rPr sz="2400" spc="-114" dirty="0">
                <a:latin typeface="Corbel"/>
                <a:cs typeface="Corbel"/>
              </a:rPr>
              <a:t>y</a:t>
            </a:r>
            <a:r>
              <a:rPr sz="2400" dirty="0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 marL="285750" indent="-273050">
              <a:lnSpc>
                <a:spcPct val="100000"/>
              </a:lnSpc>
              <a:spcBef>
                <a:spcPts val="580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286385" algn="l"/>
              </a:tabLst>
            </a:pP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y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br</a:t>
            </a:r>
            <a:r>
              <a:rPr sz="2400" spc="-15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th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flaw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th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foregr</a:t>
            </a:r>
            <a:r>
              <a:rPr sz="2400" spc="-20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und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will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delay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endParaRPr sz="2400">
              <a:latin typeface="Corbel"/>
              <a:cs typeface="Corbel"/>
            </a:endParaRPr>
          </a:p>
          <a:p>
            <a:pPr marL="285750">
              <a:lnSpc>
                <a:spcPct val="100000"/>
              </a:lnSpc>
            </a:pPr>
            <a:r>
              <a:rPr sz="2400" spc="-10" dirty="0">
                <a:latin typeface="Corbel"/>
                <a:cs typeface="Corbel"/>
              </a:rPr>
              <a:t>relea</a:t>
            </a:r>
            <a:r>
              <a:rPr sz="2400" spc="-5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and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s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20" dirty="0">
                <a:latin typeface="Corbel"/>
                <a:cs typeface="Corbel"/>
              </a:rPr>
              <a:t>o</a:t>
            </a:r>
            <a:r>
              <a:rPr sz="2400" spc="-10" dirty="0">
                <a:latin typeface="Corbel"/>
                <a:cs typeface="Corbel"/>
              </a:rPr>
              <a:t>ur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mpany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mi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on</a:t>
            </a:r>
            <a:r>
              <a:rPr sz="2400" dirty="0">
                <a:latin typeface="Corbel"/>
                <a:cs typeface="Corbel"/>
              </a:rPr>
              <a:t>s.</a:t>
            </a:r>
            <a:endParaRPr sz="2400">
              <a:latin typeface="Corbel"/>
              <a:cs typeface="Corbel"/>
            </a:endParaRPr>
          </a:p>
          <a:p>
            <a:pPr marL="285750" indent="-273050">
              <a:lnSpc>
                <a:spcPct val="100000"/>
              </a:lnSpc>
              <a:spcBef>
                <a:spcPts val="575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286385" algn="l"/>
              </a:tabLst>
            </a:pPr>
            <a:r>
              <a:rPr sz="2400" b="1" spc="-25" dirty="0">
                <a:latin typeface="Corbel"/>
                <a:cs typeface="Corbel"/>
              </a:rPr>
              <a:t>Wha</a:t>
            </a:r>
            <a:r>
              <a:rPr sz="2400" b="1" spc="-10" dirty="0">
                <a:latin typeface="Corbel"/>
                <a:cs typeface="Corbel"/>
              </a:rPr>
              <a:t>t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orbel"/>
                <a:cs typeface="Corbel"/>
              </a:rPr>
              <a:t>d</a:t>
            </a:r>
            <a:r>
              <a:rPr sz="2400" b="1" spc="-15" dirty="0">
                <a:latin typeface="Corbel"/>
                <a:cs typeface="Corbel"/>
              </a:rPr>
              <a:t>o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you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d</a:t>
            </a:r>
            <a:r>
              <a:rPr sz="2400" b="1" spc="-10" dirty="0">
                <a:latin typeface="Corbel"/>
                <a:cs typeface="Corbel"/>
              </a:rPr>
              <a:t>o</a:t>
            </a:r>
            <a:r>
              <a:rPr sz="2400" b="1" dirty="0">
                <a:latin typeface="Corbel"/>
                <a:cs typeface="Corbel"/>
              </a:rPr>
              <a:t>?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A35C24-93AE-492E-9AE3-249D619DEE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0489">
              <a:lnSpc>
                <a:spcPct val="100000"/>
              </a:lnSpc>
            </a:pPr>
            <a:fld id="{81D60167-4931-47E6-BA6A-407CBD079E47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4122419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96049"/>
            <a:ext cx="2181225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C00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b="1" spc="-5" dirty="0">
                <a:latin typeface="Corbel"/>
                <a:cs typeface="Corbel"/>
              </a:rPr>
              <a:t>Scen</a:t>
            </a:r>
            <a:r>
              <a:rPr sz="3200" b="1" spc="-10" dirty="0">
                <a:latin typeface="Corbel"/>
                <a:cs typeface="Corbel"/>
              </a:rPr>
              <a:t>a</a:t>
            </a:r>
            <a:r>
              <a:rPr sz="3200" b="1" dirty="0">
                <a:latin typeface="Corbel"/>
                <a:cs typeface="Corbel"/>
              </a:rPr>
              <a:t>r</a:t>
            </a:r>
            <a:r>
              <a:rPr sz="3200" b="1" spc="-15" dirty="0">
                <a:latin typeface="Corbel"/>
                <a:cs typeface="Corbel"/>
              </a:rPr>
              <a:t>i</a:t>
            </a:r>
            <a:r>
              <a:rPr sz="3200" b="1" dirty="0">
                <a:latin typeface="Corbel"/>
                <a:cs typeface="Corbel"/>
              </a:rPr>
              <a:t>o</a:t>
            </a:r>
            <a:r>
              <a:rPr sz="3200" b="1" spc="-1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6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56564" y="2416647"/>
            <a:ext cx="7653020" cy="3684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6985" indent="-273050" algn="just">
              <a:lnSpc>
                <a:spcPct val="90000"/>
              </a:lnSpc>
              <a:buClr>
                <a:srgbClr val="5FB5CC"/>
              </a:buClr>
              <a:buSzPct val="89285"/>
              <a:buFont typeface="Wingdings"/>
              <a:buChar char=""/>
              <a:tabLst>
                <a:tab pos="286385" algn="l"/>
              </a:tabLst>
            </a:pPr>
            <a:r>
              <a:rPr sz="2800" spc="-245" dirty="0">
                <a:latin typeface="Corbel"/>
                <a:cs typeface="Corbel"/>
              </a:rPr>
              <a:t>Y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5" dirty="0">
                <a:latin typeface="Corbel"/>
                <a:cs typeface="Corbel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  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work</a:t>
            </a:r>
            <a:r>
              <a:rPr sz="2800" dirty="0">
                <a:latin typeface="Times New Roman"/>
                <a:cs typeface="Times New Roman"/>
              </a:rPr>
              <a:t>  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  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 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orbel"/>
                <a:cs typeface="Corbel"/>
              </a:rPr>
              <a:t>s</a:t>
            </a:r>
            <a:r>
              <a:rPr sz="2800" spc="-15" dirty="0">
                <a:latin typeface="Corbel"/>
                <a:cs typeface="Corbel"/>
              </a:rPr>
              <a:t>mall</a:t>
            </a:r>
            <a:r>
              <a:rPr sz="2800" dirty="0">
                <a:latin typeface="Times New Roman"/>
                <a:cs typeface="Times New Roman"/>
              </a:rPr>
              <a:t>  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orbel"/>
                <a:cs typeface="Corbel"/>
              </a:rPr>
              <a:t>sof</a:t>
            </a:r>
            <a:r>
              <a:rPr sz="2800" spc="-5" dirty="0">
                <a:latin typeface="Corbel"/>
                <a:cs typeface="Corbel"/>
              </a:rPr>
              <a:t>t</a:t>
            </a:r>
            <a:r>
              <a:rPr sz="2800" spc="-15" dirty="0">
                <a:latin typeface="Corbel"/>
                <a:cs typeface="Corbel"/>
              </a:rPr>
              <a:t>ware</a:t>
            </a:r>
            <a:r>
              <a:rPr sz="2800" dirty="0">
                <a:latin typeface="Times New Roman"/>
                <a:cs typeface="Times New Roman"/>
              </a:rPr>
              <a:t>  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fir</a:t>
            </a:r>
            <a:r>
              <a:rPr sz="2800" spc="-25" dirty="0">
                <a:latin typeface="Corbel"/>
                <a:cs typeface="Corbel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  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orbel"/>
                <a:cs typeface="Corbel"/>
              </a:rPr>
              <a:t>tha</a:t>
            </a:r>
            <a:r>
              <a:rPr sz="2800" spc="-10" dirty="0">
                <a:latin typeface="Corbel"/>
                <a:cs typeface="Corbel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  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rbel"/>
                <a:cs typeface="Corbel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orbel"/>
                <a:cs typeface="Corbel"/>
              </a:rPr>
              <a:t>contract</a:t>
            </a:r>
            <a:r>
              <a:rPr sz="2800" dirty="0">
                <a:latin typeface="Corbel"/>
                <a:cs typeface="Corbel"/>
              </a:rPr>
              <a:t>e</a:t>
            </a:r>
            <a:r>
              <a:rPr sz="2800" spc="-15" dirty="0">
                <a:latin typeface="Corbel"/>
                <a:cs typeface="Corbel"/>
              </a:rPr>
              <a:t>d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to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write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progr</a:t>
            </a:r>
            <a:r>
              <a:rPr sz="2800" spc="-10" dirty="0">
                <a:latin typeface="Corbel"/>
                <a:cs typeface="Corbel"/>
              </a:rPr>
              <a:t>a</a:t>
            </a:r>
            <a:r>
              <a:rPr sz="2800" spc="-25" dirty="0">
                <a:latin typeface="Corbel"/>
                <a:cs typeface="Corbel"/>
              </a:rPr>
              <a:t>m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orbel"/>
                <a:cs typeface="Corbel"/>
              </a:rPr>
              <a:t>tha</a:t>
            </a:r>
            <a:r>
              <a:rPr sz="2800" spc="-10" dirty="0">
                <a:latin typeface="Corbel"/>
                <a:cs typeface="Corbel"/>
              </a:rPr>
              <a:t>t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orbel"/>
                <a:cs typeface="Corbel"/>
              </a:rPr>
              <a:t>c</a:t>
            </a:r>
            <a:r>
              <a:rPr sz="2800" spc="-15" dirty="0">
                <a:latin typeface="Corbel"/>
                <a:cs typeface="Corbel"/>
              </a:rPr>
              <a:t>an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rbel"/>
                <a:cs typeface="Corbel"/>
              </a:rPr>
              <a:t>p</a:t>
            </a:r>
            <a:r>
              <a:rPr sz="2800" spc="-15" dirty="0">
                <a:latin typeface="Corbel"/>
                <a:cs typeface="Corbel"/>
              </a:rPr>
              <a:t>redict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orbel"/>
                <a:cs typeface="Corbel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orbel"/>
                <a:cs typeface="Corbel"/>
              </a:rPr>
              <a:t>sprea</a:t>
            </a:r>
            <a:r>
              <a:rPr sz="2800" spc="-15" dirty="0">
                <a:latin typeface="Corbel"/>
                <a:cs typeface="Corbel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0" dirty="0">
                <a:latin typeface="Corbel"/>
                <a:cs typeface="Corbel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radiation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0" dirty="0">
                <a:latin typeface="Corbel"/>
                <a:cs typeface="Corbel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dirty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orbel"/>
                <a:cs typeface="Corbel"/>
              </a:rPr>
              <a:t>bomb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Corbel"/>
                <a:cs typeface="Corbel"/>
              </a:rPr>
              <a:t>7</a:t>
            </a:r>
            <a:r>
              <a:rPr sz="2800" spc="-20" dirty="0">
                <a:latin typeface="Corbel"/>
                <a:cs typeface="Corbel"/>
              </a:rPr>
              <a:t>5%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spc="-60" dirty="0">
                <a:latin typeface="Corbel"/>
                <a:cs typeface="Corbel"/>
              </a:rPr>
              <a:t>c</a:t>
            </a:r>
            <a:r>
              <a:rPr sz="2800" spc="-20" dirty="0">
                <a:latin typeface="Corbel"/>
                <a:cs typeface="Corbel"/>
              </a:rPr>
              <a:t>curac</a:t>
            </a:r>
            <a:r>
              <a:rPr sz="2800" spc="-130" dirty="0">
                <a:latin typeface="Corbel"/>
                <a:cs typeface="Corbel"/>
              </a:rPr>
              <a:t>y</a:t>
            </a:r>
            <a:r>
              <a:rPr sz="2800" dirty="0">
                <a:latin typeface="Corbel"/>
                <a:cs typeface="Corbel"/>
              </a:rPr>
              <a:t>.</a:t>
            </a:r>
            <a:endParaRPr sz="2800">
              <a:latin typeface="Corbel"/>
              <a:cs typeface="Corbel"/>
            </a:endParaRPr>
          </a:p>
          <a:p>
            <a:pPr marL="285750" marR="6985" indent="-273050" algn="just">
              <a:lnSpc>
                <a:spcPts val="3020"/>
              </a:lnSpc>
              <a:spcBef>
                <a:spcPts val="72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286385" algn="l"/>
              </a:tabLst>
            </a:pPr>
            <a:r>
              <a:rPr sz="2800" spc="-25" dirty="0">
                <a:latin typeface="Corbel"/>
                <a:cs typeface="Corbel"/>
              </a:rPr>
              <a:t>Th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best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y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5" dirty="0">
                <a:latin typeface="Corbel"/>
                <a:cs typeface="Corbel"/>
              </a:rPr>
              <a:t>u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orbel"/>
                <a:cs typeface="Corbel"/>
              </a:rPr>
              <a:t>hav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been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able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to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achi</a:t>
            </a:r>
            <a:r>
              <a:rPr sz="2800" spc="-35" dirty="0">
                <a:latin typeface="Corbel"/>
                <a:cs typeface="Corbel"/>
              </a:rPr>
              <a:t>e</a:t>
            </a:r>
            <a:r>
              <a:rPr sz="2800" spc="-15" dirty="0">
                <a:latin typeface="Corbel"/>
                <a:cs typeface="Corbel"/>
              </a:rPr>
              <a:t>ve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is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Corbel"/>
                <a:cs typeface="Corbel"/>
              </a:rPr>
              <a:t>7</a:t>
            </a:r>
            <a:r>
              <a:rPr sz="2800" spc="-20" dirty="0">
                <a:latin typeface="Corbel"/>
                <a:cs typeface="Corbel"/>
              </a:rPr>
              <a:t>4</a:t>
            </a:r>
            <a:r>
              <a:rPr sz="2800" spc="-5" dirty="0">
                <a:latin typeface="Corbel"/>
                <a:cs typeface="Corbel"/>
              </a:rPr>
              <a:t>.</a:t>
            </a:r>
            <a:r>
              <a:rPr sz="2800" spc="-20" dirty="0">
                <a:latin typeface="Corbel"/>
                <a:cs typeface="Corbel"/>
              </a:rPr>
              <a:t>6</a:t>
            </a:r>
            <a:r>
              <a:rPr sz="2800" spc="-25" dirty="0">
                <a:latin typeface="Corbel"/>
                <a:cs typeface="Corbel"/>
              </a:rPr>
              <a:t>%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spc="-60" dirty="0">
                <a:latin typeface="Corbel"/>
                <a:cs typeface="Corbel"/>
              </a:rPr>
              <a:t>c</a:t>
            </a:r>
            <a:r>
              <a:rPr sz="2800" spc="-20" dirty="0">
                <a:latin typeface="Corbel"/>
                <a:cs typeface="Corbel"/>
              </a:rPr>
              <a:t>curac</a:t>
            </a:r>
            <a:r>
              <a:rPr sz="2800" spc="-140" dirty="0">
                <a:latin typeface="Corbel"/>
                <a:cs typeface="Corbel"/>
              </a:rPr>
              <a:t>y</a:t>
            </a:r>
            <a:r>
              <a:rPr sz="2800" spc="-10" dirty="0">
                <a:latin typeface="Corbel"/>
                <a:cs typeface="Corbel"/>
              </a:rPr>
              <a:t>.</a:t>
            </a:r>
            <a:endParaRPr sz="2800">
              <a:latin typeface="Corbel"/>
              <a:cs typeface="Corbel"/>
            </a:endParaRPr>
          </a:p>
          <a:p>
            <a:pPr marL="285750" indent="-273050">
              <a:lnSpc>
                <a:spcPts val="3190"/>
              </a:lnSpc>
              <a:spcBef>
                <a:spcPts val="29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286385" algn="l"/>
                <a:tab pos="992505" algn="l"/>
                <a:tab pos="1811020" algn="l"/>
                <a:tab pos="2594610" algn="l"/>
                <a:tab pos="3493770" algn="l"/>
                <a:tab pos="4758690" algn="l"/>
                <a:tab pos="5461635" algn="l"/>
                <a:tab pos="6626225" algn="l"/>
                <a:tab pos="7150734" algn="l"/>
              </a:tabLst>
            </a:pPr>
            <a:r>
              <a:rPr sz="2800" spc="-245" dirty="0">
                <a:latin typeface="Corbel"/>
                <a:cs typeface="Corbel"/>
              </a:rPr>
              <a:t>Y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5" dirty="0">
                <a:latin typeface="Corbel"/>
                <a:cs typeface="Corbel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Corbel"/>
                <a:cs typeface="Corbel"/>
              </a:rPr>
              <a:t>boss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Corbel"/>
                <a:cs typeface="Corbel"/>
              </a:rPr>
              <a:t>sa</a:t>
            </a:r>
            <a:r>
              <a:rPr sz="2800" spc="-15" dirty="0">
                <a:latin typeface="Corbel"/>
                <a:cs typeface="Corbel"/>
              </a:rPr>
              <a:t>y</a:t>
            </a:r>
            <a:r>
              <a:rPr sz="2800" dirty="0">
                <a:latin typeface="Corbel"/>
                <a:cs typeface="Corbel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Corbel"/>
                <a:cs typeface="Corbel"/>
              </a:rPr>
              <a:t>clo</a:t>
            </a:r>
            <a:r>
              <a:rPr sz="2800" spc="-25" dirty="0">
                <a:latin typeface="Corbel"/>
                <a:cs typeface="Corbel"/>
              </a:rPr>
              <a:t>s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Corbel"/>
                <a:cs typeface="Corbel"/>
              </a:rPr>
              <a:t>enough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Corbel"/>
                <a:cs typeface="Corbel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Corbel"/>
                <a:cs typeface="Corbel"/>
              </a:rPr>
              <a:t>rounds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Corbel"/>
                <a:cs typeface="Corbel"/>
              </a:rPr>
              <a:t>up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Corbel"/>
                <a:cs typeface="Corbel"/>
              </a:rPr>
              <a:t>the</a:t>
            </a:r>
            <a:endParaRPr sz="2800">
              <a:latin typeface="Corbel"/>
              <a:cs typeface="Corbel"/>
            </a:endParaRPr>
          </a:p>
          <a:p>
            <a:pPr marL="285750">
              <a:lnSpc>
                <a:spcPts val="3190"/>
              </a:lnSpc>
            </a:pPr>
            <a:r>
              <a:rPr sz="2800" spc="-20" dirty="0">
                <a:latin typeface="Corbel"/>
                <a:cs typeface="Corbel"/>
              </a:rPr>
              <a:t>tes</a:t>
            </a:r>
            <a:r>
              <a:rPr sz="2800" spc="-10" dirty="0">
                <a:latin typeface="Corbel"/>
                <a:cs typeface="Corbel"/>
              </a:rPr>
              <a:t>t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rbel"/>
                <a:cs typeface="Corbel"/>
              </a:rPr>
              <a:t>dat</a:t>
            </a:r>
            <a:r>
              <a:rPr sz="2800" spc="-20" dirty="0">
                <a:latin typeface="Corbel"/>
                <a:cs typeface="Corbel"/>
              </a:rPr>
              <a:t>a</a:t>
            </a:r>
            <a:r>
              <a:rPr sz="2800" spc="-10" dirty="0">
                <a:latin typeface="Corbel"/>
                <a:cs typeface="Corbel"/>
              </a:rPr>
              <a:t>.</a:t>
            </a:r>
            <a:endParaRPr sz="2800">
              <a:latin typeface="Corbel"/>
              <a:cs typeface="Corbel"/>
            </a:endParaRPr>
          </a:p>
          <a:p>
            <a:pPr marL="285750" indent="-273050">
              <a:lnSpc>
                <a:spcPct val="100000"/>
              </a:lnSpc>
              <a:spcBef>
                <a:spcPts val="33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286385" algn="l"/>
              </a:tabLst>
            </a:pPr>
            <a:r>
              <a:rPr sz="2800" b="1" spc="-25" dirty="0">
                <a:latin typeface="Corbel"/>
                <a:cs typeface="Corbel"/>
              </a:rPr>
              <a:t>Wha</a:t>
            </a:r>
            <a:r>
              <a:rPr sz="2800" b="1" spc="-15" dirty="0">
                <a:latin typeface="Corbel"/>
                <a:cs typeface="Corbel"/>
              </a:rPr>
              <a:t>t</a:t>
            </a:r>
            <a:r>
              <a:rPr sz="2800" b="1" spc="-12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orbel"/>
                <a:cs typeface="Corbel"/>
              </a:rPr>
              <a:t>wi</a:t>
            </a:r>
            <a:r>
              <a:rPr sz="2800" b="1" spc="-5" dirty="0">
                <a:latin typeface="Corbel"/>
                <a:cs typeface="Corbel"/>
              </a:rPr>
              <a:t>l</a:t>
            </a:r>
            <a:r>
              <a:rPr sz="2800" b="1" dirty="0">
                <a:latin typeface="Corbel"/>
                <a:cs typeface="Corbel"/>
              </a:rPr>
              <a:t>l</a:t>
            </a:r>
            <a:r>
              <a:rPr sz="2800" b="1" spc="-11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orbel"/>
                <a:cs typeface="Corbel"/>
              </a:rPr>
              <a:t>you</a:t>
            </a:r>
            <a:r>
              <a:rPr sz="2800" b="1" spc="-12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orbel"/>
                <a:cs typeface="Corbel"/>
              </a:rPr>
              <a:t>do?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4122419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945071"/>
            <a:ext cx="2155825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C00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b="1" spc="-5" dirty="0">
                <a:latin typeface="Corbel"/>
                <a:cs typeface="Corbel"/>
              </a:rPr>
              <a:t>Scen</a:t>
            </a:r>
            <a:r>
              <a:rPr sz="3200" b="1" spc="-10" dirty="0">
                <a:latin typeface="Corbel"/>
                <a:cs typeface="Corbel"/>
              </a:rPr>
              <a:t>a</a:t>
            </a:r>
            <a:r>
              <a:rPr sz="3200" b="1" dirty="0">
                <a:latin typeface="Corbel"/>
                <a:cs typeface="Corbel"/>
              </a:rPr>
              <a:t>r</a:t>
            </a:r>
            <a:r>
              <a:rPr sz="3200" b="1" spc="-15" dirty="0">
                <a:latin typeface="Corbel"/>
                <a:cs typeface="Corbel"/>
              </a:rPr>
              <a:t>i</a:t>
            </a:r>
            <a:r>
              <a:rPr sz="3200" b="1" dirty="0">
                <a:latin typeface="Corbel"/>
                <a:cs typeface="Corbel"/>
              </a:rPr>
              <a:t>o</a:t>
            </a:r>
            <a:r>
              <a:rPr sz="3200" b="1" spc="-1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orbel"/>
                <a:cs typeface="Corbel"/>
              </a:rPr>
              <a:t>7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56564" y="2486051"/>
            <a:ext cx="7651115" cy="315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5080" indent="-273050">
              <a:lnSpc>
                <a:spcPct val="100000"/>
              </a:lnSpc>
              <a:buClr>
                <a:srgbClr val="5FB5CC"/>
              </a:buClr>
              <a:buSzPct val="89583"/>
              <a:buFont typeface="Wingdings"/>
              <a:buChar char=""/>
              <a:tabLst>
                <a:tab pos="286385" algn="l"/>
                <a:tab pos="935990" algn="l"/>
                <a:tab pos="2045970" algn="l"/>
                <a:tab pos="2579370" algn="l"/>
                <a:tab pos="2900680" algn="l"/>
                <a:tab pos="4182745" algn="l"/>
                <a:tab pos="4879340" algn="l"/>
                <a:tab pos="6449695" algn="l"/>
              </a:tabLst>
            </a:pPr>
            <a:r>
              <a:rPr sz="2400" spc="-195" dirty="0">
                <a:latin typeface="Corbel"/>
                <a:cs typeface="Corbel"/>
              </a:rPr>
              <a:t>Y</a:t>
            </a:r>
            <a:r>
              <a:rPr sz="2400" spc="-2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rbel"/>
                <a:cs typeface="Corbel"/>
              </a:rPr>
              <a:t>w</a:t>
            </a:r>
            <a:r>
              <a:rPr sz="2400" spc="-15" dirty="0">
                <a:latin typeface="Corbel"/>
                <a:cs typeface="Corbel"/>
              </a:rPr>
              <a:t>o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spc="-70" dirty="0">
                <a:latin typeface="Corbel"/>
                <a:cs typeface="Corbel"/>
              </a:rPr>
              <a:t>k</a:t>
            </a:r>
            <a:r>
              <a:rPr sz="2400" spc="-15" dirty="0">
                <a:latin typeface="Corbel"/>
                <a:cs typeface="Corbel"/>
              </a:rPr>
              <a:t>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rbel"/>
                <a:cs typeface="Corbel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rbel"/>
                <a:cs typeface="Corbel"/>
              </a:rPr>
              <a:t>soft</a:t>
            </a:r>
            <a:r>
              <a:rPr sz="2400" spc="-10" dirty="0">
                <a:latin typeface="Corbel"/>
                <a:cs typeface="Corbel"/>
              </a:rPr>
              <a:t>w</a:t>
            </a:r>
            <a:r>
              <a:rPr sz="2400" spc="-15" dirty="0">
                <a:latin typeface="Corbel"/>
                <a:cs typeface="Corbel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rbel"/>
                <a:cs typeface="Corbel"/>
              </a:rPr>
              <a:t>firm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rbel"/>
                <a:cs typeface="Corbel"/>
              </a:rPr>
              <a:t>d</a:t>
            </a:r>
            <a:r>
              <a:rPr sz="2400" spc="-25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velopin</a:t>
            </a:r>
            <a:r>
              <a:rPr sz="2400" spc="-15" dirty="0">
                <a:latin typeface="Corbel"/>
                <a:cs typeface="Corbel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ou</a:t>
            </a:r>
            <a:r>
              <a:rPr sz="2400" spc="-10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0" dirty="0">
                <a:latin typeface="Corbel"/>
                <a:cs typeface="Corbel"/>
              </a:rPr>
              <a:t>s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programs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orbel"/>
                <a:cs typeface="Corbel"/>
              </a:rPr>
              <a:t>fo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many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15" dirty="0">
                <a:latin typeface="Corbel"/>
                <a:cs typeface="Corbel"/>
              </a:rPr>
              <a:t>ear</a:t>
            </a:r>
            <a:r>
              <a:rPr sz="2400" spc="-5" dirty="0">
                <a:latin typeface="Corbel"/>
                <a:cs typeface="Corbel"/>
              </a:rPr>
              <a:t>s</a:t>
            </a:r>
            <a:r>
              <a:rPr sz="2400" dirty="0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 marL="285750" indent="-273050">
              <a:lnSpc>
                <a:spcPct val="100000"/>
              </a:lnSpc>
              <a:spcBef>
                <a:spcPts val="575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286385" algn="l"/>
              </a:tabLst>
            </a:pPr>
            <a:r>
              <a:rPr sz="2400" spc="-20" dirty="0">
                <a:latin typeface="Corbel"/>
                <a:cs typeface="Corbel"/>
              </a:rPr>
              <a:t>Ove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h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15" dirty="0">
                <a:latin typeface="Corbel"/>
                <a:cs typeface="Corbel"/>
              </a:rPr>
              <a:t>ears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u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rbel"/>
                <a:cs typeface="Corbel"/>
              </a:rPr>
              <a:t>h</a:t>
            </a:r>
            <a:r>
              <a:rPr sz="2400" spc="-15" dirty="0">
                <a:latin typeface="Corbel"/>
                <a:cs typeface="Corbel"/>
              </a:rPr>
              <a:t>ave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made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30" dirty="0">
                <a:latin typeface="Corbel"/>
                <a:cs typeface="Corbel"/>
              </a:rPr>
              <a:t>v</a:t>
            </a:r>
            <a:r>
              <a:rPr sz="2400" spc="-10" dirty="0">
                <a:latin typeface="Corbel"/>
                <a:cs typeface="Corbel"/>
              </a:rPr>
              <a:t>eral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so</a:t>
            </a:r>
            <a:r>
              <a:rPr sz="2400" spc="10" dirty="0">
                <a:latin typeface="Corbel"/>
                <a:cs typeface="Corbel"/>
              </a:rPr>
              <a:t>f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10" dirty="0">
                <a:latin typeface="Corbel"/>
                <a:cs typeface="Corbel"/>
              </a:rPr>
              <a:t>w</a:t>
            </a:r>
            <a:r>
              <a:rPr sz="2400" spc="-15" dirty="0">
                <a:latin typeface="Corbel"/>
                <a:cs typeface="Corbel"/>
              </a:rPr>
              <a:t>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libraries</a:t>
            </a:r>
            <a:endParaRPr sz="2400">
              <a:latin typeface="Corbel"/>
              <a:cs typeface="Corbel"/>
            </a:endParaRPr>
          </a:p>
          <a:p>
            <a:pPr marL="28575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h</a:t>
            </a:r>
            <a:r>
              <a:rPr sz="2400" dirty="0">
                <a:latin typeface="Corbel"/>
                <a:cs typeface="Corbel"/>
              </a:rPr>
              <a:t>at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he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p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u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d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5" dirty="0">
                <a:latin typeface="Corbel"/>
                <a:cs typeface="Corbel"/>
              </a:rPr>
              <a:t>ou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job</a:t>
            </a:r>
            <a:r>
              <a:rPr sz="2400" dirty="0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 marL="285750" indent="-273050">
              <a:lnSpc>
                <a:spcPct val="100000"/>
              </a:lnSpc>
              <a:spcBef>
                <a:spcPts val="575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286385" algn="l"/>
              </a:tabLst>
            </a:pPr>
            <a:r>
              <a:rPr sz="2400" spc="-195" dirty="0">
                <a:latin typeface="Corbel"/>
                <a:cs typeface="Corbel"/>
              </a:rPr>
              <a:t>Y</a:t>
            </a:r>
            <a:r>
              <a:rPr sz="2400" spc="-2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u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deci</a:t>
            </a:r>
            <a:r>
              <a:rPr sz="2400" spc="-25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ed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move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on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rbel"/>
                <a:cs typeface="Corbel"/>
              </a:rPr>
              <a:t>new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mpan</a:t>
            </a:r>
            <a:r>
              <a:rPr sz="2400" spc="-125" dirty="0">
                <a:latin typeface="Corbel"/>
                <a:cs typeface="Corbel"/>
              </a:rPr>
              <a:t>y</a:t>
            </a:r>
            <a:r>
              <a:rPr sz="2400" dirty="0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 marL="285750" indent="-273050">
              <a:lnSpc>
                <a:spcPct val="100000"/>
              </a:lnSpc>
              <a:spcBef>
                <a:spcPts val="575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286385" algn="l"/>
              </a:tabLst>
            </a:pPr>
            <a:r>
              <a:rPr sz="2400" spc="-20" dirty="0">
                <a:latin typeface="Corbel"/>
                <a:cs typeface="Corbel"/>
              </a:rPr>
              <a:t>Afte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fe</a:t>
            </a:r>
            <a:r>
              <a:rPr sz="2400" spc="-20" dirty="0">
                <a:latin typeface="Corbel"/>
                <a:cs typeface="Corbel"/>
              </a:rPr>
              <a:t>w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weeks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2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u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orbel"/>
                <a:cs typeface="Corbel"/>
              </a:rPr>
              <a:t>r</a:t>
            </a:r>
            <a:r>
              <a:rPr sz="2400" spc="-15" dirty="0">
                <a:latin typeface="Corbel"/>
                <a:cs typeface="Corbel"/>
              </a:rPr>
              <a:t>ea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ize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h</a:t>
            </a:r>
            <a:r>
              <a:rPr sz="2400" spc="-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u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ca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use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orbel"/>
                <a:cs typeface="Corbel"/>
              </a:rPr>
              <a:t>th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rari</a:t>
            </a: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s</a:t>
            </a:r>
            <a:endParaRPr sz="2400">
              <a:latin typeface="Corbel"/>
              <a:cs typeface="Corbel"/>
            </a:endParaRPr>
          </a:p>
          <a:p>
            <a:pPr marL="285750">
              <a:lnSpc>
                <a:spcPct val="100000"/>
              </a:lnSpc>
            </a:pPr>
            <a:r>
              <a:rPr sz="2400" dirty="0">
                <a:latin typeface="Corbel"/>
                <a:cs typeface="Corbel"/>
              </a:rPr>
              <a:t>from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5" dirty="0">
                <a:latin typeface="Corbel"/>
                <a:cs typeface="Corbel"/>
              </a:rPr>
              <a:t>ou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ol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jo</a:t>
            </a:r>
            <a:r>
              <a:rPr sz="2400" dirty="0">
                <a:latin typeface="Corbel"/>
                <a:cs typeface="Corbel"/>
              </a:rPr>
              <a:t>b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he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p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w</a:t>
            </a:r>
            <a:r>
              <a:rPr sz="2400" spc="-15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h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5" dirty="0">
                <a:latin typeface="Corbel"/>
                <a:cs typeface="Corbel"/>
              </a:rPr>
              <a:t>ou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ne</a:t>
            </a:r>
            <a:r>
              <a:rPr sz="2400" dirty="0">
                <a:latin typeface="Corbel"/>
                <a:cs typeface="Corbel"/>
              </a:rPr>
              <a:t>w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job</a:t>
            </a:r>
            <a:r>
              <a:rPr sz="2400" dirty="0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 marL="285750" indent="-273050">
              <a:lnSpc>
                <a:spcPct val="100000"/>
              </a:lnSpc>
              <a:spcBef>
                <a:spcPts val="575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286385" algn="l"/>
              </a:tabLst>
            </a:pPr>
            <a:r>
              <a:rPr sz="2400" b="1" spc="-25" dirty="0">
                <a:latin typeface="Corbel"/>
                <a:cs typeface="Corbel"/>
              </a:rPr>
              <a:t>Wha</a:t>
            </a:r>
            <a:r>
              <a:rPr sz="2400" b="1" spc="-10" dirty="0">
                <a:latin typeface="Corbel"/>
                <a:cs typeface="Corbel"/>
              </a:rPr>
              <a:t>t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orbel"/>
                <a:cs typeface="Corbel"/>
              </a:rPr>
              <a:t>d</a:t>
            </a:r>
            <a:r>
              <a:rPr sz="2400" b="1" spc="-15" dirty="0">
                <a:latin typeface="Corbel"/>
                <a:cs typeface="Corbel"/>
              </a:rPr>
              <a:t>o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you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d</a:t>
            </a:r>
            <a:r>
              <a:rPr sz="2400" b="1" spc="-10" dirty="0">
                <a:latin typeface="Corbel"/>
                <a:cs typeface="Corbel"/>
              </a:rPr>
              <a:t>o</a:t>
            </a:r>
            <a:r>
              <a:rPr sz="2400" b="1" dirty="0">
                <a:latin typeface="Corbel"/>
                <a:cs typeface="Corbel"/>
              </a:rPr>
              <a:t>?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59308"/>
            <a:ext cx="4594860" cy="42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672804"/>
            <a:ext cx="218376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C00"/>
              </a:buClr>
              <a:buSzPct val="80000"/>
              <a:buFont typeface="Wingdings 2"/>
              <a:buChar char=""/>
              <a:tabLst>
                <a:tab pos="332740" algn="l"/>
              </a:tabLst>
            </a:pPr>
            <a:r>
              <a:rPr sz="2000" b="1" spc="-5" dirty="0">
                <a:latin typeface="Corbel"/>
                <a:cs typeface="Corbel"/>
              </a:rPr>
              <a:t>Wha</a:t>
            </a:r>
            <a:r>
              <a:rPr sz="2000" b="1" dirty="0">
                <a:latin typeface="Corbel"/>
                <a:cs typeface="Corbel"/>
              </a:rPr>
              <a:t>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orbel"/>
                <a:cs typeface="Corbel"/>
              </a:rPr>
              <a:t>are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orbel"/>
                <a:cs typeface="Corbel"/>
              </a:rPr>
              <a:t>Et</a:t>
            </a:r>
            <a:r>
              <a:rPr sz="2000" b="1" spc="-10" dirty="0">
                <a:latin typeface="Corbel"/>
                <a:cs typeface="Corbel"/>
              </a:rPr>
              <a:t>h</a:t>
            </a:r>
            <a:r>
              <a:rPr sz="2000" b="1" dirty="0">
                <a:latin typeface="Corbel"/>
                <a:cs typeface="Corbel"/>
              </a:rPr>
              <a:t>i</a:t>
            </a:r>
            <a:r>
              <a:rPr sz="2000" b="1" spc="5" dirty="0">
                <a:latin typeface="Corbel"/>
                <a:cs typeface="Corbel"/>
              </a:rPr>
              <a:t>c</a:t>
            </a:r>
            <a:r>
              <a:rPr sz="2000" b="1" dirty="0">
                <a:latin typeface="Corbel"/>
                <a:cs typeface="Corbel"/>
              </a:rPr>
              <a:t>s?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18236" y="1972641"/>
            <a:ext cx="7837805" cy="357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570" indent="-273050">
              <a:lnSpc>
                <a:spcPts val="1945"/>
              </a:lnSpc>
              <a:buClr>
                <a:srgbClr val="5FB5CC"/>
              </a:buClr>
              <a:buSzPct val="88888"/>
              <a:buFont typeface="Wingdings"/>
              <a:buChar char=""/>
              <a:tabLst>
                <a:tab pos="624205" algn="l"/>
              </a:tabLst>
            </a:pPr>
            <a:r>
              <a:rPr sz="1800" spc="-5" dirty="0">
                <a:latin typeface="Corbel"/>
                <a:cs typeface="Corbel"/>
              </a:rPr>
              <a:t>Ethi</a:t>
            </a:r>
            <a:r>
              <a:rPr sz="1800" spc="5" dirty="0">
                <a:latin typeface="Corbel"/>
                <a:cs typeface="Corbel"/>
              </a:rPr>
              <a:t>c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is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concerne</a:t>
            </a:r>
            <a:r>
              <a:rPr sz="1800" dirty="0">
                <a:latin typeface="Corbel"/>
                <a:cs typeface="Corbel"/>
              </a:rPr>
              <a:t>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with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hum</a:t>
            </a:r>
            <a:r>
              <a:rPr sz="1800" spc="-10" dirty="0">
                <a:latin typeface="Corbel"/>
                <a:cs typeface="Corbel"/>
              </a:rPr>
              <a:t>a</a:t>
            </a:r>
            <a:r>
              <a:rPr sz="1800" dirty="0">
                <a:latin typeface="Corbel"/>
                <a:cs typeface="Corbel"/>
              </a:rPr>
              <a:t>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cond</a:t>
            </a:r>
            <a:r>
              <a:rPr sz="1800" dirty="0">
                <a:latin typeface="Corbel"/>
                <a:cs typeface="Corbel"/>
              </a:rPr>
              <a:t>uct,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i.e</a:t>
            </a:r>
            <a:r>
              <a:rPr sz="1800" spc="5" dirty="0">
                <a:latin typeface="Corbel"/>
                <a:cs typeface="Corbel"/>
              </a:rPr>
              <a:t>.</a:t>
            </a:r>
            <a:r>
              <a:rPr sz="1800" dirty="0">
                <a:latin typeface="Corbel"/>
                <a:cs typeface="Corbel"/>
              </a:rPr>
              <a:t>,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b</a:t>
            </a:r>
            <a:r>
              <a:rPr sz="1800" dirty="0">
                <a:latin typeface="Corbel"/>
                <a:cs typeface="Corbel"/>
              </a:rPr>
              <a:t>eha</a:t>
            </a:r>
            <a:r>
              <a:rPr sz="1800" spc="-15" dirty="0">
                <a:latin typeface="Corbel"/>
                <a:cs typeface="Corbel"/>
              </a:rPr>
              <a:t>v</a:t>
            </a:r>
            <a:r>
              <a:rPr sz="1800" dirty="0">
                <a:latin typeface="Corbel"/>
                <a:cs typeface="Corbel"/>
              </a:rPr>
              <a:t>ior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o</a:t>
            </a:r>
            <a:r>
              <a:rPr sz="1800" dirty="0">
                <a:latin typeface="Corbel"/>
                <a:cs typeface="Corbel"/>
              </a:rPr>
              <a:t>f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in</a:t>
            </a:r>
            <a:r>
              <a:rPr sz="1800" spc="-10" dirty="0">
                <a:latin typeface="Corbel"/>
                <a:cs typeface="Corbel"/>
              </a:rPr>
              <a:t>d</a:t>
            </a:r>
            <a:r>
              <a:rPr sz="1800" dirty="0">
                <a:latin typeface="Corbel"/>
                <a:cs typeface="Corbel"/>
              </a:rPr>
              <a:t>ivi</a:t>
            </a:r>
            <a:r>
              <a:rPr sz="1800" spc="-10" dirty="0">
                <a:latin typeface="Corbel"/>
                <a:cs typeface="Corbel"/>
              </a:rPr>
              <a:t>d</a:t>
            </a:r>
            <a:r>
              <a:rPr sz="1800" dirty="0">
                <a:latin typeface="Corbel"/>
                <a:cs typeface="Corbel"/>
              </a:rPr>
              <a:t>uals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in</a:t>
            </a:r>
            <a:endParaRPr sz="1800">
              <a:latin typeface="Corbel"/>
              <a:cs typeface="Corbel"/>
            </a:endParaRPr>
          </a:p>
          <a:p>
            <a:pPr marL="623570">
              <a:lnSpc>
                <a:spcPts val="1945"/>
              </a:lnSpc>
            </a:pPr>
            <a:r>
              <a:rPr sz="1800" spc="-5" dirty="0">
                <a:latin typeface="Corbel"/>
                <a:cs typeface="Corbel"/>
              </a:rPr>
              <a:t>so</a:t>
            </a:r>
            <a:r>
              <a:rPr sz="1800" spc="5" dirty="0">
                <a:latin typeface="Corbel"/>
                <a:cs typeface="Corbel"/>
              </a:rPr>
              <a:t>c</a:t>
            </a:r>
            <a:r>
              <a:rPr sz="1800" spc="-10" dirty="0">
                <a:latin typeface="Corbel"/>
                <a:cs typeface="Corbel"/>
              </a:rPr>
              <a:t>ie</a:t>
            </a:r>
            <a:r>
              <a:rPr sz="1800" spc="-5" dirty="0">
                <a:latin typeface="Corbel"/>
                <a:cs typeface="Corbel"/>
              </a:rPr>
              <a:t>ty</a:t>
            </a:r>
            <a:endParaRPr sz="1800">
              <a:latin typeface="Corbel"/>
              <a:cs typeface="Corbel"/>
            </a:endParaRPr>
          </a:p>
          <a:p>
            <a:pPr marL="623570" indent="-273050">
              <a:lnSpc>
                <a:spcPct val="100000"/>
              </a:lnSpc>
              <a:buClr>
                <a:srgbClr val="5FB5CC"/>
              </a:buClr>
              <a:buSzPct val="88888"/>
              <a:buFont typeface="Wingdings"/>
              <a:buChar char=""/>
              <a:tabLst>
                <a:tab pos="624205" algn="l"/>
              </a:tabLst>
            </a:pPr>
            <a:r>
              <a:rPr sz="1800" spc="-5" dirty="0">
                <a:latin typeface="Corbel"/>
                <a:cs typeface="Corbel"/>
              </a:rPr>
              <a:t>Et</a:t>
            </a:r>
            <a:r>
              <a:rPr sz="1800" dirty="0">
                <a:latin typeface="Corbel"/>
                <a:cs typeface="Corbel"/>
              </a:rPr>
              <a:t>hics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ca</a:t>
            </a:r>
            <a:r>
              <a:rPr sz="1800" dirty="0">
                <a:latin typeface="Corbel"/>
                <a:cs typeface="Corbel"/>
              </a:rPr>
              <a:t>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be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defined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orbel"/>
                <a:cs typeface="Corbel"/>
              </a:rPr>
              <a:t>b</a:t>
            </a:r>
            <a:r>
              <a:rPr sz="1800" spc="-10" dirty="0">
                <a:latin typeface="Corbel"/>
                <a:cs typeface="Corbel"/>
              </a:rPr>
              <a:t>ro</a:t>
            </a:r>
            <a:r>
              <a:rPr sz="1800" spc="-20" dirty="0">
                <a:latin typeface="Corbel"/>
                <a:cs typeface="Corbel"/>
              </a:rPr>
              <a:t>a</a:t>
            </a:r>
            <a:r>
              <a:rPr sz="1800" dirty="0">
                <a:latin typeface="Corbel"/>
                <a:cs typeface="Corbel"/>
              </a:rPr>
              <a:t>dly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a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a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s</a:t>
            </a:r>
            <a:r>
              <a:rPr sz="1800" spc="-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o</a:t>
            </a:r>
            <a:r>
              <a:rPr sz="1800" dirty="0">
                <a:latin typeface="Corbel"/>
                <a:cs typeface="Corbel"/>
              </a:rPr>
              <a:t>f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mo</a:t>
            </a:r>
            <a:r>
              <a:rPr sz="1800" spc="-20" dirty="0">
                <a:latin typeface="Corbel"/>
                <a:cs typeface="Corbel"/>
              </a:rPr>
              <a:t>r</a:t>
            </a:r>
            <a:r>
              <a:rPr sz="1800" spc="-15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l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p</a:t>
            </a:r>
            <a:r>
              <a:rPr sz="1800" dirty="0">
                <a:latin typeface="Corbel"/>
                <a:cs typeface="Corbel"/>
              </a:rPr>
              <a:t>rinci</a:t>
            </a:r>
            <a:r>
              <a:rPr sz="1800" spc="5" dirty="0">
                <a:latin typeface="Corbel"/>
                <a:cs typeface="Corbel"/>
              </a:rPr>
              <a:t>p</a:t>
            </a:r>
            <a:r>
              <a:rPr sz="1800" spc="-15" dirty="0">
                <a:latin typeface="Corbel"/>
                <a:cs typeface="Corbel"/>
              </a:rPr>
              <a:t>l</a:t>
            </a:r>
            <a:r>
              <a:rPr sz="1800" spc="-10" dirty="0">
                <a:latin typeface="Corbel"/>
                <a:cs typeface="Corbel"/>
              </a:rPr>
              <a:t>es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o</a:t>
            </a:r>
            <a:r>
              <a:rPr sz="1800" dirty="0">
                <a:latin typeface="Corbel"/>
                <a:cs typeface="Corbel"/>
              </a:rPr>
              <a:t>r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v</a:t>
            </a:r>
            <a:r>
              <a:rPr sz="1800" spc="-20" dirty="0">
                <a:latin typeface="Corbel"/>
                <a:cs typeface="Corbel"/>
              </a:rPr>
              <a:t>a</a:t>
            </a:r>
            <a:r>
              <a:rPr sz="1800" spc="-10" dirty="0">
                <a:latin typeface="Corbel"/>
                <a:cs typeface="Corbel"/>
              </a:rPr>
              <a:t>lues</a:t>
            </a:r>
            <a:endParaRPr sz="1800">
              <a:latin typeface="Corbel"/>
              <a:cs typeface="Corbel"/>
            </a:endParaRPr>
          </a:p>
          <a:p>
            <a:pPr marL="623570" indent="-273050">
              <a:lnSpc>
                <a:spcPct val="100000"/>
              </a:lnSpc>
              <a:buClr>
                <a:srgbClr val="5FB5CC"/>
              </a:buClr>
              <a:buSzPct val="88888"/>
              <a:buFont typeface="Wingdings"/>
              <a:buChar char=""/>
              <a:tabLst>
                <a:tab pos="624205" algn="l"/>
              </a:tabLst>
            </a:pPr>
            <a:r>
              <a:rPr sz="1800" spc="-15" dirty="0">
                <a:latin typeface="Corbel"/>
                <a:cs typeface="Corbel"/>
              </a:rPr>
              <a:t>Th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y</a:t>
            </a:r>
            <a:r>
              <a:rPr sz="1800" spc="5" dirty="0">
                <a:latin typeface="Corbel"/>
                <a:cs typeface="Corbel"/>
              </a:rPr>
              <a:t>s</a:t>
            </a:r>
            <a:r>
              <a:rPr sz="1800" spc="-15" dirty="0">
                <a:latin typeface="Corbel"/>
                <a:cs typeface="Corbel"/>
              </a:rPr>
              <a:t>tema</a:t>
            </a:r>
            <a:r>
              <a:rPr sz="1800" spc="-5" dirty="0">
                <a:latin typeface="Corbel"/>
                <a:cs typeface="Corbel"/>
              </a:rPr>
              <a:t>ti</a:t>
            </a:r>
            <a:r>
              <a:rPr sz="1800" dirty="0">
                <a:latin typeface="Corbel"/>
                <a:cs typeface="Corbel"/>
              </a:rPr>
              <a:t>c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st</a:t>
            </a:r>
            <a:r>
              <a:rPr sz="1800" spc="5" dirty="0">
                <a:latin typeface="Corbel"/>
                <a:cs typeface="Corbel"/>
              </a:rPr>
              <a:t>u</a:t>
            </a:r>
            <a:r>
              <a:rPr sz="1800" dirty="0">
                <a:latin typeface="Corbel"/>
                <a:cs typeface="Corbel"/>
              </a:rPr>
              <a:t>dy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of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righ</a:t>
            </a:r>
            <a:r>
              <a:rPr sz="1800" spc="-5" dirty="0">
                <a:latin typeface="Corbel"/>
                <a:cs typeface="Corbel"/>
              </a:rPr>
              <a:t>tne</a:t>
            </a:r>
            <a:r>
              <a:rPr sz="1800" spc="5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an</a:t>
            </a:r>
            <a:r>
              <a:rPr sz="1800" spc="-10" dirty="0">
                <a:latin typeface="Corbel"/>
                <a:cs typeface="Corbel"/>
              </a:rPr>
              <a:t>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wrongne</a:t>
            </a:r>
            <a:r>
              <a:rPr sz="1800" spc="-5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of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hum</a:t>
            </a:r>
            <a:r>
              <a:rPr sz="1800" spc="-25" dirty="0">
                <a:latin typeface="Corbel"/>
                <a:cs typeface="Corbel"/>
              </a:rPr>
              <a:t>a</a:t>
            </a:r>
            <a:r>
              <a:rPr sz="1800" dirty="0">
                <a:latin typeface="Corbel"/>
                <a:cs typeface="Corbel"/>
              </a:rPr>
              <a:t>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condu</a:t>
            </a:r>
            <a:r>
              <a:rPr sz="1800" spc="5" dirty="0">
                <a:latin typeface="Corbel"/>
                <a:cs typeface="Corbel"/>
              </a:rPr>
              <a:t>c</a:t>
            </a:r>
            <a:r>
              <a:rPr sz="1800" dirty="0">
                <a:latin typeface="Corbel"/>
                <a:cs typeface="Corbel"/>
              </a:rPr>
              <a:t>t</a:t>
            </a:r>
            <a:endParaRPr sz="1800">
              <a:latin typeface="Corbel"/>
              <a:cs typeface="Corbel"/>
            </a:endParaRPr>
          </a:p>
          <a:p>
            <a:pPr marL="623570" indent="-273050">
              <a:lnSpc>
                <a:spcPct val="100000"/>
              </a:lnSpc>
              <a:buClr>
                <a:srgbClr val="5FB5CC"/>
              </a:buClr>
              <a:buSzPct val="88888"/>
              <a:buFont typeface="Wingdings"/>
              <a:buChar char=""/>
              <a:tabLst>
                <a:tab pos="624205" algn="l"/>
              </a:tabLst>
            </a:pPr>
            <a:r>
              <a:rPr sz="1800" spc="-15" dirty="0">
                <a:latin typeface="Corbel"/>
                <a:cs typeface="Corbel"/>
              </a:rPr>
              <a:t>D</a:t>
            </a:r>
            <a:r>
              <a:rPr sz="1800" spc="-5" dirty="0">
                <a:latin typeface="Corbel"/>
                <a:cs typeface="Corbel"/>
              </a:rPr>
              <a:t>e</a:t>
            </a:r>
            <a:r>
              <a:rPr sz="1800" spc="-10" dirty="0">
                <a:latin typeface="Corbel"/>
                <a:cs typeface="Corbel"/>
              </a:rPr>
              <a:t>rived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from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th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G</a:t>
            </a:r>
            <a:r>
              <a:rPr sz="1800" spc="-20" dirty="0">
                <a:latin typeface="Corbel"/>
                <a:cs typeface="Corbel"/>
              </a:rPr>
              <a:t>r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spc="-5" dirty="0">
                <a:latin typeface="Corbel"/>
                <a:cs typeface="Corbel"/>
              </a:rPr>
              <a:t>e</a:t>
            </a:r>
            <a:r>
              <a:rPr sz="1800" spc="-10" dirty="0">
                <a:latin typeface="Corbel"/>
                <a:cs typeface="Corbel"/>
              </a:rPr>
              <a:t>k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word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Corbel"/>
                <a:cs typeface="Corbel"/>
              </a:rPr>
              <a:t>ec</a:t>
            </a:r>
            <a:r>
              <a:rPr sz="1800" b="1" i="1" spc="5" dirty="0">
                <a:latin typeface="Corbel"/>
                <a:cs typeface="Corbel"/>
              </a:rPr>
              <a:t>h</a:t>
            </a:r>
            <a:r>
              <a:rPr sz="1800" b="1" i="1" spc="-10" dirty="0">
                <a:latin typeface="Corbel"/>
                <a:cs typeface="Corbel"/>
              </a:rPr>
              <a:t>é</a:t>
            </a:r>
            <a:r>
              <a:rPr sz="1800" b="1" i="1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wh</a:t>
            </a:r>
            <a:r>
              <a:rPr sz="1800" spc="5" dirty="0">
                <a:latin typeface="Corbel"/>
                <a:cs typeface="Corbel"/>
              </a:rPr>
              <a:t>i</a:t>
            </a:r>
            <a:r>
              <a:rPr sz="1800" spc="-5" dirty="0">
                <a:latin typeface="Corbel"/>
                <a:cs typeface="Corbel"/>
              </a:rPr>
              <a:t>c</a:t>
            </a:r>
            <a:r>
              <a:rPr sz="1800" dirty="0">
                <a:latin typeface="Corbel"/>
                <a:cs typeface="Corbel"/>
              </a:rPr>
              <a:t>h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me</a:t>
            </a:r>
            <a:r>
              <a:rPr sz="1800" spc="-20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n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c</a:t>
            </a:r>
            <a:r>
              <a:rPr sz="1800" dirty="0">
                <a:latin typeface="Corbel"/>
                <a:cs typeface="Corbel"/>
              </a:rPr>
              <a:t>h</a:t>
            </a:r>
            <a:r>
              <a:rPr sz="1800" spc="-15" dirty="0">
                <a:latin typeface="Corbel"/>
                <a:cs typeface="Corbel"/>
              </a:rPr>
              <a:t>a</a:t>
            </a:r>
            <a:r>
              <a:rPr sz="1800" spc="-10" dirty="0">
                <a:latin typeface="Corbel"/>
                <a:cs typeface="Corbel"/>
              </a:rPr>
              <a:t>r</a:t>
            </a:r>
            <a:r>
              <a:rPr sz="1800" spc="-20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ct</a:t>
            </a:r>
            <a:r>
              <a:rPr sz="1800" spc="5" dirty="0">
                <a:latin typeface="Corbel"/>
                <a:cs typeface="Corbel"/>
              </a:rPr>
              <a:t>e</a:t>
            </a:r>
            <a:r>
              <a:rPr sz="1800" spc="-10" dirty="0">
                <a:latin typeface="Corbel"/>
                <a:cs typeface="Corbel"/>
              </a:rPr>
              <a:t>r</a:t>
            </a:r>
            <a:endParaRPr sz="1800">
              <a:latin typeface="Corbel"/>
              <a:cs typeface="Corbel"/>
            </a:endParaRPr>
          </a:p>
          <a:p>
            <a:pPr marL="623570" marR="5715" indent="-273050">
              <a:lnSpc>
                <a:spcPts val="1730"/>
              </a:lnSpc>
              <a:spcBef>
                <a:spcPts val="415"/>
              </a:spcBef>
              <a:buClr>
                <a:srgbClr val="5FB5CC"/>
              </a:buClr>
              <a:buSzPct val="88888"/>
              <a:buFont typeface="Wingdings"/>
              <a:buChar char=""/>
              <a:tabLst>
                <a:tab pos="624205" algn="l"/>
              </a:tabLst>
            </a:pPr>
            <a:r>
              <a:rPr sz="1800" spc="-5" dirty="0">
                <a:latin typeface="Corbel"/>
                <a:cs typeface="Corbel"/>
              </a:rPr>
              <a:t>Et</a:t>
            </a:r>
            <a:r>
              <a:rPr sz="1800" dirty="0">
                <a:latin typeface="Corbel"/>
                <a:cs typeface="Corbel"/>
              </a:rPr>
              <a:t>hi</a:t>
            </a:r>
            <a:r>
              <a:rPr sz="1800" spc="-10" dirty="0">
                <a:latin typeface="Corbel"/>
                <a:cs typeface="Corbel"/>
              </a:rPr>
              <a:t>c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is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collectio</a:t>
            </a:r>
            <a:r>
              <a:rPr sz="1800" dirty="0">
                <a:latin typeface="Corbel"/>
                <a:cs typeface="Corbel"/>
              </a:rPr>
              <a:t>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of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h</a:t>
            </a:r>
            <a:r>
              <a:rPr sz="1800" spc="-10" dirty="0">
                <a:latin typeface="Corbel"/>
                <a:cs typeface="Corbel"/>
              </a:rPr>
              <a:t>euris</a:t>
            </a:r>
            <a:r>
              <a:rPr sz="1800" spc="-1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i</a:t>
            </a:r>
            <a:r>
              <a:rPr sz="1800" spc="-10" dirty="0">
                <a:latin typeface="Corbel"/>
                <a:cs typeface="Corbel"/>
              </a:rPr>
              <a:t>c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that</a:t>
            </a:r>
            <a:r>
              <a:rPr sz="1800" spc="-5" dirty="0">
                <a:latin typeface="Corbel"/>
                <a:cs typeface="Corbel"/>
              </a:rPr>
              <a:t>,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wh</a:t>
            </a:r>
            <a:r>
              <a:rPr sz="1800" spc="-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fo</a:t>
            </a:r>
            <a:r>
              <a:rPr sz="1800" spc="5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low</a:t>
            </a:r>
            <a:r>
              <a:rPr sz="1800" spc="-10" dirty="0">
                <a:latin typeface="Corbel"/>
                <a:cs typeface="Corbel"/>
              </a:rPr>
              <a:t>ed,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improves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ou</a:t>
            </a:r>
            <a:r>
              <a:rPr sz="1800" spc="-10" dirty="0">
                <a:latin typeface="Corbel"/>
                <a:cs typeface="Corbel"/>
              </a:rPr>
              <a:t>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way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of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life</a:t>
            </a:r>
            <a:r>
              <a:rPr sz="1800" dirty="0">
                <a:latin typeface="Corbel"/>
                <a:cs typeface="Corbel"/>
              </a:rPr>
              <a:t>.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E.</a:t>
            </a:r>
            <a:r>
              <a:rPr sz="1800" spc="-10" dirty="0">
                <a:latin typeface="Corbel"/>
                <a:cs typeface="Corbel"/>
              </a:rPr>
              <a:t>g</a:t>
            </a:r>
            <a:r>
              <a:rPr sz="1800" dirty="0">
                <a:latin typeface="Corbel"/>
                <a:cs typeface="Corbel"/>
              </a:rPr>
              <a:t>.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a</a:t>
            </a:r>
            <a:r>
              <a:rPr sz="1800" dirty="0">
                <a:latin typeface="Corbel"/>
                <a:cs typeface="Corbel"/>
              </a:rPr>
              <a:t>lways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te</a:t>
            </a:r>
            <a:r>
              <a:rPr sz="1800" spc="-5" dirty="0">
                <a:latin typeface="Corbel"/>
                <a:cs typeface="Corbel"/>
              </a:rPr>
              <a:t>ll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th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truth</a:t>
            </a:r>
            <a:endParaRPr sz="1800">
              <a:latin typeface="Corbel"/>
              <a:cs typeface="Corbel"/>
            </a:endParaRPr>
          </a:p>
          <a:p>
            <a:pPr marL="332740" indent="-320040">
              <a:lnSpc>
                <a:spcPts val="1925"/>
              </a:lnSpc>
              <a:buClr>
                <a:srgbClr val="F0AC00"/>
              </a:buClr>
              <a:buSzPct val="80000"/>
              <a:buFont typeface="Wingdings 2"/>
              <a:buChar char=""/>
              <a:tabLst>
                <a:tab pos="332740" algn="l"/>
              </a:tabLst>
            </a:pPr>
            <a:r>
              <a:rPr sz="2000" b="1" spc="-5" dirty="0">
                <a:latin typeface="Corbel"/>
                <a:cs typeface="Corbel"/>
              </a:rPr>
              <a:t>Wh</a:t>
            </a:r>
            <a:r>
              <a:rPr sz="2000" b="1" dirty="0">
                <a:latin typeface="Corbel"/>
                <a:cs typeface="Corbel"/>
              </a:rPr>
              <a:t>y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orbel"/>
                <a:cs typeface="Corbel"/>
              </a:rPr>
              <a:t>Et</a:t>
            </a:r>
            <a:r>
              <a:rPr sz="2000" b="1" spc="-10" dirty="0">
                <a:latin typeface="Corbel"/>
                <a:cs typeface="Corbel"/>
              </a:rPr>
              <a:t>h</a:t>
            </a:r>
            <a:r>
              <a:rPr sz="2000" b="1" dirty="0">
                <a:latin typeface="Corbel"/>
                <a:cs typeface="Corbel"/>
              </a:rPr>
              <a:t>i</a:t>
            </a:r>
            <a:r>
              <a:rPr sz="2000" b="1" spc="5" dirty="0">
                <a:latin typeface="Corbel"/>
                <a:cs typeface="Corbel"/>
              </a:rPr>
              <a:t>c</a:t>
            </a:r>
            <a:r>
              <a:rPr sz="2000" b="1" dirty="0">
                <a:latin typeface="Corbel"/>
                <a:cs typeface="Corbel"/>
              </a:rPr>
              <a:t>s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orbel"/>
                <a:cs typeface="Corbel"/>
              </a:rPr>
              <a:t>Imp</a:t>
            </a:r>
            <a:r>
              <a:rPr sz="2000" b="1" spc="-10" dirty="0">
                <a:latin typeface="Corbel"/>
                <a:cs typeface="Corbel"/>
              </a:rPr>
              <a:t>o</a:t>
            </a:r>
            <a:r>
              <a:rPr sz="2000" b="1" dirty="0">
                <a:latin typeface="Corbel"/>
                <a:cs typeface="Corbel"/>
              </a:rPr>
              <a:t>r</a:t>
            </a:r>
            <a:r>
              <a:rPr sz="2000" b="1" spc="-10" dirty="0">
                <a:latin typeface="Corbel"/>
                <a:cs typeface="Corbel"/>
              </a:rPr>
              <a:t>t</a:t>
            </a:r>
            <a:r>
              <a:rPr sz="2000" b="1" dirty="0">
                <a:latin typeface="Corbel"/>
                <a:cs typeface="Corbel"/>
              </a:rPr>
              <a:t>ant?</a:t>
            </a:r>
            <a:endParaRPr sz="2000">
              <a:latin typeface="Corbel"/>
              <a:cs typeface="Corbel"/>
            </a:endParaRPr>
          </a:p>
          <a:p>
            <a:pPr marL="623570" lvl="1" indent="-273050">
              <a:lnSpc>
                <a:spcPct val="100000"/>
              </a:lnSpc>
              <a:spcBef>
                <a:spcPts val="5"/>
              </a:spcBef>
              <a:buClr>
                <a:srgbClr val="5FB5CC"/>
              </a:buClr>
              <a:buSzPct val="88888"/>
              <a:buFont typeface="Wingdings"/>
              <a:buChar char=""/>
              <a:tabLst>
                <a:tab pos="624205" algn="l"/>
              </a:tabLst>
            </a:pPr>
            <a:r>
              <a:rPr sz="1800" spc="-5" dirty="0">
                <a:latin typeface="Corbel"/>
                <a:cs typeface="Corbel"/>
              </a:rPr>
              <a:t>H</a:t>
            </a:r>
            <a:r>
              <a:rPr sz="1800" spc="-10" dirty="0">
                <a:latin typeface="Corbel"/>
                <a:cs typeface="Corbel"/>
              </a:rPr>
              <a:t>ap</a:t>
            </a:r>
            <a:r>
              <a:rPr sz="1800" spc="-5" dirty="0">
                <a:latin typeface="Corbel"/>
                <a:cs typeface="Corbel"/>
              </a:rPr>
              <a:t>p</a:t>
            </a:r>
            <a:r>
              <a:rPr sz="1800" dirty="0">
                <a:latin typeface="Corbel"/>
                <a:cs typeface="Corbel"/>
              </a:rPr>
              <a:t>y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Life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Wingdings"/>
                <a:cs typeface="Wingdings"/>
              </a:rPr>
              <a:t>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Con</a:t>
            </a:r>
            <a:r>
              <a:rPr sz="1800" spc="-10" dirty="0">
                <a:latin typeface="Corbel"/>
                <a:cs typeface="Corbel"/>
              </a:rPr>
              <a:t>d</a:t>
            </a:r>
            <a:r>
              <a:rPr sz="1800" dirty="0">
                <a:latin typeface="Corbel"/>
                <a:cs typeface="Corbel"/>
              </a:rPr>
              <a:t>itions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tha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creat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happ</a:t>
            </a:r>
            <a:r>
              <a:rPr sz="1800" dirty="0">
                <a:latin typeface="Corbel"/>
                <a:cs typeface="Corbel"/>
              </a:rPr>
              <a:t>i</a:t>
            </a:r>
            <a:r>
              <a:rPr sz="1800" spc="-5" dirty="0">
                <a:latin typeface="Corbel"/>
                <a:cs typeface="Corbel"/>
              </a:rPr>
              <a:t>ne</a:t>
            </a:r>
            <a:r>
              <a:rPr sz="1800" spc="5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s</a:t>
            </a:r>
            <a:endParaRPr sz="1800">
              <a:latin typeface="Corbel"/>
              <a:cs typeface="Corbel"/>
            </a:endParaRPr>
          </a:p>
          <a:p>
            <a:pPr marL="623570" marR="6350" lvl="1" indent="-273050">
              <a:lnSpc>
                <a:spcPts val="1730"/>
              </a:lnSpc>
              <a:spcBef>
                <a:spcPts val="415"/>
              </a:spcBef>
              <a:buClr>
                <a:srgbClr val="5FB5CC"/>
              </a:buClr>
              <a:buSzPct val="88888"/>
              <a:buFont typeface="Wingdings"/>
              <a:buChar char=""/>
              <a:tabLst>
                <a:tab pos="624205" algn="l"/>
              </a:tabLst>
            </a:pPr>
            <a:r>
              <a:rPr sz="1800" spc="-5" dirty="0">
                <a:latin typeface="Corbel"/>
                <a:cs typeface="Corbel"/>
              </a:rPr>
              <a:t>Eac</a:t>
            </a:r>
            <a:r>
              <a:rPr sz="1800" dirty="0">
                <a:latin typeface="Corbel"/>
                <a:cs typeface="Corbel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so</a:t>
            </a:r>
            <a:r>
              <a:rPr sz="1800" spc="5" dirty="0">
                <a:latin typeface="Corbel"/>
                <a:cs typeface="Corbel"/>
              </a:rPr>
              <a:t>c</a:t>
            </a:r>
            <a:r>
              <a:rPr sz="1800" spc="-10" dirty="0">
                <a:latin typeface="Corbel"/>
                <a:cs typeface="Corbel"/>
              </a:rPr>
              <a:t>ie</a:t>
            </a:r>
            <a:r>
              <a:rPr sz="1800" spc="-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est</a:t>
            </a:r>
            <a:r>
              <a:rPr sz="1800" spc="-25" dirty="0">
                <a:latin typeface="Corbel"/>
                <a:cs typeface="Corbel"/>
              </a:rPr>
              <a:t>a</a:t>
            </a:r>
            <a:r>
              <a:rPr sz="1800" dirty="0">
                <a:latin typeface="Corbel"/>
                <a:cs typeface="Corbel"/>
              </a:rPr>
              <a:t>blish</a:t>
            </a:r>
            <a:r>
              <a:rPr sz="1800" spc="-10" dirty="0">
                <a:latin typeface="Corbel"/>
                <a:cs typeface="Corbel"/>
              </a:rPr>
              <a:t>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rul</a:t>
            </a:r>
            <a:r>
              <a:rPr sz="1800" spc="-1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an</a:t>
            </a:r>
            <a:r>
              <a:rPr sz="1800" spc="-10" dirty="0">
                <a:latin typeface="Corbel"/>
                <a:cs typeface="Corbel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limi</a:t>
            </a:r>
            <a:r>
              <a:rPr sz="1800" spc="-20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a</a:t>
            </a:r>
            <a:r>
              <a:rPr sz="1800" spc="-25" dirty="0">
                <a:latin typeface="Corbel"/>
                <a:cs typeface="Corbel"/>
              </a:rPr>
              <a:t>c</a:t>
            </a:r>
            <a:r>
              <a:rPr sz="1800" spc="-15" dirty="0">
                <a:latin typeface="Corbel"/>
                <a:cs typeface="Corbel"/>
              </a:rPr>
              <a:t>cepta</a:t>
            </a:r>
            <a:r>
              <a:rPr sz="1800" spc="-10" dirty="0">
                <a:latin typeface="Corbel"/>
                <a:cs typeface="Corbel"/>
              </a:rPr>
              <a:t>ble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beh</a:t>
            </a:r>
            <a:r>
              <a:rPr sz="1800" spc="-5" dirty="0">
                <a:latin typeface="Corbel"/>
                <a:cs typeface="Corbel"/>
              </a:rPr>
              <a:t>a</a:t>
            </a:r>
            <a:r>
              <a:rPr sz="1800" spc="-10" dirty="0">
                <a:latin typeface="Corbel"/>
                <a:cs typeface="Corbel"/>
              </a:rPr>
              <a:t>viou</a:t>
            </a:r>
            <a:r>
              <a:rPr sz="1800" spc="-95" dirty="0">
                <a:latin typeface="Corbel"/>
                <a:cs typeface="Corbel"/>
              </a:rPr>
              <a:t>r</a:t>
            </a:r>
            <a:r>
              <a:rPr sz="1800" spc="-5" dirty="0">
                <a:latin typeface="Corbel"/>
                <a:cs typeface="Corbel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th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spc="-15" dirty="0">
                <a:latin typeface="Corbel"/>
                <a:cs typeface="Corbel"/>
              </a:rPr>
              <a:t>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rul</a:t>
            </a:r>
            <a:r>
              <a:rPr sz="1800" spc="-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form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a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mo</a:t>
            </a:r>
            <a:r>
              <a:rPr sz="1800" spc="-20" dirty="0">
                <a:latin typeface="Corbel"/>
                <a:cs typeface="Corbel"/>
              </a:rPr>
              <a:t>r</a:t>
            </a:r>
            <a:r>
              <a:rPr sz="1800" spc="-15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l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code</a:t>
            </a:r>
            <a:endParaRPr sz="1800">
              <a:latin typeface="Corbel"/>
              <a:cs typeface="Corbel"/>
            </a:endParaRPr>
          </a:p>
          <a:p>
            <a:pPr marL="623570" lvl="1" indent="-273050">
              <a:lnSpc>
                <a:spcPts val="1945"/>
              </a:lnSpc>
              <a:spcBef>
                <a:spcPts val="15"/>
              </a:spcBef>
              <a:buClr>
                <a:srgbClr val="5FB5CC"/>
              </a:buClr>
              <a:buSzPct val="88888"/>
              <a:buFont typeface="Wingdings"/>
              <a:buChar char=""/>
              <a:tabLst>
                <a:tab pos="624205" algn="l"/>
              </a:tabLst>
            </a:pPr>
            <a:r>
              <a:rPr sz="1800" dirty="0">
                <a:latin typeface="Corbel"/>
                <a:cs typeface="Corbel"/>
              </a:rPr>
              <a:t>So</a:t>
            </a:r>
            <a:r>
              <a:rPr sz="1800" spc="-10" dirty="0">
                <a:latin typeface="Corbel"/>
                <a:cs typeface="Corbel"/>
              </a:rPr>
              <a:t>m</a:t>
            </a:r>
            <a:r>
              <a:rPr sz="1800" dirty="0">
                <a:latin typeface="Corbel"/>
                <a:cs typeface="Corbel"/>
              </a:rPr>
              <a:t>etim</a:t>
            </a:r>
            <a:r>
              <a:rPr sz="1800" spc="-1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th</a:t>
            </a:r>
            <a:r>
              <a:rPr sz="1800" dirty="0">
                <a:latin typeface="Corbel"/>
                <a:cs typeface="Corbel"/>
              </a:rPr>
              <a:t>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rules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conf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dirty="0">
                <a:latin typeface="Corbel"/>
                <a:cs typeface="Corbel"/>
              </a:rPr>
              <a:t>ic</a:t>
            </a:r>
            <a:r>
              <a:rPr sz="1800" spc="-1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.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In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gener</a:t>
            </a:r>
            <a:r>
              <a:rPr sz="1800" spc="-15" dirty="0">
                <a:latin typeface="Corbel"/>
                <a:cs typeface="Corbel"/>
              </a:rPr>
              <a:t>a</a:t>
            </a:r>
            <a:r>
              <a:rPr sz="1800" dirty="0">
                <a:latin typeface="Corbel"/>
                <a:cs typeface="Corbel"/>
              </a:rPr>
              <a:t>l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th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y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a</a:t>
            </a:r>
            <a:r>
              <a:rPr sz="1800" spc="5" dirty="0">
                <a:latin typeface="Corbel"/>
                <a:cs typeface="Corbel"/>
              </a:rPr>
              <a:t>r</a:t>
            </a:r>
            <a:r>
              <a:rPr sz="1800" dirty="0">
                <a:latin typeface="Corbel"/>
                <a:cs typeface="Corbel"/>
              </a:rPr>
              <a:t>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b</a:t>
            </a:r>
            <a:r>
              <a:rPr sz="1800" dirty="0">
                <a:latin typeface="Corbel"/>
                <a:cs typeface="Corbel"/>
              </a:rPr>
              <a:t>eliefs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o</a:t>
            </a:r>
            <a:r>
              <a:rPr sz="1800" dirty="0">
                <a:latin typeface="Corbel"/>
                <a:cs typeface="Corbel"/>
              </a:rPr>
              <a:t>r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convent</a:t>
            </a:r>
            <a:r>
              <a:rPr sz="1800" dirty="0">
                <a:latin typeface="Corbel"/>
                <a:cs typeface="Corbel"/>
              </a:rPr>
              <a:t>ions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on</a:t>
            </a:r>
            <a:endParaRPr sz="1800">
              <a:latin typeface="Corbel"/>
              <a:cs typeface="Corbel"/>
            </a:endParaRPr>
          </a:p>
          <a:p>
            <a:pPr marL="623570">
              <a:lnSpc>
                <a:spcPts val="1945"/>
              </a:lnSpc>
            </a:pPr>
            <a:r>
              <a:rPr sz="1800" dirty="0">
                <a:latin typeface="Corbel"/>
                <a:cs typeface="Corbel"/>
              </a:rPr>
              <a:t>goo</a:t>
            </a:r>
            <a:r>
              <a:rPr sz="1800" spc="-10" dirty="0">
                <a:latin typeface="Corbel"/>
                <a:cs typeface="Corbel"/>
              </a:rPr>
              <a:t>d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an</a:t>
            </a:r>
            <a:r>
              <a:rPr sz="1800" spc="-10" dirty="0">
                <a:latin typeface="Corbel"/>
                <a:cs typeface="Corbel"/>
              </a:rPr>
              <a:t>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orbel"/>
                <a:cs typeface="Corbel"/>
              </a:rPr>
              <a:t>e</a:t>
            </a:r>
            <a:r>
              <a:rPr sz="1800" spc="-10" dirty="0">
                <a:latin typeface="Corbel"/>
                <a:cs typeface="Corbel"/>
              </a:rPr>
              <a:t>vil,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goo</a:t>
            </a:r>
            <a:r>
              <a:rPr sz="1800" spc="-10" dirty="0">
                <a:latin typeface="Corbel"/>
                <a:cs typeface="Corbel"/>
              </a:rPr>
              <a:t>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or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b</a:t>
            </a:r>
            <a:r>
              <a:rPr sz="1800" spc="-25" dirty="0">
                <a:latin typeface="Corbel"/>
                <a:cs typeface="Corbel"/>
              </a:rPr>
              <a:t>a</a:t>
            </a:r>
            <a:r>
              <a:rPr sz="1800" spc="-10" dirty="0">
                <a:latin typeface="Corbel"/>
                <a:cs typeface="Corbel"/>
              </a:rPr>
              <a:t>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condu</a:t>
            </a:r>
            <a:r>
              <a:rPr sz="1800" spc="5" dirty="0">
                <a:latin typeface="Corbel"/>
                <a:cs typeface="Corbel"/>
              </a:rPr>
              <a:t>c</a:t>
            </a:r>
            <a:r>
              <a:rPr sz="1800" spc="-15" dirty="0">
                <a:latin typeface="Corbel"/>
                <a:cs typeface="Corbel"/>
              </a:rPr>
              <a:t>t</a:t>
            </a:r>
            <a:r>
              <a:rPr sz="1800" spc="-5" dirty="0">
                <a:latin typeface="Corbel"/>
                <a:cs typeface="Corbel"/>
              </a:rPr>
              <a:t>,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ju</a:t>
            </a:r>
            <a:r>
              <a:rPr sz="1800" spc="5" dirty="0">
                <a:latin typeface="Corbel"/>
                <a:cs typeface="Corbel"/>
              </a:rPr>
              <a:t>s</a:t>
            </a:r>
            <a:r>
              <a:rPr sz="1800" spc="-5" dirty="0">
                <a:latin typeface="Corbel"/>
                <a:cs typeface="Corbel"/>
              </a:rPr>
              <a:t>ti</a:t>
            </a:r>
            <a:r>
              <a:rPr sz="1800" dirty="0">
                <a:latin typeface="Corbel"/>
                <a:cs typeface="Corbel"/>
              </a:rPr>
              <a:t>c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an</a:t>
            </a:r>
            <a:r>
              <a:rPr sz="1800" spc="-10" dirty="0">
                <a:latin typeface="Corbel"/>
                <a:cs typeface="Corbel"/>
              </a:rPr>
              <a:t>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inju</a:t>
            </a:r>
            <a:r>
              <a:rPr sz="1800" spc="5" dirty="0">
                <a:latin typeface="Corbel"/>
                <a:cs typeface="Corbel"/>
              </a:rPr>
              <a:t>s</a:t>
            </a:r>
            <a:r>
              <a:rPr sz="1800" spc="-5" dirty="0">
                <a:latin typeface="Corbel"/>
                <a:cs typeface="Corbel"/>
              </a:rPr>
              <a:t>ti</a:t>
            </a:r>
            <a:r>
              <a:rPr sz="1800" dirty="0">
                <a:latin typeface="Corbel"/>
                <a:cs typeface="Corbel"/>
              </a:rPr>
              <a:t>c</a:t>
            </a:r>
            <a:r>
              <a:rPr sz="1800" spc="-10" dirty="0"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  <a:p>
            <a:pPr marL="623570" lvl="1" indent="-273050">
              <a:lnSpc>
                <a:spcPct val="100000"/>
              </a:lnSpc>
              <a:buClr>
                <a:srgbClr val="5FB5CC"/>
              </a:buClr>
              <a:buSzPct val="88888"/>
              <a:buFont typeface="Wingdings"/>
              <a:buChar char=""/>
              <a:tabLst>
                <a:tab pos="624205" algn="l"/>
              </a:tabLst>
            </a:pPr>
            <a:r>
              <a:rPr sz="1800" spc="-15" dirty="0">
                <a:latin typeface="Corbel"/>
                <a:cs typeface="Corbel"/>
              </a:rPr>
              <a:t>Th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rul</a:t>
            </a:r>
            <a:r>
              <a:rPr sz="1800" spc="-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somet</a:t>
            </a:r>
            <a:r>
              <a:rPr sz="1800" dirty="0">
                <a:latin typeface="Corbel"/>
                <a:cs typeface="Corbel"/>
              </a:rPr>
              <a:t>i</a:t>
            </a:r>
            <a:r>
              <a:rPr sz="1800" spc="-15" dirty="0">
                <a:latin typeface="Corbel"/>
                <a:cs typeface="Corbel"/>
              </a:rPr>
              <a:t>mes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d</a:t>
            </a:r>
            <a:r>
              <a:rPr sz="1800" spc="-10" dirty="0">
                <a:latin typeface="Corbel"/>
                <a:cs typeface="Corbel"/>
              </a:rPr>
              <a:t>o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no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cove</a:t>
            </a:r>
            <a:r>
              <a:rPr sz="1800" dirty="0">
                <a:latin typeface="Corbel"/>
                <a:cs typeface="Corbel"/>
              </a:rPr>
              <a:t>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new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s</a:t>
            </a:r>
            <a:r>
              <a:rPr sz="1800" spc="5" dirty="0">
                <a:latin typeface="Corbel"/>
                <a:cs typeface="Corbel"/>
              </a:rPr>
              <a:t>i</a:t>
            </a:r>
            <a:r>
              <a:rPr sz="1800" spc="-5" dirty="0">
                <a:latin typeface="Corbel"/>
                <a:cs typeface="Corbel"/>
              </a:rPr>
              <a:t>tuations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59308"/>
            <a:ext cx="4594860" cy="42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58382"/>
            <a:ext cx="306260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C00"/>
              </a:buClr>
              <a:buSzPct val="80357"/>
              <a:buFont typeface="Wingdings 2"/>
              <a:buChar char=""/>
              <a:tabLst>
                <a:tab pos="332740" algn="l"/>
              </a:tabLst>
            </a:pPr>
            <a:r>
              <a:rPr sz="2800" b="1" spc="-20" dirty="0">
                <a:latin typeface="Corbel"/>
                <a:cs typeface="Corbel"/>
              </a:rPr>
              <a:t>E</a:t>
            </a:r>
            <a:r>
              <a:rPr sz="2800" b="1" spc="-30" dirty="0">
                <a:latin typeface="Corbel"/>
                <a:cs typeface="Corbel"/>
              </a:rPr>
              <a:t>t</a:t>
            </a:r>
            <a:r>
              <a:rPr sz="2800" b="1" spc="-15" dirty="0">
                <a:latin typeface="Corbel"/>
                <a:cs typeface="Corbel"/>
              </a:rPr>
              <a:t>hical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Corbel"/>
                <a:cs typeface="Corbel"/>
              </a:rPr>
              <a:t>Pr</a:t>
            </a:r>
            <a:r>
              <a:rPr sz="2800" b="1" spc="-15" dirty="0">
                <a:latin typeface="Corbel"/>
                <a:cs typeface="Corbel"/>
              </a:rPr>
              <a:t>incipl</a:t>
            </a:r>
            <a:r>
              <a:rPr sz="2800" b="1" spc="-35" dirty="0">
                <a:latin typeface="Corbel"/>
                <a:cs typeface="Corbel"/>
              </a:rPr>
              <a:t>e</a:t>
            </a:r>
            <a:r>
              <a:rPr sz="2800" b="1" spc="-10" dirty="0">
                <a:latin typeface="Corbel"/>
                <a:cs typeface="Corbel"/>
              </a:rPr>
              <a:t>s</a:t>
            </a:r>
            <a:r>
              <a:rPr sz="2800" b="1" dirty="0">
                <a:latin typeface="Corbel"/>
                <a:cs typeface="Corbel"/>
              </a:rPr>
              <a:t>: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18236" y="2274215"/>
            <a:ext cx="7515225" cy="3500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570" indent="-273050">
              <a:lnSpc>
                <a:spcPct val="100000"/>
              </a:lnSpc>
              <a:buClr>
                <a:srgbClr val="5FB5CC"/>
              </a:buClr>
              <a:buSzPct val="89583"/>
              <a:buFont typeface="Wingdings"/>
              <a:buChar char=""/>
              <a:tabLst>
                <a:tab pos="624205" algn="l"/>
              </a:tabLst>
            </a:pPr>
            <a:r>
              <a:rPr sz="2400" spc="-20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nefic</a:t>
            </a:r>
            <a:r>
              <a:rPr sz="2400" spc="-5" dirty="0">
                <a:latin typeface="Corbel"/>
                <a:cs typeface="Corbel"/>
              </a:rPr>
              <a:t>enc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–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acti</a:t>
            </a:r>
            <a:r>
              <a:rPr sz="2400" spc="-15" dirty="0">
                <a:latin typeface="Corbel"/>
                <a:cs typeface="Corbel"/>
              </a:rPr>
              <a:t>ve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goo</a:t>
            </a:r>
            <a:r>
              <a:rPr sz="2400" spc="-15" dirty="0">
                <a:latin typeface="Corbel"/>
                <a:cs typeface="Corbel"/>
              </a:rPr>
              <a:t>dness,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ki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dness</a:t>
            </a:r>
            <a:endParaRPr sz="2400">
              <a:latin typeface="Corbel"/>
              <a:cs typeface="Corbel"/>
            </a:endParaRPr>
          </a:p>
          <a:p>
            <a:pPr marL="623570" indent="-273050">
              <a:lnSpc>
                <a:spcPct val="100000"/>
              </a:lnSpc>
              <a:buClr>
                <a:srgbClr val="5FB5CC"/>
              </a:buClr>
              <a:buSzPct val="89583"/>
              <a:buFont typeface="Wingdings"/>
              <a:buChar char=""/>
              <a:tabLst>
                <a:tab pos="624205" algn="l"/>
              </a:tabLst>
            </a:pPr>
            <a:r>
              <a:rPr sz="2400" spc="-5" dirty="0">
                <a:latin typeface="Corbel"/>
                <a:cs typeface="Corbel"/>
              </a:rPr>
              <a:t>Non-</a:t>
            </a:r>
            <a:r>
              <a:rPr sz="2400" spc="-15" dirty="0">
                <a:latin typeface="Corbel"/>
                <a:cs typeface="Corbel"/>
              </a:rPr>
              <a:t>maleficence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– </a:t>
            </a:r>
            <a:r>
              <a:rPr sz="2400" spc="-15" dirty="0">
                <a:latin typeface="Corbel"/>
                <a:cs typeface="Corbel"/>
              </a:rPr>
              <a:t>pr</a:t>
            </a:r>
            <a:r>
              <a:rPr sz="2400" spc="-25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ven</a:t>
            </a:r>
            <a:r>
              <a:rPr sz="2400" spc="-2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ng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rbel"/>
                <a:cs typeface="Corbel"/>
              </a:rPr>
              <a:t>harm</a:t>
            </a:r>
            <a:endParaRPr sz="2400">
              <a:latin typeface="Corbel"/>
              <a:cs typeface="Corbel"/>
            </a:endParaRPr>
          </a:p>
          <a:p>
            <a:pPr marL="623570" indent="-273050">
              <a:lnSpc>
                <a:spcPct val="100000"/>
              </a:lnSpc>
              <a:buClr>
                <a:srgbClr val="5FB5CC"/>
              </a:buClr>
              <a:buSzPct val="89583"/>
              <a:buFont typeface="Wingdings"/>
              <a:buChar char=""/>
              <a:tabLst>
                <a:tab pos="624205" algn="l"/>
              </a:tabLst>
            </a:pPr>
            <a:r>
              <a:rPr sz="2400" spc="-5" dirty="0">
                <a:latin typeface="Corbel"/>
                <a:cs typeface="Corbel"/>
              </a:rPr>
              <a:t>Autono</a:t>
            </a:r>
            <a:r>
              <a:rPr sz="2400" spc="5" dirty="0">
                <a:latin typeface="Corbel"/>
                <a:cs typeface="Corbel"/>
              </a:rPr>
              <a:t>m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–</a:t>
            </a:r>
            <a:r>
              <a:rPr sz="2400" spc="-10" dirty="0">
                <a:latin typeface="Corbel"/>
                <a:cs typeface="Corbel"/>
              </a:rPr>
              <a:t> ri</a:t>
            </a:r>
            <a:r>
              <a:rPr sz="2400" spc="-25" dirty="0">
                <a:latin typeface="Corbel"/>
                <a:cs typeface="Corbel"/>
              </a:rPr>
              <a:t>g</a:t>
            </a:r>
            <a:r>
              <a:rPr sz="2400" spc="-5" dirty="0">
                <a:latin typeface="Corbel"/>
                <a:cs typeface="Corbel"/>
              </a:rPr>
              <a:t>h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sel</a:t>
            </a:r>
            <a:r>
              <a:rPr sz="2400" spc="0" dirty="0">
                <a:latin typeface="Corbel"/>
                <a:cs typeface="Corbel"/>
              </a:rPr>
              <a:t>f</a:t>
            </a:r>
            <a:r>
              <a:rPr sz="2400" spc="-5" dirty="0">
                <a:latin typeface="Corbel"/>
                <a:cs typeface="Corbel"/>
              </a:rPr>
              <a:t>-</a:t>
            </a:r>
            <a:r>
              <a:rPr sz="2400" spc="-15" dirty="0">
                <a:latin typeface="Corbel"/>
                <a:cs typeface="Corbel"/>
              </a:rPr>
              <a:t>governance</a:t>
            </a:r>
            <a:endParaRPr sz="2400">
              <a:latin typeface="Corbel"/>
              <a:cs typeface="Corbel"/>
            </a:endParaRPr>
          </a:p>
          <a:p>
            <a:pPr marL="623570" indent="-273050">
              <a:lnSpc>
                <a:spcPct val="100000"/>
              </a:lnSpc>
              <a:buClr>
                <a:srgbClr val="5FB5CC"/>
              </a:buClr>
              <a:buSzPct val="89583"/>
              <a:buFont typeface="Wingdings"/>
              <a:buChar char=""/>
              <a:tabLst>
                <a:tab pos="624205" algn="l"/>
              </a:tabLst>
            </a:pPr>
            <a:r>
              <a:rPr sz="2400" spc="-120" dirty="0">
                <a:latin typeface="Corbel"/>
                <a:cs typeface="Corbel"/>
              </a:rPr>
              <a:t>V</a:t>
            </a:r>
            <a:r>
              <a:rPr sz="2400" spc="-15" dirty="0">
                <a:latin typeface="Corbel"/>
                <a:cs typeface="Corbel"/>
              </a:rPr>
              <a:t>erac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– </a:t>
            </a:r>
            <a:r>
              <a:rPr sz="2400" spc="-20" dirty="0">
                <a:latin typeface="Corbel"/>
                <a:cs typeface="Corbel"/>
              </a:rPr>
              <a:t>ha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0" dirty="0">
                <a:latin typeface="Corbel"/>
                <a:cs typeface="Corbel"/>
              </a:rPr>
              <a:t>tual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trut</a:t>
            </a:r>
            <a:r>
              <a:rPr sz="2400" spc="-10" dirty="0">
                <a:latin typeface="Corbel"/>
                <a:cs typeface="Corbel"/>
              </a:rPr>
              <a:t>hfu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nes</a:t>
            </a:r>
            <a:r>
              <a:rPr sz="2400" dirty="0">
                <a:latin typeface="Corbel"/>
                <a:cs typeface="Corbel"/>
              </a:rPr>
              <a:t>s</a:t>
            </a:r>
            <a:endParaRPr sz="2400">
              <a:latin typeface="Corbel"/>
              <a:cs typeface="Corbel"/>
            </a:endParaRPr>
          </a:p>
          <a:p>
            <a:pPr marL="623570" indent="-273050">
              <a:lnSpc>
                <a:spcPct val="100000"/>
              </a:lnSpc>
              <a:buClr>
                <a:srgbClr val="5FB5CC"/>
              </a:buClr>
              <a:buSzPct val="89583"/>
              <a:buFont typeface="Wingdings"/>
              <a:buChar char=""/>
              <a:tabLst>
                <a:tab pos="624205" algn="l"/>
              </a:tabLst>
            </a:pPr>
            <a:r>
              <a:rPr sz="2400" spc="-15" dirty="0">
                <a:latin typeface="Corbel"/>
                <a:cs typeface="Corbel"/>
              </a:rPr>
              <a:t>Fideli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– loy</a:t>
            </a:r>
            <a:r>
              <a:rPr sz="2400" spc="-10" dirty="0">
                <a:latin typeface="Corbel"/>
                <a:cs typeface="Corbel"/>
              </a:rPr>
              <a:t>al</a:t>
            </a:r>
            <a:r>
              <a:rPr sz="2400" spc="-2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y</a:t>
            </a:r>
            <a:endParaRPr sz="2400">
              <a:latin typeface="Corbel"/>
              <a:cs typeface="Corbel"/>
            </a:endParaRPr>
          </a:p>
          <a:p>
            <a:pPr marL="623570" indent="-273050">
              <a:lnSpc>
                <a:spcPct val="100000"/>
              </a:lnSpc>
              <a:buClr>
                <a:srgbClr val="5FB5CC"/>
              </a:buClr>
              <a:buSzPct val="89583"/>
              <a:buFont typeface="Wingdings"/>
              <a:buChar char=""/>
              <a:tabLst>
                <a:tab pos="624205" algn="l"/>
              </a:tabLst>
            </a:pPr>
            <a:r>
              <a:rPr sz="2400" spc="-10" dirty="0">
                <a:latin typeface="Corbel"/>
                <a:cs typeface="Corbel"/>
              </a:rPr>
              <a:t>Justice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– </a:t>
            </a:r>
            <a:r>
              <a:rPr sz="2400" spc="-10" dirty="0">
                <a:latin typeface="Corbel"/>
                <a:cs typeface="Corbel"/>
              </a:rPr>
              <a:t>fairness,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impar</a:t>
            </a:r>
            <a:r>
              <a:rPr sz="2400" spc="-20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ia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spc="-85" dirty="0">
                <a:latin typeface="Corbel"/>
                <a:cs typeface="Corbel"/>
              </a:rPr>
              <a:t>y</a:t>
            </a:r>
            <a:r>
              <a:rPr sz="2400" spc="-10" dirty="0">
                <a:latin typeface="Corbel"/>
                <a:cs typeface="Corbel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q</a:t>
            </a:r>
            <a:r>
              <a:rPr sz="2400" dirty="0">
                <a:latin typeface="Corbel"/>
                <a:cs typeface="Corbel"/>
              </a:rPr>
              <a:t>uity</a:t>
            </a:r>
            <a:endParaRPr sz="2400">
              <a:latin typeface="Corbel"/>
              <a:cs typeface="Corbel"/>
            </a:endParaRPr>
          </a:p>
          <a:p>
            <a:pPr marL="623570" indent="-273050">
              <a:lnSpc>
                <a:spcPts val="2535"/>
              </a:lnSpc>
              <a:buClr>
                <a:srgbClr val="5FB5CC"/>
              </a:buClr>
              <a:buSzPct val="89583"/>
              <a:buFont typeface="Wingdings"/>
              <a:buChar char=""/>
              <a:tabLst>
                <a:tab pos="624205" algn="l"/>
              </a:tabLst>
            </a:pPr>
            <a:r>
              <a:rPr sz="2400" spc="-5" dirty="0">
                <a:latin typeface="Corbel"/>
                <a:cs typeface="Corbel"/>
              </a:rPr>
              <a:t>Pri</a:t>
            </a:r>
            <a:r>
              <a:rPr sz="2400" spc="-10" dirty="0">
                <a:latin typeface="Corbel"/>
                <a:cs typeface="Corbel"/>
              </a:rPr>
              <a:t>v</a:t>
            </a:r>
            <a:r>
              <a:rPr sz="2400" dirty="0">
                <a:latin typeface="Corbel"/>
                <a:cs typeface="Corbel"/>
              </a:rPr>
              <a:t>acy</a:t>
            </a:r>
            <a:endParaRPr sz="2400">
              <a:latin typeface="Corbel"/>
              <a:cs typeface="Corbel"/>
            </a:endParaRPr>
          </a:p>
          <a:p>
            <a:pPr marL="332740" indent="-320040">
              <a:lnSpc>
                <a:spcPts val="3015"/>
              </a:lnSpc>
              <a:buClr>
                <a:srgbClr val="F0AC00"/>
              </a:buClr>
              <a:buSzPct val="80357"/>
              <a:buFont typeface="Wingdings 2"/>
              <a:buChar char=""/>
              <a:tabLst>
                <a:tab pos="332740" algn="l"/>
              </a:tabLst>
            </a:pPr>
            <a:r>
              <a:rPr sz="2800" b="1" i="1" spc="-25" dirty="0">
                <a:latin typeface="Corbel"/>
                <a:cs typeface="Corbel"/>
              </a:rPr>
              <a:t>Reme</a:t>
            </a:r>
            <a:r>
              <a:rPr sz="2800" b="1" i="1" spc="-40" dirty="0">
                <a:latin typeface="Corbel"/>
                <a:cs typeface="Corbel"/>
              </a:rPr>
              <a:t>m</a:t>
            </a:r>
            <a:r>
              <a:rPr sz="2800" b="1" i="1" spc="-20" dirty="0">
                <a:latin typeface="Corbel"/>
                <a:cs typeface="Corbel"/>
              </a:rPr>
              <a:t>be</a:t>
            </a:r>
            <a:r>
              <a:rPr sz="2800" b="1" i="1" spc="-5" dirty="0">
                <a:latin typeface="Corbel"/>
                <a:cs typeface="Corbel"/>
              </a:rPr>
              <a:t>r!!</a:t>
            </a:r>
            <a:endParaRPr sz="2800">
              <a:latin typeface="Corbel"/>
              <a:cs typeface="Corbel"/>
            </a:endParaRPr>
          </a:p>
          <a:p>
            <a:pPr marL="623570" marR="5080" lvl="1" indent="-273050">
              <a:lnSpc>
                <a:spcPct val="80000"/>
              </a:lnSpc>
              <a:spcBef>
                <a:spcPts val="595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624205" algn="l"/>
              </a:tabLst>
            </a:pPr>
            <a:r>
              <a:rPr sz="2400" dirty="0">
                <a:latin typeface="Corbel"/>
                <a:cs typeface="Corbel"/>
              </a:rPr>
              <a:t>Know</a:t>
            </a:r>
            <a:r>
              <a:rPr sz="2400" spc="-15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w</a:t>
            </a:r>
            <a:r>
              <a:rPr sz="2400" spc="-15" dirty="0">
                <a:latin typeface="Corbel"/>
                <a:cs typeface="Corbel"/>
              </a:rPr>
              <a:t>h</a:t>
            </a:r>
            <a:r>
              <a:rPr sz="2400" spc="-10" dirty="0">
                <a:latin typeface="Corbel"/>
                <a:cs typeface="Corbel"/>
              </a:rPr>
              <a:t>at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ri</a:t>
            </a:r>
            <a:r>
              <a:rPr sz="2400" spc="-25" dirty="0">
                <a:latin typeface="Corbel"/>
                <a:cs typeface="Corbel"/>
              </a:rPr>
              <a:t>g</a:t>
            </a:r>
            <a:r>
              <a:rPr sz="2400" spc="-5" dirty="0">
                <a:latin typeface="Corbel"/>
                <a:cs typeface="Corbel"/>
              </a:rPr>
              <a:t>h</a:t>
            </a:r>
            <a:r>
              <a:rPr sz="2400" spc="-10" dirty="0">
                <a:latin typeface="Corbel"/>
                <a:cs typeface="Corbel"/>
              </a:rPr>
              <a:t>t,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doe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no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mean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rbel"/>
                <a:cs typeface="Corbel"/>
              </a:rPr>
              <a:t>mu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h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unless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u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DO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orbel"/>
                <a:cs typeface="Corbel"/>
              </a:rPr>
              <a:t>w</a:t>
            </a:r>
            <a:r>
              <a:rPr sz="2400" spc="-5" dirty="0">
                <a:latin typeface="Corbel"/>
                <a:cs typeface="Corbel"/>
              </a:rPr>
              <a:t>ha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ri</a:t>
            </a:r>
            <a:r>
              <a:rPr sz="2400" spc="-25" dirty="0">
                <a:latin typeface="Corbel"/>
                <a:cs typeface="Corbel"/>
              </a:rPr>
              <a:t>g</a:t>
            </a:r>
            <a:r>
              <a:rPr sz="2400" spc="-5" dirty="0">
                <a:latin typeface="Corbel"/>
                <a:cs typeface="Corbel"/>
              </a:rPr>
              <a:t>h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!!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59308"/>
            <a:ext cx="4594860" cy="42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75688"/>
            <a:ext cx="40963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C00"/>
              </a:buClr>
              <a:buSzPct val="79166"/>
              <a:buFont typeface="Wingdings 2"/>
              <a:buChar char=""/>
              <a:tabLst>
                <a:tab pos="332740" algn="l"/>
              </a:tabLst>
            </a:pPr>
            <a:r>
              <a:rPr sz="2400" b="1" spc="-25" dirty="0">
                <a:latin typeface="Corbel"/>
                <a:cs typeface="Corbel"/>
              </a:rPr>
              <a:t>Wh</a:t>
            </a:r>
            <a:r>
              <a:rPr sz="2400" b="1" spc="-15" dirty="0">
                <a:latin typeface="Corbel"/>
                <a:cs typeface="Corbel"/>
              </a:rPr>
              <a:t>y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25" dirty="0">
                <a:latin typeface="Corbel"/>
                <a:cs typeface="Corbel"/>
              </a:rPr>
              <a:t>P</a:t>
            </a:r>
            <a:r>
              <a:rPr sz="2400" b="1" spc="-15" dirty="0">
                <a:latin typeface="Corbel"/>
                <a:cs typeface="Corbel"/>
              </a:rPr>
              <a:t>eople</a:t>
            </a:r>
            <a:r>
              <a:rPr sz="2400" b="1" spc="-2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rbel"/>
                <a:cs typeface="Corbel"/>
              </a:rPr>
              <a:t>A</a:t>
            </a:r>
            <a:r>
              <a:rPr sz="2400" b="1" spc="-10" dirty="0">
                <a:latin typeface="Corbel"/>
                <a:cs typeface="Corbel"/>
              </a:rPr>
              <a:t>c</a:t>
            </a:r>
            <a:r>
              <a:rPr sz="2400" b="1" dirty="0">
                <a:latin typeface="Corbel"/>
                <a:cs typeface="Corbel"/>
              </a:rPr>
              <a:t>t</a:t>
            </a:r>
            <a:r>
              <a:rPr sz="2400" b="1" spc="-15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orbel"/>
                <a:cs typeface="Corbel"/>
              </a:rPr>
              <a:t>Une</a:t>
            </a:r>
            <a:r>
              <a:rPr sz="2400" b="1" spc="-5" dirty="0">
                <a:latin typeface="Corbel"/>
                <a:cs typeface="Corbel"/>
              </a:rPr>
              <a:t>t</a:t>
            </a:r>
            <a:r>
              <a:rPr sz="2400" b="1" spc="-10" dirty="0">
                <a:latin typeface="Corbel"/>
                <a:cs typeface="Corbel"/>
              </a:rPr>
              <a:t>hical</a:t>
            </a:r>
            <a:r>
              <a:rPr sz="2400" b="1" spc="-25" dirty="0">
                <a:latin typeface="Corbel"/>
                <a:cs typeface="Corbel"/>
              </a:rPr>
              <a:t>l</a:t>
            </a:r>
            <a:r>
              <a:rPr sz="2400" b="1" spc="-60" dirty="0">
                <a:latin typeface="Corbel"/>
                <a:cs typeface="Corbel"/>
              </a:rPr>
              <a:t>y</a:t>
            </a:r>
            <a:r>
              <a:rPr sz="2400" b="1" dirty="0">
                <a:latin typeface="Corbel"/>
                <a:cs typeface="Corbel"/>
              </a:rPr>
              <a:t>?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18236" y="2262338"/>
            <a:ext cx="7990840" cy="3303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570" marR="5080" indent="-273050">
              <a:lnSpc>
                <a:spcPts val="2160"/>
              </a:lnSpc>
              <a:buClr>
                <a:srgbClr val="5FB5CC"/>
              </a:buClr>
              <a:buSzPct val="90000"/>
              <a:buFont typeface="Wingdings"/>
              <a:buChar char=""/>
              <a:tabLst>
                <a:tab pos="624205" algn="l"/>
              </a:tabLst>
            </a:pPr>
            <a:r>
              <a:rPr sz="2000" spc="-5" dirty="0">
                <a:latin typeface="Corbel"/>
                <a:cs typeface="Corbel"/>
              </a:rPr>
              <a:t>Th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per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spc="-1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n</a:t>
            </a:r>
            <a:r>
              <a:rPr sz="2000" spc="-55" dirty="0">
                <a:latin typeface="Corbel"/>
                <a:cs typeface="Corbel"/>
              </a:rPr>
              <a:t>’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85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e</a:t>
            </a:r>
            <a:r>
              <a:rPr sz="2000" spc="-5" dirty="0">
                <a:latin typeface="Corbel"/>
                <a:cs typeface="Corbel"/>
              </a:rPr>
              <a:t>thic</a:t>
            </a:r>
            <a:r>
              <a:rPr sz="2000" spc="-10" dirty="0">
                <a:latin typeface="Corbel"/>
                <a:cs typeface="Corbel"/>
              </a:rPr>
              <a:t>a</a:t>
            </a:r>
            <a:r>
              <a:rPr sz="2000" dirty="0">
                <a:latin typeface="Corbel"/>
                <a:cs typeface="Corbel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15" dirty="0">
                <a:latin typeface="Corbel"/>
                <a:cs typeface="Corbel"/>
              </a:rPr>
              <a:t>t</a:t>
            </a:r>
            <a:r>
              <a:rPr sz="2000" dirty="0">
                <a:latin typeface="Corbel"/>
                <a:cs typeface="Corbel"/>
              </a:rPr>
              <a:t>anda</a:t>
            </a:r>
            <a:r>
              <a:rPr sz="2000" spc="-15" dirty="0">
                <a:latin typeface="Corbel"/>
                <a:cs typeface="Corbel"/>
              </a:rPr>
              <a:t>r</a:t>
            </a:r>
            <a:r>
              <a:rPr sz="2000" spc="-10" dirty="0">
                <a:latin typeface="Corbel"/>
                <a:cs typeface="Corbel"/>
              </a:rPr>
              <a:t>d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d</a:t>
            </a:r>
            <a:r>
              <a:rPr sz="2000" dirty="0">
                <a:latin typeface="Corbel"/>
                <a:cs typeface="Corbel"/>
              </a:rPr>
              <a:t>iffere</a:t>
            </a:r>
            <a:r>
              <a:rPr sz="2000" spc="5" dirty="0">
                <a:latin typeface="Corbel"/>
                <a:cs typeface="Corbel"/>
              </a:rPr>
              <a:t>n</a:t>
            </a:r>
            <a:r>
              <a:rPr sz="2000" dirty="0">
                <a:latin typeface="Corbel"/>
                <a:cs typeface="Corbel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tho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5" dirty="0">
                <a:latin typeface="Corbel"/>
                <a:cs typeface="Corbel"/>
              </a:rPr>
              <a:t>ociet</a:t>
            </a:r>
            <a:r>
              <a:rPr sz="2000" dirty="0">
                <a:latin typeface="Corbel"/>
                <a:cs typeface="Corbel"/>
              </a:rPr>
              <a:t>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whole</a:t>
            </a:r>
            <a:endParaRPr sz="2000">
              <a:latin typeface="Corbel"/>
              <a:cs typeface="Corbel"/>
            </a:endParaRPr>
          </a:p>
          <a:p>
            <a:pPr marL="623570" indent="-273050">
              <a:lnSpc>
                <a:spcPct val="100000"/>
              </a:lnSpc>
              <a:spcBef>
                <a:spcPts val="204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624205" algn="l"/>
              </a:tabLst>
            </a:pPr>
            <a:r>
              <a:rPr sz="2000" spc="-5" dirty="0">
                <a:latin typeface="Corbel"/>
                <a:cs typeface="Corbel"/>
              </a:rPr>
              <a:t>Th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per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n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choo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es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to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act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selfi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spc="-5" dirty="0">
                <a:latin typeface="Corbel"/>
                <a:cs typeface="Corbel"/>
              </a:rPr>
              <a:t>hly</a:t>
            </a:r>
            <a:endParaRPr sz="2000">
              <a:latin typeface="Corbel"/>
              <a:cs typeface="Corbel"/>
            </a:endParaRPr>
          </a:p>
          <a:p>
            <a:pPr marL="889000" marR="75565" lvl="1" indent="-228600">
              <a:lnSpc>
                <a:spcPts val="1939"/>
              </a:lnSpc>
              <a:spcBef>
                <a:spcPts val="470"/>
              </a:spcBef>
              <a:buClr>
                <a:srgbClr val="E66C7C"/>
              </a:buClr>
              <a:buFont typeface="Arial"/>
              <a:buChar char="▪"/>
              <a:tabLst>
                <a:tab pos="889635" algn="l"/>
              </a:tabLst>
            </a:pPr>
            <a:r>
              <a:rPr sz="1800" i="1" spc="-55" dirty="0">
                <a:latin typeface="Corbel"/>
                <a:cs typeface="Corbel"/>
              </a:rPr>
              <a:t>P</a:t>
            </a:r>
            <a:r>
              <a:rPr sz="1800" i="1" dirty="0">
                <a:latin typeface="Corbel"/>
                <a:cs typeface="Corbel"/>
              </a:rPr>
              <a:t>erso</a:t>
            </a:r>
            <a:r>
              <a:rPr sz="1800" i="1" spc="-10" dirty="0">
                <a:latin typeface="Corbel"/>
                <a:cs typeface="Corbel"/>
              </a:rPr>
              <a:t>n</a:t>
            </a:r>
            <a:r>
              <a:rPr sz="1800" i="1" spc="-1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Corbel"/>
                <a:cs typeface="Corbel"/>
              </a:rPr>
              <a:t>A</a:t>
            </a:r>
            <a:r>
              <a:rPr sz="1800" i="1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fi</a:t>
            </a:r>
            <a:r>
              <a:rPr sz="1800" spc="-15" dirty="0">
                <a:latin typeface="Corbel"/>
                <a:cs typeface="Corbel"/>
              </a:rPr>
              <a:t>nd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a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b</a:t>
            </a:r>
            <a:r>
              <a:rPr sz="1800" spc="-20" dirty="0">
                <a:latin typeface="Corbel"/>
                <a:cs typeface="Corbel"/>
              </a:rPr>
              <a:t>r</a:t>
            </a:r>
            <a:r>
              <a:rPr sz="1800" spc="-10" dirty="0">
                <a:latin typeface="Corbel"/>
                <a:cs typeface="Corbel"/>
              </a:rPr>
              <a:t>ie</a:t>
            </a:r>
            <a:r>
              <a:rPr sz="1800" dirty="0">
                <a:latin typeface="Corbel"/>
                <a:cs typeface="Corbel"/>
              </a:rPr>
              <a:t>fc</a:t>
            </a:r>
            <a:r>
              <a:rPr sz="1800" spc="-15" dirty="0">
                <a:latin typeface="Corbel"/>
                <a:cs typeface="Corbel"/>
              </a:rPr>
              <a:t>as</a:t>
            </a:r>
            <a:r>
              <a:rPr sz="1800" spc="-10" dirty="0">
                <a:latin typeface="Corbel"/>
                <a:cs typeface="Corbel"/>
              </a:rPr>
              <a:t>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containin</a:t>
            </a:r>
            <a:r>
              <a:rPr sz="1800" dirty="0">
                <a:latin typeface="Corbel"/>
                <a:cs typeface="Corbel"/>
              </a:rPr>
              <a:t>g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import</a:t>
            </a:r>
            <a:r>
              <a:rPr sz="1800" spc="-20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n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papers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an</a:t>
            </a:r>
            <a:r>
              <a:rPr sz="1800" spc="-10" dirty="0">
                <a:latin typeface="Corbel"/>
                <a:cs typeface="Corbel"/>
              </a:rPr>
              <a:t>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$1,000.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tos</a:t>
            </a:r>
            <a:r>
              <a:rPr sz="1800" dirty="0">
                <a:latin typeface="Corbel"/>
                <a:cs typeface="Corbel"/>
              </a:rPr>
              <a:t>ses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th</a:t>
            </a:r>
            <a:r>
              <a:rPr sz="1800" dirty="0">
                <a:latin typeface="Corbel"/>
                <a:cs typeface="Corbel"/>
              </a:rPr>
              <a:t>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b</a:t>
            </a:r>
            <a:r>
              <a:rPr sz="1800" spc="-10" dirty="0">
                <a:latin typeface="Corbel"/>
                <a:cs typeface="Corbel"/>
              </a:rPr>
              <a:t>r</a:t>
            </a:r>
            <a:r>
              <a:rPr sz="1800" dirty="0">
                <a:latin typeface="Corbel"/>
                <a:cs typeface="Corbel"/>
              </a:rPr>
              <a:t>ie</a:t>
            </a:r>
            <a:r>
              <a:rPr sz="1800" spc="5" dirty="0">
                <a:latin typeface="Corbel"/>
                <a:cs typeface="Corbel"/>
              </a:rPr>
              <a:t>f</a:t>
            </a:r>
            <a:r>
              <a:rPr sz="1800" spc="-5" dirty="0">
                <a:latin typeface="Corbel"/>
                <a:cs typeface="Corbel"/>
              </a:rPr>
              <a:t>cas</a:t>
            </a:r>
            <a:r>
              <a:rPr sz="1800" dirty="0">
                <a:latin typeface="Corbel"/>
                <a:cs typeface="Corbel"/>
              </a:rPr>
              <a:t>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an</a:t>
            </a:r>
            <a:r>
              <a:rPr sz="1800" dirty="0">
                <a:latin typeface="Corbel"/>
                <a:cs typeface="Corbel"/>
              </a:rPr>
              <a:t>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orbel"/>
                <a:cs typeface="Corbel"/>
              </a:rPr>
              <a:t>k</a:t>
            </a:r>
            <a:r>
              <a:rPr sz="1800" dirty="0">
                <a:latin typeface="Corbel"/>
                <a:cs typeface="Corbel"/>
              </a:rPr>
              <a:t>ee</a:t>
            </a:r>
            <a:r>
              <a:rPr sz="1800" spc="5" dirty="0">
                <a:latin typeface="Corbel"/>
                <a:cs typeface="Corbel"/>
              </a:rPr>
              <a:t>p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th</a:t>
            </a:r>
            <a:r>
              <a:rPr sz="1800" dirty="0">
                <a:latin typeface="Corbel"/>
                <a:cs typeface="Corbel"/>
              </a:rPr>
              <a:t>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mon</a:t>
            </a:r>
            <a:r>
              <a:rPr sz="1800" spc="-15" dirty="0">
                <a:latin typeface="Corbel"/>
                <a:cs typeface="Corbel"/>
              </a:rPr>
              <a:t>e</a:t>
            </a:r>
            <a:r>
              <a:rPr sz="1800" spc="-85" dirty="0">
                <a:latin typeface="Corbel"/>
                <a:cs typeface="Corbel"/>
              </a:rPr>
              <a:t>y</a:t>
            </a:r>
            <a:r>
              <a:rPr sz="1800" dirty="0">
                <a:latin typeface="Corbel"/>
                <a:cs typeface="Corbel"/>
              </a:rPr>
              <a:t>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H</a:t>
            </a:r>
            <a:r>
              <a:rPr sz="1800" dirty="0">
                <a:latin typeface="Corbel"/>
                <a:cs typeface="Corbel"/>
              </a:rPr>
              <a:t>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b</a:t>
            </a:r>
            <a:r>
              <a:rPr sz="1800" spc="-10" dirty="0">
                <a:latin typeface="Corbel"/>
                <a:cs typeface="Corbel"/>
              </a:rPr>
              <a:t>ra</a:t>
            </a:r>
            <a:r>
              <a:rPr sz="1800" dirty="0">
                <a:latin typeface="Corbel"/>
                <a:cs typeface="Corbel"/>
              </a:rPr>
              <a:t>gs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o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hi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frien</a:t>
            </a:r>
            <a:r>
              <a:rPr sz="1800" spc="-10" dirty="0">
                <a:latin typeface="Corbel"/>
                <a:cs typeface="Corbel"/>
              </a:rPr>
              <a:t>d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bou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his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goo</a:t>
            </a:r>
            <a:r>
              <a:rPr sz="1800" spc="-10" dirty="0">
                <a:latin typeface="Corbel"/>
                <a:cs typeface="Corbel"/>
              </a:rPr>
              <a:t>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fortune</a:t>
            </a:r>
            <a:endParaRPr sz="1800">
              <a:latin typeface="Corbel"/>
              <a:cs typeface="Corbel"/>
            </a:endParaRPr>
          </a:p>
          <a:p>
            <a:pPr marL="889000" lvl="1" indent="-228600">
              <a:lnSpc>
                <a:spcPts val="2000"/>
              </a:lnSpc>
              <a:spcBef>
                <a:spcPts val="185"/>
              </a:spcBef>
              <a:buClr>
                <a:srgbClr val="E66C7C"/>
              </a:buClr>
              <a:buFont typeface="Arial"/>
              <a:buChar char="▪"/>
              <a:tabLst>
                <a:tab pos="889635" algn="l"/>
              </a:tabLst>
            </a:pPr>
            <a:r>
              <a:rPr sz="1800" spc="-5" dirty="0">
                <a:latin typeface="Corbel"/>
                <a:cs typeface="Corbel"/>
              </a:rPr>
              <a:t>Thi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a</a:t>
            </a:r>
            <a:r>
              <a:rPr sz="1800" spc="-5" dirty="0">
                <a:latin typeface="Corbel"/>
                <a:cs typeface="Corbel"/>
              </a:rPr>
              <a:t>ct</a:t>
            </a:r>
            <a:r>
              <a:rPr sz="1800" dirty="0">
                <a:latin typeface="Corbel"/>
                <a:cs typeface="Corbel"/>
              </a:rPr>
              <a:t>i</a:t>
            </a:r>
            <a:r>
              <a:rPr sz="1800" spc="-5" dirty="0">
                <a:latin typeface="Corbel"/>
                <a:cs typeface="Corbel"/>
              </a:rPr>
              <a:t>o</a:t>
            </a:r>
            <a:r>
              <a:rPr sz="1800" dirty="0">
                <a:latin typeface="Corbel"/>
                <a:cs typeface="Corbel"/>
              </a:rPr>
              <a:t>n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prob</a:t>
            </a:r>
            <a:r>
              <a:rPr sz="1800" spc="-20" dirty="0">
                <a:latin typeface="Corbel"/>
                <a:cs typeface="Corbel"/>
              </a:rPr>
              <a:t>a</a:t>
            </a:r>
            <a:r>
              <a:rPr sz="1800" dirty="0">
                <a:latin typeface="Corbel"/>
                <a:cs typeface="Corbel"/>
              </a:rPr>
              <a:t>bly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orbel"/>
                <a:cs typeface="Corbel"/>
              </a:rPr>
              <a:t>d</a:t>
            </a:r>
            <a:r>
              <a:rPr sz="1800" spc="-10" dirty="0">
                <a:latin typeface="Corbel"/>
                <a:cs typeface="Corbel"/>
              </a:rPr>
              <a:t>iff</a:t>
            </a:r>
            <a:r>
              <a:rPr sz="1800" spc="-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rs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from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most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o</a:t>
            </a:r>
            <a:r>
              <a:rPr sz="1800" dirty="0">
                <a:latin typeface="Corbel"/>
                <a:cs typeface="Corbel"/>
              </a:rPr>
              <a:t>f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Corbel"/>
                <a:cs typeface="Corbel"/>
              </a:rPr>
              <a:t>s</a:t>
            </a:r>
            <a:r>
              <a:rPr sz="1800" spc="-5" dirty="0">
                <a:latin typeface="Corbel"/>
                <a:cs typeface="Corbel"/>
              </a:rPr>
              <a:t>oc</a:t>
            </a:r>
            <a:r>
              <a:rPr sz="1800" spc="5" dirty="0">
                <a:latin typeface="Corbel"/>
                <a:cs typeface="Corbel"/>
              </a:rPr>
              <a:t>i</a:t>
            </a:r>
            <a:r>
              <a:rPr sz="1800" dirty="0">
                <a:latin typeface="Corbel"/>
                <a:cs typeface="Corbel"/>
              </a:rPr>
              <a:t>ety</a:t>
            </a:r>
            <a:endParaRPr sz="1800">
              <a:latin typeface="Corbel"/>
              <a:cs typeface="Corbel"/>
            </a:endParaRPr>
          </a:p>
          <a:p>
            <a:pPr marL="332740" indent="-320040">
              <a:lnSpc>
                <a:spcPts val="2575"/>
              </a:lnSpc>
              <a:buClr>
                <a:srgbClr val="F0AC00"/>
              </a:buClr>
              <a:buSzPct val="79166"/>
              <a:buFont typeface="Wingdings 2"/>
              <a:buChar char=""/>
              <a:tabLst>
                <a:tab pos="332740" algn="l"/>
              </a:tabLst>
            </a:pPr>
            <a:r>
              <a:rPr sz="2400" spc="-15" dirty="0">
                <a:latin typeface="Corbel"/>
                <a:cs typeface="Corbel"/>
              </a:rPr>
              <a:t>In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many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sta</a:t>
            </a:r>
            <a:r>
              <a:rPr sz="2400" spc="-10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s</a:t>
            </a:r>
            <a:r>
              <a:rPr sz="2400" spc="-10" dirty="0">
                <a:latin typeface="Corbel"/>
                <a:cs typeface="Corbel"/>
              </a:rPr>
              <a:t>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both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rea</a:t>
            </a:r>
            <a:r>
              <a:rPr sz="2400" spc="-5" dirty="0">
                <a:latin typeface="Corbel"/>
                <a:cs typeface="Corbel"/>
              </a:rPr>
              <a:t>son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exist</a:t>
            </a:r>
            <a:endParaRPr sz="2400">
              <a:latin typeface="Corbel"/>
              <a:cs typeface="Corbel"/>
            </a:endParaRPr>
          </a:p>
          <a:p>
            <a:pPr marL="332740" marR="5080" indent="-320040" algn="just">
              <a:lnSpc>
                <a:spcPct val="90100"/>
              </a:lnSpc>
              <a:spcBef>
                <a:spcPts val="140"/>
              </a:spcBef>
              <a:buClr>
                <a:srgbClr val="F0AC00"/>
              </a:buClr>
              <a:buSzPct val="79166"/>
              <a:buFont typeface="Wingdings 2"/>
              <a:buChar char=""/>
              <a:tabLst>
                <a:tab pos="332740" algn="l"/>
              </a:tabLst>
            </a:pPr>
            <a:r>
              <a:rPr sz="2400" dirty="0">
                <a:latin typeface="Corbel"/>
                <a:cs typeface="Corbel"/>
              </a:rPr>
              <a:t>Most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peop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wh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20" dirty="0">
                <a:latin typeface="Corbel"/>
                <a:cs typeface="Corbel"/>
              </a:rPr>
              <a:t>ommi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su</a:t>
            </a:r>
            <a:r>
              <a:rPr sz="2400" spc="10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h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ac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feel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re</a:t>
            </a:r>
            <a:r>
              <a:rPr sz="2400" spc="-15" dirty="0">
                <a:latin typeface="Corbel"/>
                <a:cs typeface="Corbel"/>
              </a:rPr>
              <a:t>m</a:t>
            </a:r>
            <a:r>
              <a:rPr sz="2400" spc="-5" dirty="0">
                <a:latin typeface="Corbel"/>
                <a:cs typeface="Corbel"/>
              </a:rPr>
              <a:t>ors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w</a:t>
            </a:r>
            <a:r>
              <a:rPr sz="2400" spc="-15" dirty="0">
                <a:latin typeface="Corbel"/>
                <a:cs typeface="Corbel"/>
              </a:rPr>
              <a:t>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h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ar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ap</a:t>
            </a:r>
            <a:r>
              <a:rPr sz="2400" spc="-10" dirty="0">
                <a:latin typeface="Corbel"/>
                <a:cs typeface="Corbel"/>
              </a:rPr>
              <a:t>p</a:t>
            </a:r>
            <a:r>
              <a:rPr sz="2400" dirty="0">
                <a:latin typeface="Corbel"/>
                <a:cs typeface="Corbel"/>
              </a:rPr>
              <a:t>rehen</a:t>
            </a:r>
            <a:r>
              <a:rPr sz="2400" spc="-10" dirty="0">
                <a:latin typeface="Corbel"/>
                <a:cs typeface="Corbel"/>
              </a:rPr>
              <a:t>d</a:t>
            </a:r>
            <a:r>
              <a:rPr sz="2400" dirty="0">
                <a:latin typeface="Corbel"/>
                <a:cs typeface="Corbel"/>
              </a:rPr>
              <a:t>ed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because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h</a:t>
            </a:r>
            <a:r>
              <a:rPr sz="2400" dirty="0">
                <a:latin typeface="Corbel"/>
                <a:cs typeface="Corbel"/>
              </a:rPr>
              <a:t>eir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ethical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s</a:t>
            </a:r>
            <a:r>
              <a:rPr sz="2400" dirty="0">
                <a:latin typeface="Corbel"/>
                <a:cs typeface="Corbel"/>
              </a:rPr>
              <a:t>ta</a:t>
            </a:r>
            <a:r>
              <a:rPr sz="2400" spc="-10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dar</a:t>
            </a:r>
            <a:r>
              <a:rPr sz="2400" spc="-10" dirty="0">
                <a:latin typeface="Corbel"/>
                <a:cs typeface="Corbel"/>
              </a:rPr>
              <a:t>d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5" dirty="0">
                <a:latin typeface="Corbel"/>
                <a:cs typeface="Corbel"/>
              </a:rPr>
              <a:t>f</a:t>
            </a:r>
            <a:r>
              <a:rPr sz="2400" dirty="0">
                <a:latin typeface="Corbel"/>
                <a:cs typeface="Corbel"/>
              </a:rPr>
              <a:t>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fr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20" dirty="0">
                <a:latin typeface="Corbel"/>
                <a:cs typeface="Corbel"/>
              </a:rPr>
              <a:t>m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h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of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so</a:t>
            </a:r>
            <a:r>
              <a:rPr sz="2400" spc="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iety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as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w</a:t>
            </a:r>
            <a:r>
              <a:rPr sz="2400" spc="-15" dirty="0">
                <a:latin typeface="Corbel"/>
                <a:cs typeface="Corbel"/>
              </a:rPr>
              <a:t>h</a:t>
            </a:r>
            <a:r>
              <a:rPr sz="2400" spc="-20" dirty="0">
                <a:latin typeface="Corbel"/>
                <a:cs typeface="Corbel"/>
              </a:rPr>
              <a:t>ole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59308"/>
            <a:ext cx="4594860" cy="42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47556"/>
            <a:ext cx="352361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C00"/>
              </a:buClr>
              <a:buSzPct val="80000"/>
              <a:buFont typeface="Wingdings 2"/>
              <a:buChar char=""/>
              <a:tabLst>
                <a:tab pos="332740" algn="l"/>
              </a:tabLst>
            </a:pPr>
            <a:r>
              <a:rPr sz="2000" b="1" dirty="0">
                <a:latin typeface="Corbel"/>
                <a:cs typeface="Corbel"/>
              </a:rPr>
              <a:t>Dif</a:t>
            </a:r>
            <a:r>
              <a:rPr sz="2000" b="1" spc="-5" dirty="0">
                <a:latin typeface="Corbel"/>
                <a:cs typeface="Corbel"/>
              </a:rPr>
              <a:t>f</a:t>
            </a:r>
            <a:r>
              <a:rPr sz="2000" b="1" dirty="0">
                <a:latin typeface="Corbel"/>
                <a:cs typeface="Corbel"/>
              </a:rPr>
              <a:t>erent</a:t>
            </a:r>
            <a:r>
              <a:rPr sz="2000" b="1" spc="-2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orbel"/>
                <a:cs typeface="Corbel"/>
              </a:rPr>
              <a:t>V</a:t>
            </a:r>
            <a:r>
              <a:rPr sz="2000" b="1" spc="5" dirty="0">
                <a:latin typeface="Corbel"/>
                <a:cs typeface="Corbel"/>
              </a:rPr>
              <a:t>i</a:t>
            </a:r>
            <a:r>
              <a:rPr sz="2000" b="1" dirty="0">
                <a:latin typeface="Corbel"/>
                <a:cs typeface="Corbel"/>
              </a:rPr>
              <a:t>ews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orbel"/>
                <a:cs typeface="Corbel"/>
              </a:rPr>
              <a:t>ab</a:t>
            </a:r>
            <a:r>
              <a:rPr sz="2000" b="1" spc="-10" dirty="0">
                <a:latin typeface="Corbel"/>
                <a:cs typeface="Corbel"/>
              </a:rPr>
              <a:t>o</a:t>
            </a:r>
            <a:r>
              <a:rPr sz="2000" b="1" dirty="0">
                <a:latin typeface="Corbel"/>
                <a:cs typeface="Corbel"/>
              </a:rPr>
              <a:t>ut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orbel"/>
                <a:cs typeface="Corbel"/>
              </a:rPr>
              <a:t>Et</a:t>
            </a:r>
            <a:r>
              <a:rPr sz="2000" b="1" spc="-10" dirty="0">
                <a:latin typeface="Corbel"/>
                <a:cs typeface="Corbel"/>
              </a:rPr>
              <a:t>h</a:t>
            </a:r>
            <a:r>
              <a:rPr sz="2000" b="1" dirty="0">
                <a:latin typeface="Corbel"/>
                <a:cs typeface="Corbel"/>
              </a:rPr>
              <a:t>i</a:t>
            </a:r>
            <a:r>
              <a:rPr sz="2000" b="1" spc="5" dirty="0">
                <a:latin typeface="Corbel"/>
                <a:cs typeface="Corbel"/>
              </a:rPr>
              <a:t>c</a:t>
            </a:r>
            <a:r>
              <a:rPr sz="2000" b="1" dirty="0">
                <a:latin typeface="Corbel"/>
                <a:cs typeface="Corbel"/>
              </a:rPr>
              <a:t>s: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56564" y="2147266"/>
            <a:ext cx="5993765" cy="3303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buClr>
                <a:srgbClr val="5FB5CC"/>
              </a:buClr>
              <a:buSzPct val="88888"/>
              <a:buFont typeface="Wingdings"/>
              <a:buChar char=""/>
              <a:tabLst>
                <a:tab pos="286385" algn="l"/>
              </a:tabLst>
            </a:pPr>
            <a:r>
              <a:rPr sz="1800" spc="-5" dirty="0">
                <a:latin typeface="Corbel"/>
                <a:cs typeface="Corbel"/>
              </a:rPr>
              <a:t>Ethi</a:t>
            </a:r>
            <a:r>
              <a:rPr sz="1800" spc="5" dirty="0">
                <a:latin typeface="Corbel"/>
                <a:cs typeface="Corbel"/>
              </a:rPr>
              <a:t>c</a:t>
            </a:r>
            <a:r>
              <a:rPr sz="1800" dirty="0">
                <a:latin typeface="Corbel"/>
                <a:cs typeface="Corbel"/>
              </a:rPr>
              <a:t>s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v</a:t>
            </a:r>
            <a:r>
              <a:rPr sz="1800" dirty="0">
                <a:latin typeface="Corbel"/>
                <a:cs typeface="Corbel"/>
              </a:rPr>
              <a:t>s.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F</a:t>
            </a:r>
            <a:r>
              <a:rPr sz="1800" dirty="0">
                <a:latin typeface="Corbel"/>
                <a:cs typeface="Corbel"/>
              </a:rPr>
              <a:t>eeli</a:t>
            </a:r>
            <a:r>
              <a:rPr sz="1800" spc="-5" dirty="0">
                <a:latin typeface="Corbel"/>
                <a:cs typeface="Corbel"/>
              </a:rPr>
              <a:t>ngs</a:t>
            </a:r>
            <a:endParaRPr sz="1800">
              <a:latin typeface="Corbel"/>
              <a:cs typeface="Corbel"/>
            </a:endParaRPr>
          </a:p>
          <a:p>
            <a:pPr marL="550545" lvl="1" indent="-228600">
              <a:lnSpc>
                <a:spcPts val="1914"/>
              </a:lnSpc>
              <a:spcBef>
                <a:spcPts val="5"/>
              </a:spcBef>
              <a:buClr>
                <a:srgbClr val="E66C7C"/>
              </a:buClr>
              <a:buFont typeface="Arial"/>
              <a:buChar char="▪"/>
              <a:tabLst>
                <a:tab pos="551180" algn="l"/>
              </a:tabLst>
            </a:pPr>
            <a:r>
              <a:rPr sz="1600" spc="-15" dirty="0">
                <a:latin typeface="Corbel"/>
                <a:cs typeface="Corbel"/>
              </a:rPr>
              <a:t>Fee</a:t>
            </a:r>
            <a:r>
              <a:rPr sz="1600" spc="-10" dirty="0">
                <a:latin typeface="Corbel"/>
                <a:cs typeface="Corbel"/>
              </a:rPr>
              <a:t>lings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frequen</a:t>
            </a:r>
            <a:r>
              <a:rPr sz="1600" spc="-20" dirty="0">
                <a:latin typeface="Corbel"/>
                <a:cs typeface="Corbel"/>
              </a:rPr>
              <a:t>t</a:t>
            </a:r>
            <a:r>
              <a:rPr sz="1600" spc="-10" dirty="0">
                <a:latin typeface="Corbel"/>
                <a:cs typeface="Corbel"/>
              </a:rPr>
              <a:t>ly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d</a:t>
            </a:r>
            <a:r>
              <a:rPr sz="1600" spc="-30" dirty="0">
                <a:latin typeface="Corbel"/>
                <a:cs typeface="Corbel"/>
              </a:rPr>
              <a:t>e</a:t>
            </a:r>
            <a:r>
              <a:rPr sz="1600" spc="-15" dirty="0">
                <a:latin typeface="Corbel"/>
                <a:cs typeface="Corbel"/>
              </a:rPr>
              <a:t>v</a:t>
            </a:r>
            <a:r>
              <a:rPr sz="1600" spc="-10" dirty="0">
                <a:latin typeface="Corbel"/>
                <a:cs typeface="Corbel"/>
              </a:rPr>
              <a:t>iate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from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what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orbel"/>
                <a:cs typeface="Corbel"/>
              </a:rPr>
              <a:t>is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ethic</a:t>
            </a:r>
            <a:r>
              <a:rPr sz="1600" spc="-20" dirty="0">
                <a:latin typeface="Corbel"/>
                <a:cs typeface="Corbel"/>
              </a:rPr>
              <a:t>a</a:t>
            </a:r>
            <a:r>
              <a:rPr sz="1600" spc="-5" dirty="0">
                <a:latin typeface="Corbel"/>
                <a:cs typeface="Corbel"/>
              </a:rPr>
              <a:t>l</a:t>
            </a:r>
            <a:endParaRPr sz="1600">
              <a:latin typeface="Corbel"/>
              <a:cs typeface="Corbel"/>
            </a:endParaRPr>
          </a:p>
          <a:p>
            <a:pPr marL="285750" indent="-273050">
              <a:lnSpc>
                <a:spcPts val="2155"/>
              </a:lnSpc>
              <a:buClr>
                <a:srgbClr val="5FB5CC"/>
              </a:buClr>
              <a:buSzPct val="88888"/>
              <a:buFont typeface="Wingdings"/>
              <a:buChar char=""/>
              <a:tabLst>
                <a:tab pos="286385" algn="l"/>
              </a:tabLst>
            </a:pPr>
            <a:r>
              <a:rPr sz="1800" spc="-5" dirty="0">
                <a:latin typeface="Corbel"/>
                <a:cs typeface="Corbel"/>
              </a:rPr>
              <a:t>Et</a:t>
            </a:r>
            <a:r>
              <a:rPr sz="1800" dirty="0">
                <a:latin typeface="Corbel"/>
                <a:cs typeface="Corbel"/>
              </a:rPr>
              <a:t>hics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v</a:t>
            </a:r>
            <a:r>
              <a:rPr sz="1800" dirty="0">
                <a:latin typeface="Corbel"/>
                <a:cs typeface="Corbel"/>
              </a:rPr>
              <a:t>s.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Corbel"/>
                <a:cs typeface="Corbel"/>
              </a:rPr>
              <a:t>R</a:t>
            </a:r>
            <a:r>
              <a:rPr sz="1800" spc="-10" dirty="0">
                <a:latin typeface="Corbel"/>
                <a:cs typeface="Corbel"/>
              </a:rPr>
              <a:t>eli</a:t>
            </a:r>
            <a:r>
              <a:rPr sz="1800" spc="-5" dirty="0">
                <a:latin typeface="Corbel"/>
                <a:cs typeface="Corbel"/>
              </a:rPr>
              <a:t>g</a:t>
            </a:r>
            <a:r>
              <a:rPr sz="1800" dirty="0">
                <a:latin typeface="Corbel"/>
                <a:cs typeface="Corbel"/>
              </a:rPr>
              <a:t>ion</a:t>
            </a:r>
            <a:endParaRPr sz="1800">
              <a:latin typeface="Corbel"/>
              <a:cs typeface="Corbel"/>
            </a:endParaRPr>
          </a:p>
          <a:p>
            <a:pPr marL="550545" lvl="1" indent="-228600">
              <a:lnSpc>
                <a:spcPts val="1914"/>
              </a:lnSpc>
              <a:spcBef>
                <a:spcPts val="5"/>
              </a:spcBef>
              <a:buClr>
                <a:srgbClr val="E66C7C"/>
              </a:buClr>
              <a:buFont typeface="Arial"/>
              <a:buChar char="▪"/>
              <a:tabLst>
                <a:tab pos="551180" algn="l"/>
              </a:tabLst>
            </a:pPr>
            <a:r>
              <a:rPr sz="1600" spc="-15" dirty="0">
                <a:latin typeface="Corbel"/>
                <a:cs typeface="Corbel"/>
              </a:rPr>
              <a:t>E</a:t>
            </a:r>
            <a:r>
              <a:rPr sz="1600" spc="-20" dirty="0">
                <a:latin typeface="Corbel"/>
                <a:cs typeface="Corbel"/>
              </a:rPr>
              <a:t>t</a:t>
            </a:r>
            <a:r>
              <a:rPr sz="1600" spc="-15" dirty="0">
                <a:latin typeface="Corbel"/>
                <a:cs typeface="Corbel"/>
              </a:rPr>
              <a:t>hic</a:t>
            </a:r>
            <a:r>
              <a:rPr sz="1600" spc="-10" dirty="0">
                <a:latin typeface="Corbel"/>
                <a:cs typeface="Corbel"/>
              </a:rPr>
              <a:t>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canno</a:t>
            </a:r>
            <a:r>
              <a:rPr sz="1600" spc="-10" dirty="0">
                <a:latin typeface="Corbel"/>
                <a:cs typeface="Corbel"/>
              </a:rPr>
              <a:t>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b</a:t>
            </a:r>
            <a:r>
              <a:rPr sz="1600" spc="-10" dirty="0">
                <a:latin typeface="Corbel"/>
                <a:cs typeface="Corbel"/>
              </a:rPr>
              <a:t>e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conf</a:t>
            </a:r>
            <a:r>
              <a:rPr sz="1600" spc="-10" dirty="0">
                <a:latin typeface="Corbel"/>
                <a:cs typeface="Corbel"/>
              </a:rPr>
              <a:t>ined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t</a:t>
            </a:r>
            <a:r>
              <a:rPr sz="1600" spc="-10" dirty="0">
                <a:latin typeface="Corbel"/>
                <a:cs typeface="Corbel"/>
              </a:rPr>
              <a:t>o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religion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no</a:t>
            </a:r>
            <a:r>
              <a:rPr sz="1600" spc="-10" dirty="0">
                <a:latin typeface="Corbel"/>
                <a:cs typeface="Corbel"/>
              </a:rPr>
              <a:t>r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orbel"/>
                <a:cs typeface="Corbel"/>
              </a:rPr>
              <a:t>is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orbel"/>
                <a:cs typeface="Corbel"/>
              </a:rPr>
              <a:t>it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th</a:t>
            </a:r>
            <a:r>
              <a:rPr sz="1600" spc="-10" dirty="0">
                <a:latin typeface="Corbel"/>
                <a:cs typeface="Corbel"/>
              </a:rPr>
              <a:t>e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sam</a:t>
            </a:r>
            <a:r>
              <a:rPr sz="1600" spc="-10" dirty="0">
                <a:latin typeface="Corbel"/>
                <a:cs typeface="Corbel"/>
              </a:rPr>
              <a:t>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a</a:t>
            </a:r>
            <a:r>
              <a:rPr sz="1600" spc="-10" dirty="0">
                <a:latin typeface="Corbel"/>
                <a:cs typeface="Corbel"/>
              </a:rPr>
              <a:t>s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religion</a:t>
            </a:r>
            <a:endParaRPr sz="1600">
              <a:latin typeface="Corbel"/>
              <a:cs typeface="Corbel"/>
            </a:endParaRPr>
          </a:p>
          <a:p>
            <a:pPr marL="285750" indent="-273050">
              <a:lnSpc>
                <a:spcPts val="2155"/>
              </a:lnSpc>
              <a:buClr>
                <a:srgbClr val="5FB5CC"/>
              </a:buClr>
              <a:buSzPct val="88888"/>
              <a:buFont typeface="Wingdings"/>
              <a:buChar char=""/>
              <a:tabLst>
                <a:tab pos="286385" algn="l"/>
              </a:tabLst>
            </a:pPr>
            <a:r>
              <a:rPr sz="1800" spc="-5" dirty="0">
                <a:latin typeface="Corbel"/>
                <a:cs typeface="Corbel"/>
              </a:rPr>
              <a:t>Et</a:t>
            </a:r>
            <a:r>
              <a:rPr sz="1800" dirty="0">
                <a:latin typeface="Corbel"/>
                <a:cs typeface="Corbel"/>
              </a:rPr>
              <a:t>hics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v</a:t>
            </a:r>
            <a:r>
              <a:rPr sz="1800" dirty="0">
                <a:latin typeface="Corbel"/>
                <a:cs typeface="Corbel"/>
              </a:rPr>
              <a:t>s.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rbel"/>
                <a:cs typeface="Corbel"/>
              </a:rPr>
              <a:t>L</a:t>
            </a:r>
            <a:r>
              <a:rPr sz="1800" spc="-20" dirty="0">
                <a:latin typeface="Corbel"/>
                <a:cs typeface="Corbel"/>
              </a:rPr>
              <a:t>a</a:t>
            </a:r>
            <a:r>
              <a:rPr sz="1800" spc="-15" dirty="0">
                <a:latin typeface="Corbel"/>
                <a:cs typeface="Corbel"/>
              </a:rPr>
              <a:t>w</a:t>
            </a:r>
            <a:endParaRPr sz="1800">
              <a:latin typeface="Corbel"/>
              <a:cs typeface="Corbel"/>
            </a:endParaRPr>
          </a:p>
          <a:p>
            <a:pPr marL="550545" lvl="1" indent="-228600">
              <a:lnSpc>
                <a:spcPct val="100000"/>
              </a:lnSpc>
              <a:spcBef>
                <a:spcPts val="5"/>
              </a:spcBef>
              <a:buClr>
                <a:srgbClr val="E66C7C"/>
              </a:buClr>
              <a:buFont typeface="Arial"/>
              <a:buChar char="▪"/>
              <a:tabLst>
                <a:tab pos="551180" algn="l"/>
              </a:tabLst>
            </a:pPr>
            <a:r>
              <a:rPr sz="1600" spc="-10" dirty="0">
                <a:latin typeface="Corbel"/>
                <a:cs typeface="Corbel"/>
              </a:rPr>
              <a:t>L</a:t>
            </a:r>
            <a:r>
              <a:rPr sz="1600" spc="-15" dirty="0">
                <a:latin typeface="Corbel"/>
                <a:cs typeface="Corbel"/>
              </a:rPr>
              <a:t>a</a:t>
            </a:r>
            <a:r>
              <a:rPr sz="1600" spc="-10" dirty="0">
                <a:latin typeface="Corbel"/>
                <a:cs typeface="Corbel"/>
              </a:rPr>
              <a:t>ws,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orbel"/>
                <a:cs typeface="Corbel"/>
              </a:rPr>
              <a:t>li</a:t>
            </a:r>
            <a:r>
              <a:rPr sz="1600" spc="-40" dirty="0">
                <a:latin typeface="Corbel"/>
                <a:cs typeface="Corbel"/>
              </a:rPr>
              <a:t>k</a:t>
            </a:r>
            <a:r>
              <a:rPr sz="1600" spc="-10" dirty="0">
                <a:latin typeface="Corbel"/>
                <a:cs typeface="Corbel"/>
              </a:rPr>
              <a:t>e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orbel"/>
                <a:cs typeface="Corbel"/>
              </a:rPr>
              <a:t>f</a:t>
            </a:r>
            <a:r>
              <a:rPr sz="1600" spc="-20" dirty="0">
                <a:latin typeface="Corbel"/>
                <a:cs typeface="Corbel"/>
              </a:rPr>
              <a:t>e</a:t>
            </a:r>
            <a:r>
              <a:rPr sz="1600" spc="-10" dirty="0">
                <a:latin typeface="Corbel"/>
                <a:cs typeface="Corbel"/>
              </a:rPr>
              <a:t>elings,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ca</a:t>
            </a:r>
            <a:r>
              <a:rPr sz="1600" spc="-10" dirty="0">
                <a:latin typeface="Corbel"/>
                <a:cs typeface="Corbel"/>
              </a:rPr>
              <a:t>n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d</a:t>
            </a:r>
            <a:r>
              <a:rPr sz="1600" spc="-30" dirty="0">
                <a:latin typeface="Corbel"/>
                <a:cs typeface="Corbel"/>
              </a:rPr>
              <a:t>e</a:t>
            </a:r>
            <a:r>
              <a:rPr sz="1600" spc="-15" dirty="0">
                <a:latin typeface="Corbel"/>
                <a:cs typeface="Corbel"/>
              </a:rPr>
              <a:t>v</a:t>
            </a:r>
            <a:r>
              <a:rPr sz="1600" spc="-10" dirty="0">
                <a:latin typeface="Corbel"/>
                <a:cs typeface="Corbel"/>
              </a:rPr>
              <a:t>iate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from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what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orbel"/>
                <a:cs typeface="Corbel"/>
              </a:rPr>
              <a:t>is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ethic</a:t>
            </a:r>
            <a:r>
              <a:rPr sz="1600" spc="-20" dirty="0">
                <a:latin typeface="Corbel"/>
                <a:cs typeface="Corbel"/>
              </a:rPr>
              <a:t>a</a:t>
            </a:r>
            <a:r>
              <a:rPr sz="1600" spc="-5" dirty="0">
                <a:latin typeface="Corbel"/>
                <a:cs typeface="Corbel"/>
              </a:rPr>
              <a:t>l</a:t>
            </a:r>
            <a:endParaRPr sz="1600">
              <a:latin typeface="Corbel"/>
              <a:cs typeface="Corbel"/>
            </a:endParaRPr>
          </a:p>
          <a:p>
            <a:pPr marL="550545" lvl="1" indent="-228600">
              <a:lnSpc>
                <a:spcPct val="100000"/>
              </a:lnSpc>
              <a:buClr>
                <a:srgbClr val="E66C7C"/>
              </a:buClr>
              <a:buFont typeface="Arial"/>
              <a:buChar char="▪"/>
              <a:tabLst>
                <a:tab pos="551180" algn="l"/>
              </a:tabLst>
            </a:pPr>
            <a:r>
              <a:rPr sz="1600" spc="-15" dirty="0">
                <a:latin typeface="Corbel"/>
                <a:cs typeface="Corbel"/>
              </a:rPr>
              <a:t>Obj</a:t>
            </a:r>
            <a:r>
              <a:rPr sz="1600" spc="-10" dirty="0">
                <a:latin typeface="Corbel"/>
                <a:cs typeface="Corbel"/>
              </a:rPr>
              <a:t>e</a:t>
            </a:r>
            <a:r>
              <a:rPr sz="1600" spc="-20" dirty="0">
                <a:latin typeface="Corbel"/>
                <a:cs typeface="Corbel"/>
              </a:rPr>
              <a:t>c</a:t>
            </a:r>
            <a:r>
              <a:rPr sz="1600" spc="-15" dirty="0">
                <a:latin typeface="Corbel"/>
                <a:cs typeface="Corbel"/>
              </a:rPr>
              <a:t>tio</a:t>
            </a:r>
            <a:r>
              <a:rPr sz="1600" spc="-10" dirty="0">
                <a:latin typeface="Corbel"/>
                <a:cs typeface="Corbel"/>
              </a:rPr>
              <a:t>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t</a:t>
            </a:r>
            <a:r>
              <a:rPr sz="1600" spc="-10" dirty="0">
                <a:latin typeface="Corbel"/>
                <a:cs typeface="Corbel"/>
              </a:rPr>
              <a:t>o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Fi</a:t>
            </a:r>
            <a:r>
              <a:rPr sz="1600" spc="-5" dirty="0">
                <a:latin typeface="Corbel"/>
                <a:cs typeface="Corbel"/>
              </a:rPr>
              <a:t>g</a:t>
            </a:r>
            <a:r>
              <a:rPr sz="1600" spc="-15" dirty="0">
                <a:latin typeface="Corbel"/>
                <a:cs typeface="Corbel"/>
              </a:rPr>
              <a:t>hting</a:t>
            </a:r>
            <a:endParaRPr sz="1600">
              <a:latin typeface="Corbel"/>
              <a:cs typeface="Corbel"/>
            </a:endParaRPr>
          </a:p>
          <a:p>
            <a:pPr marL="550545" lvl="1" indent="-228600">
              <a:lnSpc>
                <a:spcPts val="1914"/>
              </a:lnSpc>
              <a:buClr>
                <a:srgbClr val="E66C7C"/>
              </a:buClr>
              <a:buFont typeface="Arial"/>
              <a:buChar char="▪"/>
              <a:tabLst>
                <a:tab pos="551180" algn="l"/>
              </a:tabLst>
            </a:pPr>
            <a:r>
              <a:rPr sz="1600" spc="-15" dirty="0">
                <a:latin typeface="Corbel"/>
                <a:cs typeface="Corbel"/>
              </a:rPr>
              <a:t>C</a:t>
            </a:r>
            <a:r>
              <a:rPr sz="1600" spc="-20" dirty="0">
                <a:latin typeface="Corbel"/>
                <a:cs typeface="Corbel"/>
              </a:rPr>
              <a:t>a</a:t>
            </a:r>
            <a:r>
              <a:rPr sz="1600" spc="-10" dirty="0">
                <a:latin typeface="Corbel"/>
                <a:cs typeface="Corbel"/>
              </a:rPr>
              <a:t>pi</a:t>
            </a:r>
            <a:r>
              <a:rPr sz="1600" spc="-15" dirty="0">
                <a:latin typeface="Corbel"/>
                <a:cs typeface="Corbel"/>
              </a:rPr>
              <a:t>ta</a:t>
            </a:r>
            <a:r>
              <a:rPr sz="1600" spc="-5" dirty="0">
                <a:latin typeface="Corbel"/>
                <a:cs typeface="Corbel"/>
              </a:rPr>
              <a:t>l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Puni</a:t>
            </a:r>
            <a:r>
              <a:rPr sz="1600" spc="-5" dirty="0">
                <a:latin typeface="Corbel"/>
                <a:cs typeface="Corbel"/>
              </a:rPr>
              <a:t>s</a:t>
            </a:r>
            <a:r>
              <a:rPr sz="1600" spc="-15" dirty="0">
                <a:latin typeface="Corbel"/>
                <a:cs typeface="Corbel"/>
              </a:rPr>
              <a:t>hment</a:t>
            </a:r>
            <a:endParaRPr sz="1600">
              <a:latin typeface="Corbel"/>
              <a:cs typeface="Corbel"/>
            </a:endParaRPr>
          </a:p>
          <a:p>
            <a:pPr marL="285750" indent="-273050">
              <a:lnSpc>
                <a:spcPts val="2155"/>
              </a:lnSpc>
              <a:buClr>
                <a:srgbClr val="5FB5CC"/>
              </a:buClr>
              <a:buSzPct val="88888"/>
              <a:buFont typeface="Wingdings"/>
              <a:buChar char=""/>
              <a:tabLst>
                <a:tab pos="286385" algn="l"/>
              </a:tabLst>
            </a:pPr>
            <a:r>
              <a:rPr sz="1800" spc="-5" dirty="0">
                <a:latin typeface="Corbel"/>
                <a:cs typeface="Corbel"/>
              </a:rPr>
              <a:t>Et</a:t>
            </a:r>
            <a:r>
              <a:rPr sz="1800" dirty="0">
                <a:latin typeface="Corbel"/>
                <a:cs typeface="Corbel"/>
              </a:rPr>
              <a:t>hics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v</a:t>
            </a:r>
            <a:r>
              <a:rPr sz="1800" dirty="0">
                <a:latin typeface="Corbel"/>
                <a:cs typeface="Corbel"/>
              </a:rPr>
              <a:t>s.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“</a:t>
            </a:r>
            <a:r>
              <a:rPr sz="1800" spc="-10" dirty="0">
                <a:latin typeface="Corbel"/>
                <a:cs typeface="Corbel"/>
              </a:rPr>
              <a:t>W</a:t>
            </a:r>
            <a:r>
              <a:rPr sz="1800" dirty="0">
                <a:latin typeface="Corbel"/>
                <a:cs typeface="Corbel"/>
              </a:rPr>
              <a:t>hat</a:t>
            </a:r>
            <a:r>
              <a:rPr sz="1800" spc="-1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ver Soc</a:t>
            </a:r>
            <a:r>
              <a:rPr sz="1800" spc="-10" dirty="0">
                <a:latin typeface="Corbel"/>
                <a:cs typeface="Corbel"/>
              </a:rPr>
              <a:t>ie</a:t>
            </a:r>
            <a:r>
              <a:rPr sz="1800" spc="-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y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rbel"/>
                <a:cs typeface="Corbel"/>
              </a:rPr>
              <a:t>A</a:t>
            </a:r>
            <a:r>
              <a:rPr sz="1800" spc="-25" dirty="0">
                <a:latin typeface="Corbel"/>
                <a:cs typeface="Corbel"/>
              </a:rPr>
              <a:t>c</a:t>
            </a:r>
            <a:r>
              <a:rPr sz="1800" dirty="0">
                <a:latin typeface="Corbel"/>
                <a:cs typeface="Corbel"/>
              </a:rPr>
              <a:t>c</a:t>
            </a:r>
            <a:r>
              <a:rPr sz="1800" spc="5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pt</a:t>
            </a:r>
            <a:r>
              <a:rPr sz="1800" spc="5" dirty="0">
                <a:latin typeface="Corbel"/>
                <a:cs typeface="Corbel"/>
              </a:rPr>
              <a:t>s</a:t>
            </a:r>
            <a:r>
              <a:rPr sz="1800" dirty="0">
                <a:latin typeface="Corbel"/>
                <a:cs typeface="Corbel"/>
              </a:rPr>
              <a:t>”</a:t>
            </a:r>
            <a:endParaRPr sz="1800">
              <a:latin typeface="Corbel"/>
              <a:cs typeface="Corbel"/>
            </a:endParaRPr>
          </a:p>
          <a:p>
            <a:pPr marL="550545" lvl="1" indent="-228600">
              <a:lnSpc>
                <a:spcPct val="100000"/>
              </a:lnSpc>
              <a:spcBef>
                <a:spcPts val="5"/>
              </a:spcBef>
              <a:buClr>
                <a:srgbClr val="E66C7C"/>
              </a:buClr>
              <a:buFont typeface="Arial"/>
              <a:buChar char="▪"/>
              <a:tabLst>
                <a:tab pos="551180" algn="l"/>
              </a:tabLst>
            </a:pPr>
            <a:r>
              <a:rPr sz="1600" spc="-15" dirty="0">
                <a:latin typeface="Corbel"/>
                <a:cs typeface="Corbel"/>
              </a:rPr>
              <a:t>Stan</a:t>
            </a:r>
            <a:r>
              <a:rPr sz="1600" spc="-10" dirty="0">
                <a:latin typeface="Corbel"/>
                <a:cs typeface="Corbel"/>
              </a:rPr>
              <a:t>d</a:t>
            </a:r>
            <a:r>
              <a:rPr sz="1600" spc="-15" dirty="0">
                <a:latin typeface="Corbel"/>
                <a:cs typeface="Corbel"/>
              </a:rPr>
              <a:t>a</a:t>
            </a:r>
            <a:r>
              <a:rPr sz="1600" spc="-10" dirty="0">
                <a:latin typeface="Corbel"/>
                <a:cs typeface="Corbel"/>
              </a:rPr>
              <a:t>rds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of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b</a:t>
            </a:r>
            <a:r>
              <a:rPr sz="1600" spc="-20" dirty="0">
                <a:latin typeface="Corbel"/>
                <a:cs typeface="Corbel"/>
              </a:rPr>
              <a:t>e</a:t>
            </a:r>
            <a:r>
              <a:rPr sz="1600" spc="-15" dirty="0">
                <a:latin typeface="Corbel"/>
                <a:cs typeface="Corbel"/>
              </a:rPr>
              <a:t>havio</a:t>
            </a:r>
            <a:r>
              <a:rPr sz="1600" spc="-10" dirty="0">
                <a:latin typeface="Corbel"/>
                <a:cs typeface="Corbel"/>
              </a:rPr>
              <a:t>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in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societ</a:t>
            </a:r>
            <a:r>
              <a:rPr sz="1600" spc="-10" dirty="0">
                <a:latin typeface="Corbel"/>
                <a:cs typeface="Corbel"/>
              </a:rPr>
              <a:t>y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ca</a:t>
            </a:r>
            <a:r>
              <a:rPr sz="1600" spc="-10" dirty="0">
                <a:latin typeface="Corbel"/>
                <a:cs typeface="Corbel"/>
              </a:rPr>
              <a:t>n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d</a:t>
            </a:r>
            <a:r>
              <a:rPr sz="1600" spc="-30" dirty="0">
                <a:latin typeface="Corbel"/>
                <a:cs typeface="Corbel"/>
              </a:rPr>
              <a:t>e</a:t>
            </a:r>
            <a:r>
              <a:rPr sz="1600" spc="-15" dirty="0">
                <a:latin typeface="Corbel"/>
                <a:cs typeface="Corbel"/>
              </a:rPr>
              <a:t>v</a:t>
            </a:r>
            <a:r>
              <a:rPr sz="1600" spc="-10" dirty="0">
                <a:latin typeface="Corbel"/>
                <a:cs typeface="Corbel"/>
              </a:rPr>
              <a:t>iate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from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what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orbel"/>
                <a:cs typeface="Corbel"/>
              </a:rPr>
              <a:t>is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ethic</a:t>
            </a:r>
            <a:r>
              <a:rPr sz="1600" spc="-20" dirty="0">
                <a:latin typeface="Corbel"/>
                <a:cs typeface="Corbel"/>
              </a:rPr>
              <a:t>a</a:t>
            </a:r>
            <a:r>
              <a:rPr sz="1600" spc="-5" dirty="0">
                <a:latin typeface="Corbel"/>
                <a:cs typeface="Corbel"/>
              </a:rPr>
              <a:t>l</a:t>
            </a:r>
            <a:endParaRPr sz="1600">
              <a:latin typeface="Corbel"/>
              <a:cs typeface="Corbel"/>
            </a:endParaRPr>
          </a:p>
          <a:p>
            <a:pPr marL="550545" lvl="1" indent="-228600">
              <a:lnSpc>
                <a:spcPct val="100000"/>
              </a:lnSpc>
              <a:buClr>
                <a:srgbClr val="E66C7C"/>
              </a:buClr>
              <a:buFont typeface="Arial"/>
              <a:buChar char="▪"/>
              <a:tabLst>
                <a:tab pos="551180" algn="l"/>
              </a:tabLst>
            </a:pPr>
            <a:r>
              <a:rPr sz="1600" spc="-25" dirty="0">
                <a:latin typeface="Corbel"/>
                <a:cs typeface="Corbel"/>
              </a:rPr>
              <a:t>A</a:t>
            </a:r>
            <a:r>
              <a:rPr sz="1600" spc="-10" dirty="0">
                <a:latin typeface="Corbel"/>
                <a:cs typeface="Corbel"/>
              </a:rPr>
              <a:t>n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en</a:t>
            </a:r>
            <a:r>
              <a:rPr sz="1600" spc="-20" dirty="0">
                <a:latin typeface="Corbel"/>
                <a:cs typeface="Corbel"/>
              </a:rPr>
              <a:t>t</a:t>
            </a:r>
            <a:r>
              <a:rPr sz="1600" spc="-10" dirty="0">
                <a:latin typeface="Corbel"/>
                <a:cs typeface="Corbel"/>
              </a:rPr>
              <a:t>ire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societ</a:t>
            </a:r>
            <a:r>
              <a:rPr sz="1600" spc="-10" dirty="0">
                <a:latin typeface="Corbel"/>
                <a:cs typeface="Corbel"/>
              </a:rPr>
              <a:t>y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ca</a:t>
            </a:r>
            <a:r>
              <a:rPr sz="1600" spc="-10" dirty="0">
                <a:latin typeface="Corbel"/>
                <a:cs typeface="Corbel"/>
              </a:rPr>
              <a:t>n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b</a:t>
            </a:r>
            <a:r>
              <a:rPr sz="1600" spc="-20" dirty="0">
                <a:latin typeface="Corbel"/>
                <a:cs typeface="Corbel"/>
              </a:rPr>
              <a:t>e</a:t>
            </a:r>
            <a:r>
              <a:rPr sz="1600" spc="-15" dirty="0">
                <a:latin typeface="Corbel"/>
                <a:cs typeface="Corbel"/>
              </a:rPr>
              <a:t>com</a:t>
            </a:r>
            <a:r>
              <a:rPr sz="1600" spc="-10" dirty="0">
                <a:latin typeface="Corbel"/>
                <a:cs typeface="Corbel"/>
              </a:rPr>
              <a:t>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ethic</a:t>
            </a:r>
            <a:r>
              <a:rPr sz="1600" spc="-20" dirty="0">
                <a:latin typeface="Corbel"/>
                <a:cs typeface="Corbel"/>
              </a:rPr>
              <a:t>a</a:t>
            </a:r>
            <a:r>
              <a:rPr sz="1600" spc="-5" dirty="0">
                <a:latin typeface="Corbel"/>
                <a:cs typeface="Corbel"/>
              </a:rPr>
              <a:t>lly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cor</a:t>
            </a:r>
            <a:r>
              <a:rPr sz="1600" spc="-5" dirty="0">
                <a:latin typeface="Corbel"/>
                <a:cs typeface="Corbel"/>
              </a:rPr>
              <a:t>r</a:t>
            </a:r>
            <a:r>
              <a:rPr sz="1600" spc="-10" dirty="0">
                <a:latin typeface="Corbel"/>
                <a:cs typeface="Corbel"/>
              </a:rPr>
              <a:t>u</a:t>
            </a:r>
            <a:r>
              <a:rPr sz="1600" spc="-5" dirty="0">
                <a:latin typeface="Corbel"/>
                <a:cs typeface="Corbel"/>
              </a:rPr>
              <a:t>p</a:t>
            </a:r>
            <a:r>
              <a:rPr sz="1600" spc="-10" dirty="0">
                <a:latin typeface="Corbel"/>
                <a:cs typeface="Corbel"/>
              </a:rPr>
              <a:t>t</a:t>
            </a:r>
            <a:endParaRPr sz="1600">
              <a:latin typeface="Corbel"/>
              <a:cs typeface="Corbel"/>
            </a:endParaRPr>
          </a:p>
          <a:p>
            <a:pPr marL="550545" lvl="1" indent="-228600">
              <a:lnSpc>
                <a:spcPts val="1914"/>
              </a:lnSpc>
              <a:buClr>
                <a:srgbClr val="E66C7C"/>
              </a:buClr>
              <a:buFont typeface="Arial"/>
              <a:buChar char="▪"/>
              <a:tabLst>
                <a:tab pos="551180" algn="l"/>
              </a:tabLst>
            </a:pPr>
            <a:r>
              <a:rPr sz="1600" spc="-20" dirty="0">
                <a:latin typeface="Corbel"/>
                <a:cs typeface="Corbel"/>
              </a:rPr>
              <a:t>E</a:t>
            </a:r>
            <a:r>
              <a:rPr sz="1600" spc="-10" dirty="0">
                <a:latin typeface="Corbel"/>
                <a:cs typeface="Corbel"/>
              </a:rPr>
              <a:t>.g.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Pi</a:t>
            </a:r>
            <a:r>
              <a:rPr sz="1600" spc="-5" dirty="0">
                <a:latin typeface="Corbel"/>
                <a:cs typeface="Corbel"/>
              </a:rPr>
              <a:t>r</a:t>
            </a:r>
            <a:r>
              <a:rPr sz="1600" spc="-10" dirty="0">
                <a:latin typeface="Corbel"/>
                <a:cs typeface="Corbel"/>
              </a:rPr>
              <a:t>a</a:t>
            </a:r>
            <a:r>
              <a:rPr sz="1600" spc="-20" dirty="0">
                <a:latin typeface="Corbel"/>
                <a:cs typeface="Corbel"/>
              </a:rPr>
              <a:t>t</a:t>
            </a:r>
            <a:r>
              <a:rPr sz="1600" spc="-10" dirty="0">
                <a:latin typeface="Corbel"/>
                <a:cs typeface="Corbel"/>
              </a:rPr>
              <a:t>ed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Corbel"/>
                <a:cs typeface="Corbel"/>
              </a:rPr>
              <a:t>CDs</a:t>
            </a:r>
            <a:endParaRPr sz="1600">
              <a:latin typeface="Corbel"/>
              <a:cs typeface="Corbel"/>
            </a:endParaRPr>
          </a:p>
          <a:p>
            <a:pPr marL="285750" indent="-273050">
              <a:lnSpc>
                <a:spcPts val="2155"/>
              </a:lnSpc>
              <a:buClr>
                <a:srgbClr val="5FB5CC"/>
              </a:buClr>
              <a:buSzPct val="88888"/>
              <a:buFont typeface="Wingdings"/>
              <a:buChar char=""/>
              <a:tabLst>
                <a:tab pos="286385" algn="l"/>
              </a:tabLst>
            </a:pPr>
            <a:r>
              <a:rPr sz="1800" spc="-5" dirty="0">
                <a:latin typeface="Corbel"/>
                <a:cs typeface="Corbel"/>
              </a:rPr>
              <a:t>Et</a:t>
            </a:r>
            <a:r>
              <a:rPr sz="1800" dirty="0">
                <a:latin typeface="Corbel"/>
                <a:cs typeface="Corbel"/>
              </a:rPr>
              <a:t>hics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rbel"/>
                <a:cs typeface="Corbel"/>
              </a:rPr>
              <a:t>v</a:t>
            </a:r>
            <a:r>
              <a:rPr sz="1800" dirty="0">
                <a:latin typeface="Corbel"/>
                <a:cs typeface="Corbel"/>
              </a:rPr>
              <a:t>s.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orbel"/>
                <a:cs typeface="Corbel"/>
              </a:rPr>
              <a:t>Mo</a:t>
            </a:r>
            <a:r>
              <a:rPr sz="1800" spc="-20" dirty="0">
                <a:latin typeface="Corbel"/>
                <a:cs typeface="Corbel"/>
              </a:rPr>
              <a:t>r</a:t>
            </a:r>
            <a:r>
              <a:rPr sz="1800" spc="-15" dirty="0">
                <a:latin typeface="Corbel"/>
                <a:cs typeface="Corbel"/>
              </a:rPr>
              <a:t>a</a:t>
            </a:r>
            <a:r>
              <a:rPr sz="1800" dirty="0">
                <a:latin typeface="Corbel"/>
                <a:cs typeface="Corbel"/>
              </a:rPr>
              <a:t>lit</a:t>
            </a:r>
            <a:r>
              <a:rPr sz="1800" spc="5" dirty="0">
                <a:latin typeface="Corbel"/>
                <a:cs typeface="Corbel"/>
              </a:rPr>
              <a:t>y</a:t>
            </a:r>
            <a:r>
              <a:rPr sz="1800" dirty="0">
                <a:latin typeface="Corbel"/>
                <a:cs typeface="Corbel"/>
              </a:rPr>
              <a:t>: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6191" y="5451793"/>
            <a:ext cx="5621020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E66C7C"/>
              </a:buClr>
              <a:buFont typeface="Arial"/>
              <a:buChar char="▪"/>
              <a:tabLst>
                <a:tab pos="241300" algn="l"/>
              </a:tabLst>
            </a:pPr>
            <a:r>
              <a:rPr sz="1600" spc="-15" dirty="0">
                <a:latin typeface="Corbel"/>
                <a:cs typeface="Corbel"/>
              </a:rPr>
              <a:t>E</a:t>
            </a:r>
            <a:r>
              <a:rPr sz="1600" spc="-20" dirty="0">
                <a:latin typeface="Corbel"/>
                <a:cs typeface="Corbel"/>
              </a:rPr>
              <a:t>t</a:t>
            </a:r>
            <a:r>
              <a:rPr sz="1600" spc="-15" dirty="0">
                <a:latin typeface="Corbel"/>
                <a:cs typeface="Corbel"/>
              </a:rPr>
              <a:t>hic</a:t>
            </a:r>
            <a:r>
              <a:rPr sz="1600" spc="-10" dirty="0">
                <a:latin typeface="Corbel"/>
                <a:cs typeface="Corbel"/>
              </a:rPr>
              <a:t>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orbel"/>
                <a:cs typeface="Corbel"/>
              </a:rPr>
              <a:t>is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stud</a:t>
            </a:r>
            <a:r>
              <a:rPr sz="1600" spc="-10" dirty="0">
                <a:latin typeface="Corbel"/>
                <a:cs typeface="Corbel"/>
              </a:rPr>
              <a:t>y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of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morali</a:t>
            </a:r>
            <a:r>
              <a:rPr sz="1600" spc="-15" dirty="0">
                <a:latin typeface="Corbel"/>
                <a:cs typeface="Corbel"/>
              </a:rPr>
              <a:t>ty</a:t>
            </a:r>
            <a:endParaRPr sz="1600">
              <a:latin typeface="Corbel"/>
              <a:cs typeface="Corbel"/>
            </a:endParaRPr>
          </a:p>
          <a:p>
            <a:pPr marL="241300" marR="5080" indent="-228600">
              <a:lnSpc>
                <a:spcPts val="1540"/>
              </a:lnSpc>
              <a:spcBef>
                <a:spcPts val="365"/>
              </a:spcBef>
              <a:buClr>
                <a:srgbClr val="E66C7C"/>
              </a:buClr>
              <a:buFont typeface="Arial"/>
              <a:buChar char="▪"/>
              <a:tabLst>
                <a:tab pos="241300" algn="l"/>
              </a:tabLst>
            </a:pPr>
            <a:r>
              <a:rPr sz="1600" spc="-10" dirty="0">
                <a:latin typeface="Corbel"/>
                <a:cs typeface="Corbel"/>
              </a:rPr>
              <a:t>Morality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orbel"/>
                <a:cs typeface="Corbel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s</a:t>
            </a:r>
            <a:r>
              <a:rPr sz="1600" spc="-10" dirty="0">
                <a:latin typeface="Corbel"/>
                <a:cs typeface="Corbel"/>
              </a:rPr>
              <a:t>y</a:t>
            </a:r>
            <a:r>
              <a:rPr sz="1600" dirty="0">
                <a:latin typeface="Corbel"/>
                <a:cs typeface="Corbel"/>
              </a:rPr>
              <a:t>s</a:t>
            </a:r>
            <a:r>
              <a:rPr sz="1600" spc="-15" dirty="0">
                <a:latin typeface="Corbel"/>
                <a:cs typeface="Corbel"/>
              </a:rPr>
              <a:t>tem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rbel"/>
                <a:cs typeface="Corbel"/>
              </a:rPr>
              <a:t>o</a:t>
            </a:r>
            <a:r>
              <a:rPr sz="1600" spc="-5" dirty="0">
                <a:latin typeface="Corbel"/>
                <a:cs typeface="Corbel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rules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g</a:t>
            </a:r>
            <a:r>
              <a:rPr sz="1600" spc="-5" dirty="0">
                <a:latin typeface="Corbel"/>
                <a:cs typeface="Corbel"/>
              </a:rPr>
              <a:t>u</a:t>
            </a:r>
            <a:r>
              <a:rPr sz="1600" spc="-10" dirty="0">
                <a:latin typeface="Corbel"/>
                <a:cs typeface="Corbel"/>
              </a:rPr>
              <a:t>id</a:t>
            </a:r>
            <a:r>
              <a:rPr sz="1600" spc="0" dirty="0">
                <a:latin typeface="Corbel"/>
                <a:cs typeface="Corbel"/>
              </a:rPr>
              <a:t>i</a:t>
            </a:r>
            <a:r>
              <a:rPr sz="1600" spc="-15" dirty="0">
                <a:latin typeface="Corbel"/>
                <a:cs typeface="Corbel"/>
              </a:rPr>
              <a:t>n</a:t>
            </a:r>
            <a:r>
              <a:rPr sz="1600" spc="-10" dirty="0">
                <a:latin typeface="Corbel"/>
                <a:cs typeface="Corbel"/>
              </a:rPr>
              <a:t>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hum</a:t>
            </a:r>
            <a:r>
              <a:rPr sz="1600" dirty="0">
                <a:latin typeface="Corbel"/>
                <a:cs typeface="Corbel"/>
              </a:rPr>
              <a:t>a</a:t>
            </a:r>
            <a:r>
              <a:rPr sz="1600" spc="-10" dirty="0">
                <a:latin typeface="Corbel"/>
                <a:cs typeface="Corbel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co</a:t>
            </a:r>
            <a:r>
              <a:rPr sz="1600" spc="-5" dirty="0">
                <a:latin typeface="Corbel"/>
                <a:cs typeface="Corbel"/>
              </a:rPr>
              <a:t>n</a:t>
            </a:r>
            <a:r>
              <a:rPr sz="1600" spc="-10" dirty="0">
                <a:latin typeface="Corbel"/>
                <a:cs typeface="Corbel"/>
              </a:rPr>
              <a:t>du</a:t>
            </a:r>
            <a:r>
              <a:rPr sz="1600" spc="-20" dirty="0">
                <a:latin typeface="Corbel"/>
                <a:cs typeface="Corbel"/>
              </a:rPr>
              <a:t>c</a:t>
            </a:r>
            <a:r>
              <a:rPr sz="1600" spc="-10" dirty="0">
                <a:latin typeface="Corbel"/>
                <a:cs typeface="Corbel"/>
              </a:rPr>
              <a:t>t,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Corbel"/>
                <a:cs typeface="Corbel"/>
              </a:rPr>
              <a:t>e</a:t>
            </a:r>
            <a:r>
              <a:rPr sz="1600" spc="-15" dirty="0">
                <a:latin typeface="Corbel"/>
                <a:cs typeface="Corbel"/>
              </a:rPr>
              <a:t>v</a:t>
            </a:r>
            <a:r>
              <a:rPr sz="1600" spc="-10" dirty="0">
                <a:latin typeface="Corbel"/>
                <a:cs typeface="Corbel"/>
              </a:rPr>
              <a:t>aluating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orbel"/>
                <a:cs typeface="Corbel"/>
              </a:rPr>
              <a:t>tho</a:t>
            </a:r>
            <a:r>
              <a:rPr sz="1600" spc="-10" dirty="0">
                <a:latin typeface="Corbel"/>
                <a:cs typeface="Corbel"/>
              </a:rPr>
              <a:t>se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rules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0700" y="5709145"/>
            <a:ext cx="1626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rbel"/>
                <a:cs typeface="Corbel"/>
              </a:rPr>
              <a:t>an</a:t>
            </a:r>
            <a:r>
              <a:rPr sz="1600" spc="-10" dirty="0">
                <a:latin typeface="Corbel"/>
                <a:cs typeface="Corbel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orbel"/>
                <a:cs typeface="Corbel"/>
              </a:rPr>
              <a:t>p</a:t>
            </a:r>
            <a:r>
              <a:rPr sz="1600" spc="-10" dirty="0">
                <a:latin typeface="Corbel"/>
                <a:cs typeface="Corbel"/>
              </a:rPr>
              <a:t>rinci</a:t>
            </a:r>
            <a:r>
              <a:rPr sz="1600" dirty="0">
                <a:latin typeface="Corbel"/>
                <a:cs typeface="Corbel"/>
              </a:rPr>
              <a:t>p</a:t>
            </a:r>
            <a:r>
              <a:rPr sz="1600" spc="-10" dirty="0">
                <a:latin typeface="Corbel"/>
                <a:cs typeface="Corbel"/>
              </a:rPr>
              <a:t>les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orbel"/>
                <a:cs typeface="Corbel"/>
              </a:rPr>
              <a:t>for</a:t>
            </a:r>
            <a:endParaRPr sz="1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59308"/>
            <a:ext cx="4594860" cy="42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934582"/>
            <a:ext cx="534987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C00"/>
              </a:buClr>
              <a:buSzPct val="80357"/>
              <a:buFont typeface="Wingdings 2"/>
              <a:buChar char=""/>
              <a:tabLst>
                <a:tab pos="332740" algn="l"/>
              </a:tabLst>
            </a:pPr>
            <a:r>
              <a:rPr sz="2800" b="1" spc="-25" dirty="0">
                <a:latin typeface="Corbel"/>
                <a:cs typeface="Corbel"/>
              </a:rPr>
              <a:t>Compar</a:t>
            </a:r>
            <a:r>
              <a:rPr sz="2800" b="1" spc="-15" dirty="0">
                <a:latin typeface="Corbel"/>
                <a:cs typeface="Corbel"/>
              </a:rPr>
              <a:t>ison:</a:t>
            </a:r>
            <a:r>
              <a:rPr sz="2800" b="1" spc="-12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Corbel"/>
                <a:cs typeface="Corbel"/>
              </a:rPr>
              <a:t>Morals</a:t>
            </a:r>
            <a:r>
              <a:rPr sz="2800" b="1" spc="-10" dirty="0">
                <a:latin typeface="Corbel"/>
                <a:cs typeface="Corbel"/>
              </a:rPr>
              <a:t>,</a:t>
            </a:r>
            <a:r>
              <a:rPr sz="2800" b="1" spc="-12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Corbel"/>
                <a:cs typeface="Corbel"/>
              </a:rPr>
              <a:t>E</a:t>
            </a:r>
            <a:r>
              <a:rPr sz="2800" b="1" spc="-30" dirty="0">
                <a:latin typeface="Corbel"/>
                <a:cs typeface="Corbel"/>
              </a:rPr>
              <a:t>t</a:t>
            </a:r>
            <a:r>
              <a:rPr sz="2800" b="1" spc="-15" dirty="0">
                <a:latin typeface="Corbel"/>
                <a:cs typeface="Corbel"/>
              </a:rPr>
              <a:t>hics,</a:t>
            </a:r>
            <a:r>
              <a:rPr sz="2800" b="1" spc="-114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Corbel"/>
                <a:cs typeface="Corbel"/>
              </a:rPr>
              <a:t>Law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564" y="2425091"/>
            <a:ext cx="12369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buClr>
                <a:srgbClr val="5FB5CC"/>
              </a:buClr>
              <a:buSzPct val="89583"/>
              <a:buFont typeface="Wingdings"/>
              <a:buChar char=""/>
              <a:tabLst>
                <a:tab pos="286385" algn="l"/>
              </a:tabLst>
            </a:pPr>
            <a:r>
              <a:rPr sz="2400" spc="-15" dirty="0">
                <a:latin typeface="Corbel"/>
                <a:cs typeface="Corbel"/>
              </a:rPr>
              <a:t>Moral</a:t>
            </a:r>
            <a:r>
              <a:rPr sz="2400" spc="-20" dirty="0">
                <a:latin typeface="Corbel"/>
                <a:cs typeface="Corbel"/>
              </a:rPr>
              <a:t>s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6191" y="2812301"/>
            <a:ext cx="1066800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E66C7C"/>
              </a:buClr>
              <a:buFont typeface="Arial"/>
              <a:buChar char="▪"/>
              <a:tabLst>
                <a:tab pos="241300" algn="l"/>
              </a:tabLst>
            </a:pPr>
            <a:r>
              <a:rPr sz="2000" spc="-5" dirty="0">
                <a:latin typeface="Corbel"/>
                <a:cs typeface="Corbel"/>
              </a:rPr>
              <a:t>Ap</a:t>
            </a:r>
            <a:r>
              <a:rPr sz="2000" spc="5" dirty="0">
                <a:latin typeface="Corbel"/>
                <a:cs typeface="Corbel"/>
              </a:rPr>
              <a:t>p</a:t>
            </a:r>
            <a:r>
              <a:rPr sz="2000" spc="-10" dirty="0">
                <a:latin typeface="Corbel"/>
                <a:cs typeface="Corbel"/>
              </a:rPr>
              <a:t>l</a:t>
            </a:r>
            <a:r>
              <a:rPr sz="2000" dirty="0">
                <a:latin typeface="Corbel"/>
                <a:cs typeface="Corbel"/>
              </a:rPr>
              <a:t>ied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6248" y="2829267"/>
            <a:ext cx="612965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9420" algn="l"/>
                <a:tab pos="1794510" algn="l"/>
                <a:tab pos="3033395" algn="l"/>
                <a:tab pos="3460115" algn="l"/>
                <a:tab pos="4847590" algn="l"/>
                <a:tab pos="5859145" algn="l"/>
              </a:tabLst>
            </a:pPr>
            <a:r>
              <a:rPr sz="2000" spc="-10" dirty="0">
                <a:latin typeface="Corbel"/>
                <a:cs typeface="Corbel"/>
              </a:rPr>
              <a:t>b</a:t>
            </a:r>
            <a:r>
              <a:rPr sz="2000" dirty="0">
                <a:latin typeface="Corbel"/>
                <a:cs typeface="Corbel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orbel"/>
                <a:cs typeface="Corbel"/>
              </a:rPr>
              <a:t>individ</a:t>
            </a:r>
            <a:r>
              <a:rPr sz="2000" spc="-15" dirty="0">
                <a:latin typeface="Corbel"/>
                <a:cs typeface="Corbel"/>
              </a:rPr>
              <a:t>u</a:t>
            </a:r>
            <a:r>
              <a:rPr sz="2000" dirty="0">
                <a:latin typeface="Corbel"/>
                <a:cs typeface="Corbel"/>
              </a:rPr>
              <a:t>al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rbel"/>
                <a:cs typeface="Corbel"/>
              </a:rPr>
              <a:t>c</a:t>
            </a:r>
            <a:r>
              <a:rPr sz="2000" spc="-15" dirty="0">
                <a:latin typeface="Corbel"/>
                <a:cs typeface="Corbel"/>
              </a:rPr>
              <a:t>o</a:t>
            </a:r>
            <a:r>
              <a:rPr sz="2000" spc="-5" dirty="0">
                <a:latin typeface="Corbel"/>
                <a:cs typeface="Corbel"/>
              </a:rPr>
              <a:t>ntrol</a:t>
            </a:r>
            <a:r>
              <a:rPr sz="2000" spc="5" dirty="0">
                <a:latin typeface="Corbel"/>
                <a:cs typeface="Corbel"/>
              </a:rPr>
              <a:t>l</a:t>
            </a:r>
            <a:r>
              <a:rPr sz="2000" dirty="0">
                <a:latin typeface="Corbel"/>
                <a:cs typeface="Corbel"/>
              </a:rPr>
              <a:t>ed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Corbel"/>
                <a:cs typeface="Corbel"/>
              </a:rPr>
              <a:t>b</a:t>
            </a:r>
            <a:r>
              <a:rPr sz="2000" dirty="0">
                <a:latin typeface="Corbel"/>
                <a:cs typeface="Corbel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rbel"/>
                <a:cs typeface="Corbel"/>
              </a:rPr>
              <a:t>cons</a:t>
            </a:r>
            <a:r>
              <a:rPr sz="2000" spc="-10" dirty="0">
                <a:latin typeface="Corbel"/>
                <a:cs typeface="Corbel"/>
              </a:rPr>
              <a:t>c</a:t>
            </a:r>
            <a:r>
              <a:rPr sz="2000" dirty="0">
                <a:latin typeface="Corbel"/>
                <a:cs typeface="Corbel"/>
              </a:rPr>
              <a:t>ience,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orbel"/>
                <a:cs typeface="Corbel"/>
              </a:rPr>
              <a:t>ena</a:t>
            </a:r>
            <a:r>
              <a:rPr sz="2000" spc="-10" dirty="0">
                <a:latin typeface="Corbel"/>
                <a:cs typeface="Corbel"/>
              </a:rPr>
              <a:t>b</a:t>
            </a:r>
            <a:r>
              <a:rPr sz="2000" dirty="0">
                <a:latin typeface="Corbel"/>
                <a:cs typeface="Corbel"/>
              </a:rPr>
              <a:t>led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Corbel"/>
                <a:cs typeface="Corbel"/>
              </a:rPr>
              <a:t>by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6564" y="3134067"/>
            <a:ext cx="6591934" cy="71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0545">
              <a:lnSpc>
                <a:spcPct val="100000"/>
              </a:lnSpc>
            </a:pPr>
            <a:r>
              <a:rPr sz="2000" dirty="0">
                <a:latin typeface="Corbel"/>
                <a:cs typeface="Corbel"/>
              </a:rPr>
              <a:t>reli</a:t>
            </a:r>
            <a:r>
              <a:rPr sz="2000" spc="5" dirty="0">
                <a:latin typeface="Corbel"/>
                <a:cs typeface="Corbel"/>
              </a:rPr>
              <a:t>g</a:t>
            </a:r>
            <a:r>
              <a:rPr sz="2000" dirty="0">
                <a:latin typeface="Corbel"/>
                <a:cs typeface="Corbel"/>
              </a:rPr>
              <a:t>ious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c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dirty="0">
                <a:latin typeface="Corbel"/>
                <a:cs typeface="Corbel"/>
              </a:rPr>
              <a:t>ltural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5" dirty="0">
                <a:latin typeface="Corbel"/>
                <a:cs typeface="Corbel"/>
              </a:rPr>
              <a:t>tandard</a:t>
            </a:r>
            <a:r>
              <a:rPr sz="2000" dirty="0">
                <a:latin typeface="Corbel"/>
                <a:cs typeface="Corbel"/>
              </a:rPr>
              <a:t>s,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punis</a:t>
            </a:r>
            <a:r>
              <a:rPr sz="2000" spc="-5" dirty="0">
                <a:latin typeface="Corbel"/>
                <a:cs typeface="Corbel"/>
              </a:rPr>
              <a:t>he</a:t>
            </a:r>
            <a:r>
              <a:rPr sz="2000" dirty="0">
                <a:latin typeface="Corbel"/>
                <a:cs typeface="Corbel"/>
              </a:rPr>
              <a:t>d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b</a:t>
            </a:r>
            <a:r>
              <a:rPr sz="2000" dirty="0">
                <a:latin typeface="Corbel"/>
                <a:cs typeface="Corbel"/>
              </a:rPr>
              <a:t>y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5" dirty="0">
                <a:latin typeface="Corbel"/>
                <a:cs typeface="Corbel"/>
              </a:rPr>
              <a:t>ham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guilt</a:t>
            </a:r>
            <a:endParaRPr sz="2000">
              <a:latin typeface="Corbel"/>
              <a:cs typeface="Corbel"/>
            </a:endParaRPr>
          </a:p>
          <a:p>
            <a:pPr marL="285750" indent="-273050">
              <a:lnSpc>
                <a:spcPct val="100000"/>
              </a:lnSpc>
              <a:spcBef>
                <a:spcPts val="550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286385" algn="l"/>
              </a:tabLst>
            </a:pPr>
            <a:r>
              <a:rPr sz="2400" spc="-5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h</a:t>
            </a:r>
            <a:r>
              <a:rPr sz="2400" spc="-15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cs: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6191" y="3922028"/>
            <a:ext cx="911860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E66C7C"/>
              </a:buClr>
              <a:buFont typeface="Arial"/>
              <a:buChar char="▪"/>
              <a:tabLst>
                <a:tab pos="241300" algn="l"/>
              </a:tabLst>
            </a:pPr>
            <a:r>
              <a:rPr sz="2000" dirty="0">
                <a:latin typeface="Corbel"/>
                <a:cs typeface="Corbel"/>
              </a:rPr>
              <a:t>Group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6227" y="3938994"/>
            <a:ext cx="52641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05890" algn="l"/>
                <a:tab pos="2315210" algn="l"/>
                <a:tab pos="3135630" algn="l"/>
                <a:tab pos="3987800" algn="l"/>
                <a:tab pos="4993640" algn="l"/>
              </a:tabLst>
            </a:pPr>
            <a:r>
              <a:rPr sz="2000" spc="-10" dirty="0">
                <a:latin typeface="Corbel"/>
                <a:cs typeface="Corbel"/>
              </a:rPr>
              <a:t>a</a:t>
            </a:r>
            <a:r>
              <a:rPr sz="2000" dirty="0">
                <a:latin typeface="Corbel"/>
                <a:cs typeface="Corbel"/>
              </a:rPr>
              <a:t>ppli</a:t>
            </a:r>
            <a:r>
              <a:rPr sz="2000" spc="-15" dirty="0">
                <a:latin typeface="Corbel"/>
                <a:cs typeface="Corbel"/>
              </a:rPr>
              <a:t>c</a:t>
            </a:r>
            <a:r>
              <a:rPr sz="2000" dirty="0">
                <a:latin typeface="Corbel"/>
                <a:cs typeface="Corbel"/>
              </a:rPr>
              <a:t>ati</a:t>
            </a:r>
            <a:r>
              <a:rPr sz="2000" spc="-10" dirty="0">
                <a:latin typeface="Corbel"/>
                <a:cs typeface="Corbel"/>
              </a:rPr>
              <a:t>o</a:t>
            </a:r>
            <a:r>
              <a:rPr sz="2000" spc="-5" dirty="0">
                <a:latin typeface="Corbel"/>
                <a:cs typeface="Corbel"/>
              </a:rPr>
              <a:t>n</a:t>
            </a:r>
            <a:r>
              <a:rPr sz="2000" dirty="0">
                <a:latin typeface="Corbel"/>
                <a:cs typeface="Corbel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rbel"/>
                <a:cs typeface="Corbel"/>
              </a:rPr>
              <a:t>c</a:t>
            </a:r>
            <a:r>
              <a:rPr sz="2000" spc="-15" dirty="0">
                <a:latin typeface="Corbel"/>
                <a:cs typeface="Corbel"/>
              </a:rPr>
              <a:t>o</a:t>
            </a:r>
            <a:r>
              <a:rPr sz="2000" spc="-5" dirty="0">
                <a:latin typeface="Corbel"/>
                <a:cs typeface="Corbel"/>
              </a:rPr>
              <a:t>ntro</a:t>
            </a:r>
            <a:r>
              <a:rPr sz="2000" dirty="0">
                <a:latin typeface="Corbel"/>
                <a:cs typeface="Corbel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orbel"/>
                <a:cs typeface="Corbel"/>
              </a:rPr>
              <a:t>with</a:t>
            </a:r>
            <a:r>
              <a:rPr sz="2000" spc="-10" dirty="0">
                <a:latin typeface="Corbel"/>
                <a:cs typeface="Corbel"/>
              </a:rPr>
              <a:t>i</a:t>
            </a:r>
            <a:r>
              <a:rPr sz="2000" dirty="0">
                <a:latin typeface="Corbel"/>
                <a:cs typeface="Corbel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orbel"/>
                <a:cs typeface="Corbel"/>
              </a:rPr>
              <a:t>gro</a:t>
            </a:r>
            <a:r>
              <a:rPr sz="2000" spc="-15" dirty="0">
                <a:latin typeface="Corbel"/>
                <a:cs typeface="Corbel"/>
              </a:rPr>
              <a:t>u</a:t>
            </a:r>
            <a:r>
              <a:rPr sz="2000" dirty="0">
                <a:latin typeface="Corbel"/>
                <a:cs typeface="Corbel"/>
              </a:rPr>
              <a:t>p,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orbel"/>
                <a:cs typeface="Corbel"/>
              </a:rPr>
              <a:t>ena</a:t>
            </a:r>
            <a:r>
              <a:rPr sz="2000" spc="-10" dirty="0">
                <a:latin typeface="Corbel"/>
                <a:cs typeface="Corbel"/>
              </a:rPr>
              <a:t>b</a:t>
            </a:r>
            <a:r>
              <a:rPr sz="2000" dirty="0">
                <a:latin typeface="Corbel"/>
                <a:cs typeface="Corbel"/>
              </a:rPr>
              <a:t>led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Corbel"/>
                <a:cs typeface="Corbel"/>
              </a:rPr>
              <a:t>by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18317" y="3938994"/>
            <a:ext cx="89026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0355" algn="l"/>
              </a:tabLst>
            </a:pPr>
            <a:r>
              <a:rPr sz="2000" dirty="0">
                <a:latin typeface="Corbel"/>
                <a:cs typeface="Corbel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rbel"/>
                <a:cs typeface="Corbel"/>
              </a:rPr>
              <a:t>co</a:t>
            </a:r>
            <a:r>
              <a:rPr sz="2000" spc="-10" dirty="0">
                <a:latin typeface="Corbel"/>
                <a:cs typeface="Corbel"/>
              </a:rPr>
              <a:t>d</a:t>
            </a:r>
            <a:r>
              <a:rPr sz="2000" dirty="0">
                <a:latin typeface="Corbel"/>
                <a:cs typeface="Corbel"/>
              </a:rPr>
              <a:t>e,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6564" y="4243794"/>
            <a:ext cx="2886075" cy="71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0545">
              <a:lnSpc>
                <a:spcPct val="100000"/>
              </a:lnSpc>
            </a:pPr>
            <a:r>
              <a:rPr sz="2000" dirty="0">
                <a:latin typeface="Corbel"/>
                <a:cs typeface="Corbel"/>
              </a:rPr>
              <a:t>punis</a:t>
            </a:r>
            <a:r>
              <a:rPr sz="2000" spc="-5" dirty="0">
                <a:latin typeface="Corbel"/>
                <a:cs typeface="Corbel"/>
              </a:rPr>
              <a:t>he</a:t>
            </a:r>
            <a:r>
              <a:rPr sz="2000" dirty="0">
                <a:latin typeface="Corbel"/>
                <a:cs typeface="Corbel"/>
              </a:rPr>
              <a:t>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b</a:t>
            </a:r>
            <a:r>
              <a:rPr sz="2000" dirty="0">
                <a:latin typeface="Corbel"/>
                <a:cs typeface="Corbel"/>
              </a:rPr>
              <a:t>y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expulsi</a:t>
            </a:r>
            <a:r>
              <a:rPr sz="2000" spc="-5" dirty="0">
                <a:latin typeface="Corbel"/>
                <a:cs typeface="Corbel"/>
              </a:rPr>
              <a:t>on</a:t>
            </a:r>
            <a:endParaRPr sz="2000">
              <a:latin typeface="Corbel"/>
              <a:cs typeface="Corbel"/>
            </a:endParaRPr>
          </a:p>
          <a:p>
            <a:pPr marL="285750" indent="-273050">
              <a:lnSpc>
                <a:spcPct val="100000"/>
              </a:lnSpc>
              <a:spcBef>
                <a:spcPts val="545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286385" algn="l"/>
              </a:tabLst>
            </a:pPr>
            <a:r>
              <a:rPr sz="2400" spc="-15" dirty="0">
                <a:latin typeface="Corbel"/>
                <a:cs typeface="Corbel"/>
              </a:rPr>
              <a:t>La</a:t>
            </a:r>
            <a:r>
              <a:rPr sz="2400" spc="-30" dirty="0">
                <a:latin typeface="Corbel"/>
                <a:cs typeface="Corbel"/>
              </a:rPr>
              <a:t>w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6191" y="5031635"/>
            <a:ext cx="1083310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E66C7C"/>
              </a:buClr>
              <a:buFont typeface="Arial"/>
              <a:buChar char="▪"/>
              <a:tabLst>
                <a:tab pos="241300" algn="l"/>
              </a:tabLst>
            </a:pPr>
            <a:r>
              <a:rPr sz="2000" spc="-90" dirty="0">
                <a:latin typeface="Corbel"/>
                <a:cs typeface="Corbel"/>
              </a:rPr>
              <a:t>P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spc="-10" dirty="0">
                <a:latin typeface="Corbel"/>
                <a:cs typeface="Corbel"/>
              </a:rPr>
              <a:t>l</a:t>
            </a:r>
            <a:r>
              <a:rPr sz="2000" dirty="0">
                <a:latin typeface="Corbel"/>
                <a:cs typeface="Corbel"/>
              </a:rPr>
              <a:t>iti</a:t>
            </a:r>
            <a:r>
              <a:rPr sz="2000" spc="-15" dirty="0">
                <a:latin typeface="Corbel"/>
                <a:cs typeface="Corbel"/>
              </a:rPr>
              <a:t>c</a:t>
            </a:r>
            <a:r>
              <a:rPr sz="2000" dirty="0">
                <a:latin typeface="Corbel"/>
                <a:cs typeface="Corbel"/>
              </a:rPr>
              <a:t>al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3868" y="5048621"/>
            <a:ext cx="337312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49375" algn="l"/>
                <a:tab pos="2579370" algn="l"/>
              </a:tabLst>
            </a:pPr>
            <a:r>
              <a:rPr sz="2000" spc="-5" dirty="0">
                <a:latin typeface="Corbel"/>
                <a:cs typeface="Corbel"/>
              </a:rPr>
              <a:t>su</a:t>
            </a:r>
            <a:r>
              <a:rPr sz="2000" spc="-10" dirty="0">
                <a:latin typeface="Corbel"/>
                <a:cs typeface="Corbel"/>
              </a:rPr>
              <a:t>bd</a:t>
            </a:r>
            <a:r>
              <a:rPr sz="2000" spc="10" dirty="0">
                <a:latin typeface="Corbel"/>
                <a:cs typeface="Corbel"/>
              </a:rPr>
              <a:t>i</a:t>
            </a:r>
            <a:r>
              <a:rPr sz="2000" dirty="0">
                <a:latin typeface="Corbel"/>
                <a:cs typeface="Corbel"/>
              </a:rPr>
              <a:t>vision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5" dirty="0">
                <a:latin typeface="Corbel"/>
                <a:cs typeface="Corbel"/>
              </a:rPr>
              <a:t>c</a:t>
            </a:r>
            <a:r>
              <a:rPr sz="2000" spc="-5" dirty="0">
                <a:latin typeface="Corbel"/>
                <a:cs typeface="Corbel"/>
              </a:rPr>
              <a:t>ontro</a:t>
            </a:r>
            <a:r>
              <a:rPr sz="2000" spc="-15" dirty="0">
                <a:latin typeface="Corbel"/>
                <a:cs typeface="Corbel"/>
              </a:rPr>
              <a:t>l</a:t>
            </a:r>
            <a:r>
              <a:rPr sz="2000" dirty="0">
                <a:latin typeface="Corbel"/>
                <a:cs typeface="Corbel"/>
              </a:rPr>
              <a:t>led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spc="-5" dirty="0">
                <a:latin typeface="Corbel"/>
                <a:cs typeface="Corbel"/>
              </a:rPr>
              <a:t>ts</a:t>
            </a:r>
            <a:r>
              <a:rPr sz="2000" spc="5" dirty="0">
                <a:latin typeface="Corbel"/>
                <a:cs typeface="Corbel"/>
              </a:rPr>
              <a:t>i</a:t>
            </a:r>
            <a:r>
              <a:rPr sz="2000" spc="-10" dirty="0">
                <a:latin typeface="Corbel"/>
                <a:cs typeface="Corbel"/>
              </a:rPr>
              <a:t>d</a:t>
            </a:r>
            <a:r>
              <a:rPr sz="2000" dirty="0">
                <a:latin typeface="Corbel"/>
                <a:cs typeface="Corbel"/>
              </a:rPr>
              <a:t>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4287" y="5048621"/>
            <a:ext cx="122936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5780" algn="l"/>
              </a:tabLst>
            </a:pPr>
            <a:r>
              <a:rPr sz="2000" spc="5" dirty="0">
                <a:latin typeface="Corbel"/>
                <a:cs typeface="Corbel"/>
              </a:rPr>
              <a:t>t</a:t>
            </a:r>
            <a:r>
              <a:rPr sz="2000" spc="-5" dirty="0">
                <a:latin typeface="Corbel"/>
                <a:cs typeface="Corbel"/>
              </a:rPr>
              <a:t>h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orbel"/>
                <a:cs typeface="Corbel"/>
              </a:rPr>
              <a:t>gro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dirty="0">
                <a:latin typeface="Corbel"/>
                <a:cs typeface="Corbel"/>
              </a:rPr>
              <a:t>p,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60176" y="5048621"/>
            <a:ext cx="124777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1165" algn="l"/>
                <a:tab pos="1021080" algn="l"/>
              </a:tabLst>
            </a:pPr>
            <a:r>
              <a:rPr sz="2000" spc="-10" dirty="0">
                <a:latin typeface="Corbel"/>
                <a:cs typeface="Corbel"/>
              </a:rPr>
              <a:t>b</a:t>
            </a:r>
            <a:r>
              <a:rPr sz="2000" dirty="0">
                <a:latin typeface="Corbel"/>
                <a:cs typeface="Corbel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orbel"/>
                <a:cs typeface="Corbel"/>
              </a:rPr>
              <a:t>way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5" dirty="0">
                <a:latin typeface="Corbel"/>
                <a:cs typeface="Corbel"/>
              </a:rPr>
              <a:t>of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94791" y="5353648"/>
            <a:ext cx="38188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rbel"/>
                <a:cs typeface="Corbel"/>
              </a:rPr>
              <a:t>leg</a:t>
            </a:r>
            <a:r>
              <a:rPr sz="2000" spc="5" dirty="0">
                <a:latin typeface="Corbel"/>
                <a:cs typeface="Corbel"/>
              </a:rPr>
              <a:t>i</a:t>
            </a:r>
            <a:r>
              <a:rPr sz="2000" dirty="0">
                <a:latin typeface="Corbel"/>
                <a:cs typeface="Corbel"/>
              </a:rPr>
              <a:t>slat</a:t>
            </a:r>
            <a:r>
              <a:rPr sz="2000" spc="5" dirty="0">
                <a:latin typeface="Corbel"/>
                <a:cs typeface="Corbel"/>
              </a:rPr>
              <a:t>i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spc="-15" dirty="0">
                <a:latin typeface="Corbel"/>
                <a:cs typeface="Corbel"/>
              </a:rPr>
              <a:t>n</a:t>
            </a:r>
            <a:r>
              <a:rPr sz="2000" dirty="0">
                <a:latin typeface="Corbel"/>
                <a:cs typeface="Corbel"/>
              </a:rPr>
              <a:t>,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punis</a:t>
            </a:r>
            <a:r>
              <a:rPr sz="2000" spc="-5" dirty="0">
                <a:latin typeface="Corbel"/>
                <a:cs typeface="Corbel"/>
              </a:rPr>
              <a:t>he</a:t>
            </a:r>
            <a:r>
              <a:rPr sz="2000" dirty="0">
                <a:latin typeface="Corbel"/>
                <a:cs typeface="Corbel"/>
              </a:rPr>
              <a:t>d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b</a:t>
            </a:r>
            <a:r>
              <a:rPr sz="2000" dirty="0">
                <a:latin typeface="Corbel"/>
                <a:cs typeface="Corbel"/>
              </a:rPr>
              <a:t>y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fines,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pr</a:t>
            </a:r>
            <a:r>
              <a:rPr sz="2000" spc="5" dirty="0">
                <a:latin typeface="Corbel"/>
                <a:cs typeface="Corbel"/>
              </a:rPr>
              <a:t>i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5" dirty="0">
                <a:latin typeface="Corbel"/>
                <a:cs typeface="Corbel"/>
              </a:rPr>
              <a:t>on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59308"/>
            <a:ext cx="4594860" cy="42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45682"/>
            <a:ext cx="33458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C00"/>
              </a:buClr>
              <a:buSzPct val="80357"/>
              <a:buFont typeface="Wingdings 2"/>
              <a:buChar char=""/>
              <a:tabLst>
                <a:tab pos="332740" algn="l"/>
              </a:tabLst>
            </a:pPr>
            <a:r>
              <a:rPr sz="2800" b="1" spc="-20" dirty="0">
                <a:latin typeface="Corbel"/>
                <a:cs typeface="Corbel"/>
              </a:rPr>
              <a:t>Pr</a:t>
            </a:r>
            <a:r>
              <a:rPr sz="2800" b="1" spc="-15" dirty="0">
                <a:latin typeface="Corbel"/>
                <a:cs typeface="Corbel"/>
              </a:rPr>
              <a:t>of</a:t>
            </a:r>
            <a:r>
              <a:rPr sz="2800" b="1" spc="-35" dirty="0">
                <a:latin typeface="Corbel"/>
                <a:cs typeface="Corbel"/>
              </a:rPr>
              <a:t>e</a:t>
            </a:r>
            <a:r>
              <a:rPr sz="2800" b="1" spc="-15" dirty="0">
                <a:latin typeface="Corbel"/>
                <a:cs typeface="Corbel"/>
              </a:rPr>
              <a:t>ssional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Corbel"/>
                <a:cs typeface="Corbel"/>
              </a:rPr>
              <a:t>E</a:t>
            </a:r>
            <a:r>
              <a:rPr sz="2800" b="1" spc="-30" dirty="0">
                <a:latin typeface="Corbel"/>
                <a:cs typeface="Corbel"/>
              </a:rPr>
              <a:t>t</a:t>
            </a:r>
            <a:r>
              <a:rPr sz="2800" b="1" spc="-15" dirty="0">
                <a:latin typeface="Corbel"/>
                <a:cs typeface="Corbel"/>
              </a:rPr>
              <a:t>hic</a:t>
            </a:r>
            <a:r>
              <a:rPr sz="2800" b="1" spc="-20" dirty="0">
                <a:latin typeface="Corbel"/>
                <a:cs typeface="Corbel"/>
              </a:rPr>
              <a:t>s</a:t>
            </a:r>
            <a:r>
              <a:rPr sz="2800" b="1" dirty="0">
                <a:latin typeface="Corbel"/>
                <a:cs typeface="Corbel"/>
              </a:rPr>
              <a:t>: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18236" y="2261515"/>
            <a:ext cx="7991475" cy="3525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570" marR="6985" indent="-273050" algn="just">
              <a:lnSpc>
                <a:spcPts val="2300"/>
              </a:lnSpc>
              <a:buClr>
                <a:srgbClr val="5FB5CC"/>
              </a:buClr>
              <a:buSzPct val="89583"/>
              <a:buFont typeface="Wingdings"/>
              <a:buChar char=""/>
              <a:tabLst>
                <a:tab pos="624205" algn="l"/>
              </a:tabLst>
            </a:pPr>
            <a:r>
              <a:rPr sz="2400" spc="-20" dirty="0">
                <a:latin typeface="Corbel"/>
                <a:cs typeface="Corbel"/>
              </a:rPr>
              <a:t>Pub</a:t>
            </a:r>
            <a:r>
              <a:rPr sz="2400" dirty="0">
                <a:latin typeface="Corbel"/>
                <a:cs typeface="Corbel"/>
              </a:rPr>
              <a:t>licly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displ</a:t>
            </a:r>
            <a:r>
              <a:rPr sz="2400" spc="-2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-15" dirty="0">
                <a:latin typeface="Corbel"/>
                <a:cs typeface="Corbel"/>
              </a:rPr>
              <a:t>ed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th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ca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nduc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profes</a:t>
            </a:r>
            <a:r>
              <a:rPr sz="2400" spc="-5" dirty="0">
                <a:latin typeface="Corbel"/>
                <a:cs typeface="Corbel"/>
              </a:rPr>
              <a:t>sion,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embedded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de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of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eth</a:t>
            </a:r>
            <a:r>
              <a:rPr sz="2400" spc="-25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s</a:t>
            </a:r>
            <a:r>
              <a:rPr sz="2400" dirty="0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 marL="623570" marR="5080" indent="-273050" algn="just">
              <a:lnSpc>
                <a:spcPts val="2300"/>
              </a:lnSpc>
              <a:spcBef>
                <a:spcPts val="580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624205" algn="l"/>
              </a:tabLst>
            </a:pPr>
            <a:r>
              <a:rPr sz="2400" spc="-20" dirty="0">
                <a:latin typeface="Corbel"/>
                <a:cs typeface="Corbel"/>
              </a:rPr>
              <a:t>Th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pr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spc="5" dirty="0">
                <a:latin typeface="Corbel"/>
                <a:cs typeface="Corbel"/>
              </a:rPr>
              <a:t>c</a:t>
            </a:r>
            <a:r>
              <a:rPr sz="2400" spc="-10" dirty="0">
                <a:latin typeface="Corbel"/>
                <a:cs typeface="Corbel"/>
              </a:rPr>
              <a:t>ip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es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and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rbel"/>
                <a:cs typeface="Corbel"/>
              </a:rPr>
              <a:t>standard</a:t>
            </a:r>
            <a:r>
              <a:rPr sz="2400" spc="-10" dirty="0">
                <a:latin typeface="Corbel"/>
                <a:cs typeface="Corbel"/>
              </a:rPr>
              <a:t>s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h</a:t>
            </a:r>
            <a:r>
              <a:rPr sz="2400" spc="-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guide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members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of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orbel"/>
                <a:cs typeface="Corbel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profes</a:t>
            </a:r>
            <a:r>
              <a:rPr sz="2400" spc="-5" dirty="0">
                <a:latin typeface="Corbel"/>
                <a:cs typeface="Corbel"/>
              </a:rPr>
              <a:t>sio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h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ir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20" dirty="0">
                <a:latin typeface="Corbel"/>
                <a:cs typeface="Corbel"/>
              </a:rPr>
              <a:t>te</a:t>
            </a:r>
            <a:r>
              <a:rPr sz="2400" dirty="0">
                <a:latin typeface="Corbel"/>
                <a:cs typeface="Corbel"/>
              </a:rPr>
              <a:t>ractions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orbel"/>
                <a:cs typeface="Corbel"/>
              </a:rPr>
              <a:t>wit</a:t>
            </a:r>
            <a:r>
              <a:rPr sz="2400" dirty="0">
                <a:latin typeface="Corbel"/>
                <a:cs typeface="Corbel"/>
              </a:rPr>
              <a:t>h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internal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a</a:t>
            </a:r>
            <a:r>
              <a:rPr sz="2400" spc="-20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d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external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sta</a:t>
            </a:r>
            <a:r>
              <a:rPr sz="2400" spc="-60" dirty="0">
                <a:latin typeface="Corbel"/>
                <a:cs typeface="Corbel"/>
              </a:rPr>
              <a:t>k</a:t>
            </a:r>
            <a:r>
              <a:rPr sz="2400" dirty="0">
                <a:latin typeface="Corbel"/>
                <a:cs typeface="Corbel"/>
              </a:rPr>
              <a:t>ehol</a:t>
            </a:r>
            <a:r>
              <a:rPr sz="2400" spc="-15" dirty="0">
                <a:latin typeface="Corbel"/>
                <a:cs typeface="Corbel"/>
              </a:rPr>
              <a:t>d</a:t>
            </a:r>
            <a:r>
              <a:rPr sz="2400" dirty="0">
                <a:latin typeface="Corbel"/>
                <a:cs typeface="Corbel"/>
              </a:rPr>
              <a:t>ers.</a:t>
            </a:r>
            <a:endParaRPr sz="2400">
              <a:latin typeface="Corbel"/>
              <a:cs typeface="Corbel"/>
            </a:endParaRPr>
          </a:p>
          <a:p>
            <a:pPr marL="332740" indent="-320040">
              <a:lnSpc>
                <a:spcPts val="2690"/>
              </a:lnSpc>
              <a:buClr>
                <a:srgbClr val="F0AC00"/>
              </a:buClr>
              <a:buSzPct val="80357"/>
              <a:buFont typeface="Wingdings 2"/>
              <a:buChar char=""/>
              <a:tabLst>
                <a:tab pos="332740" algn="l"/>
              </a:tabLst>
            </a:pPr>
            <a:r>
              <a:rPr sz="2800" b="1" spc="-30" dirty="0">
                <a:latin typeface="Corbel"/>
                <a:cs typeface="Corbel"/>
              </a:rPr>
              <a:t>Wh</a:t>
            </a:r>
            <a:r>
              <a:rPr sz="2800" b="1" spc="-15" dirty="0">
                <a:latin typeface="Corbel"/>
                <a:cs typeface="Corbel"/>
              </a:rPr>
              <a:t>y</a:t>
            </a:r>
            <a:r>
              <a:rPr sz="2800" b="1" spc="-12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orbel"/>
                <a:cs typeface="Corbel"/>
              </a:rPr>
              <a:t>Pro</a:t>
            </a:r>
            <a:r>
              <a:rPr sz="2800" b="1" spc="-25" dirty="0">
                <a:latin typeface="Corbel"/>
                <a:cs typeface="Corbel"/>
              </a:rPr>
              <a:t>f</a:t>
            </a:r>
            <a:r>
              <a:rPr sz="2800" b="1" spc="-15" dirty="0">
                <a:latin typeface="Corbel"/>
                <a:cs typeface="Corbel"/>
              </a:rPr>
              <a:t>essional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orbel"/>
                <a:cs typeface="Corbel"/>
              </a:rPr>
              <a:t>Et</a:t>
            </a:r>
            <a:r>
              <a:rPr sz="2800" b="1" spc="-35" dirty="0">
                <a:latin typeface="Corbel"/>
                <a:cs typeface="Corbel"/>
              </a:rPr>
              <a:t>h</a:t>
            </a:r>
            <a:r>
              <a:rPr sz="2800" b="1" spc="-15" dirty="0">
                <a:latin typeface="Corbel"/>
                <a:cs typeface="Corbel"/>
              </a:rPr>
              <a:t>ics?</a:t>
            </a:r>
            <a:endParaRPr sz="2800">
              <a:latin typeface="Corbel"/>
              <a:cs typeface="Corbel"/>
            </a:endParaRPr>
          </a:p>
          <a:p>
            <a:pPr marL="623570" marR="5715" lvl="1" indent="-273050" algn="just">
              <a:lnSpc>
                <a:spcPts val="2300"/>
              </a:lnSpc>
              <a:spcBef>
                <a:spcPts val="575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624205" algn="l"/>
              </a:tabLst>
            </a:pPr>
            <a:r>
              <a:rPr sz="2400" spc="-5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wareness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p</a:t>
            </a:r>
            <a:r>
              <a:rPr sz="2400" spc="-25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spc="5" dirty="0">
                <a:latin typeface="Corbel"/>
                <a:cs typeface="Corbel"/>
              </a:rPr>
              <a:t>f</a:t>
            </a:r>
            <a:r>
              <a:rPr sz="2400" spc="-15" dirty="0">
                <a:latin typeface="Corbel"/>
                <a:cs typeface="Corbel"/>
              </a:rPr>
              <a:t>es</a:t>
            </a:r>
            <a:r>
              <a:rPr sz="2400" spc="-5" dirty="0">
                <a:latin typeface="Corbel"/>
                <a:cs typeface="Corbel"/>
              </a:rPr>
              <a:t>siona</a:t>
            </a:r>
            <a:r>
              <a:rPr sz="2400" dirty="0">
                <a:latin typeface="Corbel"/>
                <a:cs typeface="Corbel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th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ga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ni</a:t>
            </a:r>
            <a:r>
              <a:rPr sz="2400" spc="-15" dirty="0">
                <a:latin typeface="Corbel"/>
                <a:cs typeface="Corbel"/>
              </a:rPr>
              <a:t>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mportan</a:t>
            </a:r>
            <a:r>
              <a:rPr sz="2400" spc="-2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wi</a:t>
            </a:r>
            <a:r>
              <a:rPr sz="2400" spc="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rbel"/>
                <a:cs typeface="Corbel"/>
              </a:rPr>
              <a:t>tim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orbel"/>
                <a:cs typeface="Corbel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orbel"/>
                <a:cs typeface="Corbel"/>
              </a:rPr>
              <a:t>th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dec</a:t>
            </a:r>
            <a:r>
              <a:rPr sz="2400" spc="-5" dirty="0">
                <a:latin typeface="Corbel"/>
                <a:cs typeface="Corbel"/>
              </a:rPr>
              <a:t>isio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-</a:t>
            </a:r>
            <a:r>
              <a:rPr sz="2400" spc="-15" dirty="0">
                <a:latin typeface="Corbel"/>
                <a:cs typeface="Corbel"/>
              </a:rPr>
              <a:t>mak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proc</a:t>
            </a:r>
            <a:r>
              <a:rPr sz="2400" spc="-15" dirty="0">
                <a:latin typeface="Corbel"/>
                <a:cs typeface="Corbel"/>
              </a:rPr>
              <a:t>es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orbel"/>
                <a:cs typeface="Corbel"/>
              </a:rPr>
              <a:t>th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work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p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ace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orbel"/>
                <a:cs typeface="Corbel"/>
              </a:rPr>
              <a:t>k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ps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on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creasin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omp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exi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y</a:t>
            </a:r>
            <a:endParaRPr sz="2400">
              <a:latin typeface="Corbel"/>
              <a:cs typeface="Corbel"/>
            </a:endParaRPr>
          </a:p>
          <a:p>
            <a:pPr marL="623570" marR="7620" lvl="1" indent="-273050" algn="just">
              <a:lnSpc>
                <a:spcPct val="80000"/>
              </a:lnSpc>
              <a:spcBef>
                <a:spcPts val="600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624205" algn="l"/>
              </a:tabLst>
            </a:pPr>
            <a:r>
              <a:rPr sz="2400" spc="-20" dirty="0">
                <a:latin typeface="Corbel"/>
                <a:cs typeface="Corbel"/>
              </a:rPr>
              <a:t>Th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profess</a:t>
            </a:r>
            <a:r>
              <a:rPr sz="2400" dirty="0">
                <a:latin typeface="Corbel"/>
                <a:cs typeface="Corbel"/>
              </a:rPr>
              <a:t>ional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ethics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p</a:t>
            </a:r>
            <a:r>
              <a:rPr sz="2400" spc="-25" dirty="0">
                <a:latin typeface="Corbel"/>
                <a:cs typeface="Corbel"/>
              </a:rPr>
              <a:t>r</a:t>
            </a:r>
            <a:r>
              <a:rPr sz="2400" spc="-20" dirty="0">
                <a:latin typeface="Corbel"/>
                <a:cs typeface="Corbel"/>
              </a:rPr>
              <a:t>ovid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way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simplif</a:t>
            </a:r>
            <a:r>
              <a:rPr sz="2400" spc="-10" dirty="0">
                <a:latin typeface="Corbel"/>
                <a:cs typeface="Corbel"/>
              </a:rPr>
              <a:t>y</a:t>
            </a:r>
            <a:r>
              <a:rPr sz="2400" dirty="0">
                <a:latin typeface="Corbel"/>
                <a:cs typeface="Corbel"/>
              </a:rPr>
              <a:t>ing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h</a:t>
            </a:r>
            <a:r>
              <a:rPr sz="2400" spc="-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dec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rbel"/>
                <a:cs typeface="Corbel"/>
              </a:rPr>
              <a:t>mak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rbel"/>
                <a:cs typeface="Corbel"/>
              </a:rPr>
              <a:t>proc</a:t>
            </a:r>
            <a:r>
              <a:rPr sz="2400" spc="-15" dirty="0">
                <a:latin typeface="Corbel"/>
                <a:cs typeface="Corbel"/>
              </a:rPr>
              <a:t>es</a:t>
            </a:r>
            <a:r>
              <a:rPr sz="2400" dirty="0">
                <a:latin typeface="Corbel"/>
                <a:cs typeface="Corbel"/>
              </a:rPr>
              <a:t>s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59308"/>
            <a:ext cx="4594860" cy="42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2913" y="1875688"/>
            <a:ext cx="52241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C00"/>
              </a:buClr>
              <a:buSzPct val="79166"/>
              <a:buFont typeface="Wingdings 2"/>
              <a:buChar char=""/>
              <a:tabLst>
                <a:tab pos="332740" algn="l"/>
              </a:tabLst>
            </a:pPr>
            <a:r>
              <a:rPr sz="2400" b="1" spc="-25" dirty="0">
                <a:latin typeface="Corbel"/>
                <a:cs typeface="Corbel"/>
              </a:rPr>
              <a:t>Wha</a:t>
            </a:r>
            <a:r>
              <a:rPr sz="2400" b="1" spc="-10" dirty="0">
                <a:latin typeface="Corbel"/>
                <a:cs typeface="Corbel"/>
              </a:rPr>
              <a:t>t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orbel"/>
                <a:cs typeface="Corbel"/>
              </a:rPr>
              <a:t>d</a:t>
            </a:r>
            <a:r>
              <a:rPr sz="2400" b="1" spc="-15" dirty="0">
                <a:latin typeface="Corbel"/>
                <a:cs typeface="Corbel"/>
              </a:rPr>
              <a:t>o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Prof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15" dirty="0">
                <a:latin typeface="Corbel"/>
                <a:cs typeface="Corbel"/>
              </a:rPr>
              <a:t>ssional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Ethics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Provid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dirty="0">
                <a:latin typeface="Corbel"/>
                <a:cs typeface="Corbel"/>
              </a:rPr>
              <a:t>?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Professional Issues in IT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61085" y="4419600"/>
            <a:ext cx="4882515" cy="1672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F0AC00"/>
              </a:buClr>
              <a:buSzPct val="79166"/>
              <a:buFont typeface="Wingdings 2"/>
              <a:buChar char=""/>
              <a:tabLst>
                <a:tab pos="332740" algn="l"/>
              </a:tabLst>
            </a:pPr>
            <a:r>
              <a:rPr sz="2400" b="1" spc="-15" dirty="0">
                <a:latin typeface="Corbel"/>
                <a:cs typeface="Corbel"/>
              </a:rPr>
              <a:t>Prob</a:t>
            </a:r>
            <a:r>
              <a:rPr sz="2400" b="1" spc="-25" dirty="0">
                <a:latin typeface="Corbel"/>
                <a:cs typeface="Corbel"/>
              </a:rPr>
              <a:t>l</a:t>
            </a:r>
            <a:r>
              <a:rPr sz="2400" b="1" spc="-15" dirty="0">
                <a:latin typeface="Corbel"/>
                <a:cs typeface="Corbel"/>
              </a:rPr>
              <a:t>ems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with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Prof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15" dirty="0">
                <a:latin typeface="Corbel"/>
                <a:cs typeface="Corbel"/>
              </a:rPr>
              <a:t>s</a:t>
            </a:r>
            <a:r>
              <a:rPr sz="2400" b="1" spc="-25" dirty="0">
                <a:latin typeface="Corbel"/>
                <a:cs typeface="Corbel"/>
              </a:rPr>
              <a:t>s</a:t>
            </a: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25" dirty="0">
                <a:latin typeface="Corbel"/>
                <a:cs typeface="Corbel"/>
              </a:rPr>
              <a:t>o</a:t>
            </a:r>
            <a:r>
              <a:rPr sz="2400" b="1" spc="-15" dirty="0">
                <a:latin typeface="Corbel"/>
                <a:cs typeface="Corbel"/>
              </a:rPr>
              <a:t>nal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orbel"/>
                <a:cs typeface="Corbel"/>
              </a:rPr>
              <a:t>Ethic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dirty="0">
                <a:latin typeface="Corbel"/>
                <a:cs typeface="Corbel"/>
              </a:rPr>
              <a:t>:</a:t>
            </a:r>
            <a:endParaRPr sz="2400" dirty="0">
              <a:latin typeface="Corbel"/>
              <a:cs typeface="Corbel"/>
            </a:endParaRPr>
          </a:p>
          <a:p>
            <a:pPr marL="623570" lvl="1" indent="-273050">
              <a:lnSpc>
                <a:spcPct val="100000"/>
              </a:lnSpc>
              <a:spcBef>
                <a:spcPts val="265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624205" algn="l"/>
              </a:tabLst>
            </a:pPr>
            <a:r>
              <a:rPr sz="2000" spc="-5" dirty="0">
                <a:latin typeface="Corbel"/>
                <a:cs typeface="Corbel"/>
              </a:rPr>
              <a:t>Ca</a:t>
            </a:r>
            <a:r>
              <a:rPr sz="2000" dirty="0">
                <a:latin typeface="Corbel"/>
                <a:cs typeface="Corbel"/>
              </a:rPr>
              <a:t>n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no</a:t>
            </a:r>
            <a:r>
              <a:rPr sz="2000" dirty="0">
                <a:latin typeface="Corbel"/>
                <a:cs typeface="Corbel"/>
              </a:rPr>
              <a:t>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cove</a:t>
            </a:r>
            <a:r>
              <a:rPr sz="2000" dirty="0">
                <a:latin typeface="Corbel"/>
                <a:cs typeface="Corbel"/>
              </a:rPr>
              <a:t>r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all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pects</a:t>
            </a:r>
          </a:p>
          <a:p>
            <a:pPr marL="623570" lvl="1" indent="-273050">
              <a:lnSpc>
                <a:spcPct val="100000"/>
              </a:lnSpc>
              <a:spcBef>
                <a:spcPts val="240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624205" algn="l"/>
              </a:tabLst>
            </a:pPr>
            <a:r>
              <a:rPr sz="2000" dirty="0">
                <a:latin typeface="Corbel"/>
                <a:cs typeface="Corbel"/>
              </a:rPr>
              <a:t>Who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orbel"/>
                <a:cs typeface="Corbel"/>
              </a:rPr>
              <a:t>d</a:t>
            </a:r>
            <a:r>
              <a:rPr sz="2000" dirty="0">
                <a:latin typeface="Corbel"/>
                <a:cs typeface="Corbel"/>
              </a:rPr>
              <a:t>eter</a:t>
            </a:r>
            <a:r>
              <a:rPr sz="2000" spc="-10" dirty="0">
                <a:latin typeface="Corbel"/>
                <a:cs typeface="Corbel"/>
              </a:rPr>
              <a:t>m</a:t>
            </a:r>
            <a:r>
              <a:rPr sz="2000" dirty="0">
                <a:latin typeface="Corbel"/>
                <a:cs typeface="Corbel"/>
              </a:rPr>
              <a:t>ines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viola</a:t>
            </a:r>
            <a:r>
              <a:rPr sz="2000" spc="-5" dirty="0">
                <a:latin typeface="Corbel"/>
                <a:cs typeface="Corbel"/>
              </a:rPr>
              <a:t>tion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?</a:t>
            </a:r>
          </a:p>
          <a:p>
            <a:pPr marL="623570" lvl="1" indent="-273050">
              <a:lnSpc>
                <a:spcPct val="100000"/>
              </a:lnSpc>
              <a:spcBef>
                <a:spcPts val="240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624205" algn="l"/>
              </a:tabLst>
            </a:pPr>
            <a:r>
              <a:rPr sz="2000" spc="-5" dirty="0">
                <a:latin typeface="Corbel"/>
                <a:cs typeface="Corbel"/>
              </a:rPr>
              <a:t>Ho</a:t>
            </a:r>
            <a:r>
              <a:rPr sz="2000" dirty="0">
                <a:latin typeface="Corbel"/>
                <a:cs typeface="Corbel"/>
              </a:rPr>
              <a:t>w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are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rbel"/>
                <a:cs typeface="Corbel"/>
              </a:rPr>
              <a:t>th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rules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interprete</a:t>
            </a:r>
            <a:r>
              <a:rPr sz="2000" spc="-10" dirty="0">
                <a:latin typeface="Corbel"/>
                <a:cs typeface="Corbel"/>
              </a:rPr>
              <a:t>d</a:t>
            </a:r>
            <a:r>
              <a:rPr sz="2000" dirty="0">
                <a:latin typeface="Corbel"/>
                <a:cs typeface="Corbel"/>
              </a:rPr>
              <a:t>?</a:t>
            </a:r>
          </a:p>
          <a:p>
            <a:pPr marL="623570" lvl="1" indent="-273050">
              <a:lnSpc>
                <a:spcPct val="100000"/>
              </a:lnSpc>
              <a:spcBef>
                <a:spcPts val="240"/>
              </a:spcBef>
              <a:buClr>
                <a:srgbClr val="5FB5CC"/>
              </a:buClr>
              <a:buSzPct val="90000"/>
              <a:buFont typeface="Wingdings"/>
              <a:buChar char=""/>
              <a:tabLst>
                <a:tab pos="624205" algn="l"/>
              </a:tabLst>
            </a:pPr>
            <a:r>
              <a:rPr sz="2000" dirty="0">
                <a:latin typeface="Corbel"/>
                <a:cs typeface="Corbel"/>
              </a:rPr>
              <a:t>What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penal</a:t>
            </a:r>
            <a:r>
              <a:rPr sz="2000" spc="-5" dirty="0">
                <a:latin typeface="Corbel"/>
                <a:cs typeface="Corbel"/>
              </a:rPr>
              <a:t>tie</a:t>
            </a:r>
            <a:r>
              <a:rPr sz="2000" dirty="0">
                <a:latin typeface="Corbel"/>
                <a:cs typeface="Corbel"/>
              </a:rPr>
              <a:t>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exist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for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rbel"/>
                <a:cs typeface="Corbel"/>
              </a:rPr>
              <a:t>viola</a:t>
            </a:r>
            <a:r>
              <a:rPr sz="2000" spc="-5" dirty="0">
                <a:latin typeface="Corbel"/>
                <a:cs typeface="Corbel"/>
              </a:rPr>
              <a:t>tion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53696"/>
              </p:ext>
            </p:extLst>
          </p:nvPr>
        </p:nvGraphicFramePr>
        <p:xfrm>
          <a:off x="838200" y="2205888"/>
          <a:ext cx="7519370" cy="314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9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9299">
                <a:tc>
                  <a:txBody>
                    <a:bodyPr/>
                    <a:lstStyle/>
                    <a:p>
                      <a:pPr marL="307975" indent="-273050">
                        <a:lnSpc>
                          <a:spcPct val="100000"/>
                        </a:lnSpc>
                        <a:buClr>
                          <a:srgbClr val="5FB5CC"/>
                        </a:buClr>
                        <a:buSzPct val="90000"/>
                        <a:buFont typeface="Wingdings"/>
                        <a:buChar char=""/>
                        <a:tabLst>
                          <a:tab pos="308610" algn="l"/>
                        </a:tabLst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dd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s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l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vel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o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f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professiona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l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ism</a:t>
                      </a:r>
                    </a:p>
                    <a:p>
                      <a:pPr marL="307975" indent="-273050">
                        <a:lnSpc>
                          <a:spcPct val="100000"/>
                        </a:lnSpc>
                        <a:spcBef>
                          <a:spcPts val="240"/>
                        </a:spcBef>
                        <a:buClr>
                          <a:srgbClr val="5FB5CC"/>
                        </a:buClr>
                        <a:buSzPct val="90000"/>
                        <a:buFont typeface="Wingdings"/>
                        <a:buChar char=""/>
                        <a:tabLst>
                          <a:tab pos="308610" algn="l"/>
                          <a:tab pos="1240155" algn="l"/>
                          <a:tab pos="1765935" algn="l"/>
                          <a:tab pos="2920365" algn="l"/>
                          <a:tab pos="3177540" algn="l"/>
                          <a:tab pos="4241800" algn="l"/>
                          <a:tab pos="4950460" algn="l"/>
                          <a:tab pos="5857240" algn="l"/>
                        </a:tabLst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Defines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and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promotes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stan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ard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when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eali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n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g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with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 clients and employers</a:t>
                      </a:r>
                    </a:p>
                    <a:p>
                      <a:pPr marL="307975" marR="0" lvl="0" indent="-273050" defTabSz="914400" eaLnBrk="1" fontAlgn="auto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5FB5CC"/>
                        </a:buClr>
                        <a:buSzPct val="90000"/>
                        <a:buFont typeface="Wingdings"/>
                        <a:buChar char=""/>
                        <a:tabLst>
                          <a:tab pos="308610" algn="l"/>
                          <a:tab pos="1240155" algn="l"/>
                          <a:tab pos="1765935" algn="l"/>
                          <a:tab pos="2920365" algn="l"/>
                          <a:tab pos="3177540" algn="l"/>
                          <a:tab pos="4241800" algn="l"/>
                          <a:tab pos="4950460" algn="l"/>
                          <a:tab pos="5857240" algn="l"/>
                        </a:tabLst>
                        <a:defRPr/>
                      </a:pPr>
                      <a:r>
                        <a:rPr lang="en-US" sz="2000" spc="-5" dirty="0">
                          <a:latin typeface="Corbel"/>
                          <a:cs typeface="Corbel"/>
                        </a:rPr>
                        <a:t>Protect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s</a:t>
                      </a:r>
                      <a:r>
                        <a:rPr lang="en-US" sz="2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Corbel"/>
                          <a:cs typeface="Corbel"/>
                        </a:rPr>
                        <a:t>th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e</a:t>
                      </a:r>
                      <a:r>
                        <a:rPr lang="en-US"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profession</a:t>
                      </a:r>
                      <a:r>
                        <a:rPr lang="en-US" sz="20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as</a:t>
                      </a:r>
                      <a:r>
                        <a:rPr lang="en-US"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a</a:t>
                      </a:r>
                      <a:r>
                        <a:rPr lang="en-US" sz="20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group</a:t>
                      </a:r>
                    </a:p>
                    <a:p>
                      <a:pPr marL="307975" marR="0" lvl="0" indent="-273050" defTabSz="914400" eaLnBrk="1" fontAlgn="auto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5FB5CC"/>
                        </a:buClr>
                        <a:buSzPct val="90000"/>
                        <a:buFont typeface="Wingdings"/>
                        <a:buChar char=""/>
                        <a:tabLst>
                          <a:tab pos="308610" algn="l"/>
                          <a:tab pos="1240155" algn="l"/>
                          <a:tab pos="1765935" algn="l"/>
                          <a:tab pos="2920365" algn="l"/>
                          <a:tab pos="3177540" algn="l"/>
                          <a:tab pos="4241800" algn="l"/>
                          <a:tab pos="4950460" algn="l"/>
                          <a:tab pos="5857240" algn="l"/>
                        </a:tabLst>
                        <a:defRPr/>
                      </a:pPr>
                      <a:r>
                        <a:rPr lang="en-US" sz="2000" spc="-5" dirty="0">
                          <a:latin typeface="Corbel"/>
                          <a:cs typeface="Corbel"/>
                        </a:rPr>
                        <a:t>Clas</a:t>
                      </a:r>
                      <a:r>
                        <a:rPr lang="en-US" sz="2000" spc="5" dirty="0">
                          <a:latin typeface="Corbel"/>
                          <a:cs typeface="Corbel"/>
                        </a:rPr>
                        <a:t>s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ifies</a:t>
                      </a:r>
                      <a:r>
                        <a:rPr lang="en-US" sz="20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Corbel"/>
                          <a:cs typeface="Corbel"/>
                        </a:rPr>
                        <a:t>th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e</a:t>
                      </a:r>
                      <a:r>
                        <a:rPr lang="en-US" sz="20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rights</a:t>
                      </a:r>
                      <a:r>
                        <a:rPr lang="en-US" sz="20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Corbel"/>
                          <a:cs typeface="Corbel"/>
                        </a:rPr>
                        <a:t>o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f</a:t>
                      </a:r>
                      <a:r>
                        <a:rPr lang="en-US" sz="20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10" dirty="0">
                          <a:latin typeface="Corbel"/>
                          <a:cs typeface="Corbel"/>
                        </a:rPr>
                        <a:t>m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e</a:t>
                      </a:r>
                      <a:r>
                        <a:rPr lang="en-US" sz="2000" spc="-10" dirty="0">
                          <a:latin typeface="Corbel"/>
                          <a:cs typeface="Corbel"/>
                        </a:rPr>
                        <a:t>mb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ers,</a:t>
                      </a:r>
                      <a:r>
                        <a:rPr lang="en-US"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Corbel"/>
                          <a:cs typeface="Corbel"/>
                        </a:rPr>
                        <a:t>clients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,</a:t>
                      </a:r>
                      <a:r>
                        <a:rPr lang="en-US" sz="20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and</a:t>
                      </a:r>
                      <a:r>
                        <a:rPr lang="en-US" sz="20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e</a:t>
                      </a:r>
                      <a:r>
                        <a:rPr lang="en-US" sz="2000" spc="-10" dirty="0">
                          <a:latin typeface="Corbel"/>
                          <a:cs typeface="Corbel"/>
                        </a:rPr>
                        <a:t>m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plo</a:t>
                      </a:r>
                      <a:r>
                        <a:rPr lang="en-US" sz="2000" spc="-5" dirty="0">
                          <a:latin typeface="Corbel"/>
                          <a:cs typeface="Corbel"/>
                        </a:rPr>
                        <a:t>y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ers</a:t>
                      </a:r>
                    </a:p>
                    <a:p>
                      <a:pPr marL="307975" marR="0" lvl="0" indent="-273050" defTabSz="914400" eaLnBrk="1" fontAlgn="auto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rgbClr val="5FB5CC"/>
                        </a:buClr>
                        <a:buSzPct val="90000"/>
                        <a:buFont typeface="Wingdings"/>
                        <a:buChar char=""/>
                        <a:tabLst>
                          <a:tab pos="308610" algn="l"/>
                          <a:tab pos="1240155" algn="l"/>
                          <a:tab pos="1765935" algn="l"/>
                          <a:tab pos="2920365" algn="l"/>
                          <a:tab pos="3177540" algn="l"/>
                          <a:tab pos="4241800" algn="l"/>
                          <a:tab pos="4950460" algn="l"/>
                          <a:tab pos="5857240" algn="l"/>
                        </a:tabLst>
                        <a:defRPr/>
                      </a:pPr>
                      <a:r>
                        <a:rPr lang="en-US" sz="2000" spc="-5" dirty="0">
                          <a:latin typeface="Corbel"/>
                          <a:cs typeface="Corbel"/>
                        </a:rPr>
                        <a:t>Provid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es</a:t>
                      </a:r>
                      <a:r>
                        <a:rPr lang="en-US"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a</a:t>
                      </a:r>
                      <a:r>
                        <a:rPr lang="en-US"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guid</a:t>
                      </a:r>
                      <a:r>
                        <a:rPr lang="en-US" sz="2000" spc="-10" dirty="0">
                          <a:latin typeface="Corbel"/>
                          <a:cs typeface="Corbel"/>
                        </a:rPr>
                        <a:t>e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li</a:t>
                      </a:r>
                      <a:r>
                        <a:rPr lang="en-US" sz="2000" spc="-5" dirty="0">
                          <a:latin typeface="Corbel"/>
                          <a:cs typeface="Corbel"/>
                        </a:rPr>
                        <a:t>n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e</a:t>
                      </a:r>
                      <a:r>
                        <a:rPr lang="en-US" sz="20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in</a:t>
                      </a:r>
                      <a:r>
                        <a:rPr lang="en-US"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spc="-5" dirty="0">
                          <a:latin typeface="Corbel"/>
                          <a:cs typeface="Corbel"/>
                        </a:rPr>
                        <a:t>q</a:t>
                      </a:r>
                      <a:r>
                        <a:rPr lang="en-US" sz="2000" spc="-10" dirty="0">
                          <a:latin typeface="Corbel"/>
                          <a:cs typeface="Corbel"/>
                        </a:rPr>
                        <a:t>u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esti</a:t>
                      </a:r>
                      <a:r>
                        <a:rPr lang="en-US" sz="2000" spc="-5" dirty="0">
                          <a:latin typeface="Corbel"/>
                          <a:cs typeface="Corbel"/>
                        </a:rPr>
                        <a:t>onabl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e</a:t>
                      </a:r>
                      <a:r>
                        <a:rPr lang="en-US"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Corbel"/>
                          <a:cs typeface="Corbel"/>
                        </a:rPr>
                        <a:t>areas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</a:pPr>
                      <a:endParaRPr sz="2000" dirty="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endParaRPr sz="2000" dirty="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31"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</a:pPr>
                      <a:endParaRPr lang="en-US" sz="2000" dirty="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 dirty="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731">
                <a:tc>
                  <a:txBody>
                    <a:bodyPr/>
                    <a:lstStyle/>
                    <a:p>
                      <a:pPr marL="307975" indent="-273050">
                        <a:lnSpc>
                          <a:spcPct val="100000"/>
                        </a:lnSpc>
                        <a:buClr>
                          <a:srgbClr val="5FB5CC"/>
                        </a:buClr>
                        <a:buSzPct val="90000"/>
                        <a:buFont typeface="Wingdings"/>
                        <a:buChar char=""/>
                        <a:tabLst>
                          <a:tab pos="308610" algn="l"/>
                        </a:tabLst>
                      </a:pPr>
                      <a:endParaRPr lang="en-US" sz="2000" dirty="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731">
                <a:tc>
                  <a:txBody>
                    <a:bodyPr/>
                    <a:lstStyle/>
                    <a:p>
                      <a:pPr marL="307975" indent="-273050">
                        <a:lnSpc>
                          <a:spcPct val="100000"/>
                        </a:lnSpc>
                        <a:buClr>
                          <a:srgbClr val="5FB5CC"/>
                        </a:buClr>
                        <a:buSzPct val="90000"/>
                        <a:buFont typeface="Wingdings"/>
                        <a:buChar char=""/>
                        <a:tabLst>
                          <a:tab pos="308610" algn="l"/>
                        </a:tabLst>
                      </a:pPr>
                      <a:endParaRPr lang="en-US" sz="2000" dirty="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731">
                <a:tc>
                  <a:txBody>
                    <a:bodyPr/>
                    <a:lstStyle/>
                    <a:p>
                      <a:pPr marL="307975" indent="-273050">
                        <a:lnSpc>
                          <a:spcPct val="100000"/>
                        </a:lnSpc>
                        <a:buClr>
                          <a:srgbClr val="5FB5CC"/>
                        </a:buClr>
                        <a:buSzPct val="90000"/>
                        <a:buFont typeface="Wingdings"/>
                        <a:buChar char=""/>
                        <a:tabLst>
                          <a:tab pos="308610" algn="l"/>
                        </a:tabLst>
                      </a:pPr>
                      <a:endParaRPr lang="en-US" sz="2000" dirty="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 dirty="0">
                        <a:latin typeface="Corbel"/>
                        <a:cs typeface="Corbe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1798</Words>
  <Application>Microsoft Office PowerPoint</Application>
  <PresentationFormat>On-screen Show (4:3)</PresentationFormat>
  <Paragraphs>236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Times New Roman</vt:lpstr>
      <vt:lpstr>Wingdings</vt:lpstr>
      <vt:lpstr>Wingdings 2</vt:lpstr>
      <vt:lpstr>Office Theme</vt:lpstr>
      <vt:lpstr>PowerPoint Presentation</vt:lpstr>
      <vt:lpstr>“Goodness without Knowledge is weak. Knowledge without Goodness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user</cp:lastModifiedBy>
  <cp:revision>7</cp:revision>
  <dcterms:created xsi:type="dcterms:W3CDTF">2020-11-24T06:01:01Z</dcterms:created>
  <dcterms:modified xsi:type="dcterms:W3CDTF">2020-11-24T05:27:45Z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2020-11-24T00:00:00Z</vt:filetime>
  </property>
  <property fmtid="{D5CDD505-2E9C-101B-9397-08002B2CF9AE}" pid="3" name="LastSaved">
    <vt:filetime>2020-11-24T00:00:00Z</vt:filetime>
  </property>
</Properties>
</file>