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78" r:id="rId25"/>
    <p:sldId id="279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408E-983A-4674-AAFF-8772D4C4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92CB-6E09-4698-BB33-2A792CCCC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D9B5-F9ED-4842-9F4D-E4C5622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D4C3-0D73-4152-A943-A6454D99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400D-F18E-45C8-AAFB-D4F0BCA8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D59A-1EDA-4C11-AB0B-6A2DF74C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6F897-D60C-4349-A5BB-6BD330475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58FA-6294-4CD4-86B1-EFB32581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48FC-CE59-4F0A-8A8A-040108C8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2117-B4D4-4DA6-9770-2E88FB75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1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EA2DB-DCC5-4551-819B-C7FB5ECE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7FE1F-BF0C-470D-9359-60645BD6A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CF83-1B46-4871-BDC7-BFC7A5E8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9066-6087-4C98-B8AF-AA379E6A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8F11-FC2D-4F0B-A4D0-D157B8BD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4256-538C-42D6-9C5D-D1F64ACE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58FF-DC35-4155-AD7E-76121AC0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2AA1-B3F7-4589-9CA1-FD0BAD95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6D23-98B4-41F1-9F10-3B8EEAEE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8BF0-AABF-497C-96DD-6A651AB3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31EA-C92B-4609-AE46-C62682A6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C969E-4FCD-444E-AFB0-AEB219E09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CC8C-105F-4EE2-8691-24EBF68D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766D-9351-41E9-959C-C6646507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4DEC-E4A1-4F61-98F3-DC0D418F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BD96-81A5-4BC9-8941-33984B5C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0162-034E-454E-95A4-7A62FF28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C5099-59DA-4FFC-80EB-A0C27093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215C5-2ABB-4B18-9DA7-EFA5035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434AF-4B62-4D5A-B062-D3E96A33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FB1B-7E8C-4985-BF92-919AB70E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3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E672-5280-42C2-818A-3E87998B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7BFE9-9883-403E-AAB4-088C8A42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3E29D-E6EA-482A-89D5-0E68D7D2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491F5-59DD-47F6-9D65-60C39F2E8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92438-E6B1-4769-AE3B-413F54D3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526CB-1EB5-426A-A6AC-1AD499F2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0D85F-6821-49BD-AD3A-153F7B13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06BE9-3EB9-4769-961E-3904CB6D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9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A813-B8A8-47E4-966F-CD3E761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421-BC19-467A-BCFD-39C668EE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49D63-06D7-4570-94EB-A6F3D345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D08F8-C607-4EA1-993C-32F27333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7FAEB-15C3-4751-9CF2-F836F548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0C28D-84D2-4922-8DB1-AB558E18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225B-F873-4255-87DA-C0E9932D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94A9-9012-4AE5-8237-99A90F19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248A-5460-4EFF-AD2E-E42FC336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2290-AE67-4ECA-A861-C65006107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FFEC-3196-44CA-8ED8-A0427AEC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9330-A9FC-4CE7-9AB7-28C73A20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D7E3D-650F-461E-9B9D-73432DA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1E6B-1192-492C-9500-E6DC7227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1CF0F-58FA-4516-97E5-AD184B64E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1AF01-0D4F-4824-9615-38648C35A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27226-DFA0-429A-A015-12EDD512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1A80-04A0-4E1A-80CA-182D9EA0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07A51-67B1-40C8-931E-37939078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640E6-0EB9-432A-8BA0-19348B1E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3FBFA-B342-403D-B720-16D446FD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A897-FAA4-4D71-8DBF-8FD9F084D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419E-3414-4244-8389-96A78F087D4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F360-7012-47E8-AA6F-BACB06A0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E007-BE3E-4E67-B118-1C6A1B8C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B368-EC54-4DC7-9C0B-47DBFE450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E7FE-2B2A-4774-84CD-EAC9ED6F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DB8A9-5B96-4E10-BEFE-B19060F1A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5: </a:t>
            </a:r>
            <a:r>
              <a:rPr lang="en-US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8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F571-B7E7-4588-8558-A6E06035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8E7F-3920-43D1-AE72-90150C8D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FC7A4-62E5-4EA6-AD75-DC6DF0D5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82511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AE8F-1674-4DD6-9F47-D8163FEC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461A-EE6D-4C84-88B6-D5CD2A00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B9670-214F-40F8-AF60-046C9B1E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141"/>
            <a:ext cx="10515600" cy="61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FFE6-5107-4743-A84E-E513645E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Author’s Expectations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782F-D182-4280-BC5F-56821C8E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challenge of the moderator role is keeping the author from altering the understanding of the document through discussion.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discussions is not to teach the inspectors about the project; it is to change the document so that the author and all of the inspectors will approve it.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should be prepared to listen to the inspection team discuss defects. It is tempting to get defensive and try to defend each defect.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5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A4F3-AFBB-44BF-9C3F-CEA4F02B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Deskchecks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6BAB-F008-45A8-8A02-345B9046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deskcheck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simple review in which the author of a work product distributes it to one or more reviewers.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deskcheck, the author sends a copy of the work product to selected project team members.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an inspection, a deskcheck does not produce written logs that can be archived with the document for later reference.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follow-up meeting or approval process. It is simply a way for one team member to check another’s work.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5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9588-BBAE-46F9-9256-8003DAAE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75E0-62C0-4BB6-9215-6181762E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work product does not need approval by a team but is still a critical part of the software process, the project manager may require a deskcheck in order to ensure that it does not have defects.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deskcheck usually relies entirely on the reviewer’s knowledge of the project and professional standards for the work product.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Deskchecks can be used as predecessors to inspections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eskcheck can be useful to review a work product that is not meant to be inspected at all.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8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7A26-886D-4A7B-8EB4-0D4188F3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8F7E-9E4F-462A-8243-DFBEF972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75D0C-46F2-4FE4-BAE5-D2D56B4D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10515599" cy="71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0FE-8558-44FA-A3BE-FD005405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9F6-D832-41AF-89B3-3607A96A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informal way of presenting a technical document in a meeting.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Walkthroughs are used when the author of a work product needs to take into account the perspective of someone who does not have the technical expertise to review the document.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opportunity to brainstorm new or alternative ideas, and to check that each person understands the document that is being presented.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7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05B9-D33D-49F0-87AE-5E066643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F72A-C239-4335-8213-0FF4E17A9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CDE91-E31F-4331-8765-C41D814C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6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268B-C116-4513-9281-E49ECA35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Reviews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D896-C7AD-47CA-8511-0018A533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review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special kind of inspection in which the team examines a sample of code and fixes any defects in it.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helping teams find and fix bugs, code reviews are useful for both cross-training programmers on the code being reviewed and for helping junior developers learn new programming techniques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7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9CBA-C042-48CC-8020-3A536DC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Code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0570ED-39B7-4E03-916F-7EDCF493E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4228"/>
            <a:ext cx="10515600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7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6D9F-868A-469D-AE35-A564F3A1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1E4E-8C00-465E-B51B-B8B75247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REVIEW IS ANY ACTIVITY IN WHICH A WORK PRODUCT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distributed to reviewers who examine it and give feedback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are useful not only for finding and eliminating defects, but also for gaining compromise among the project team and securing approval from stakeholders.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0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C544-0F19-4817-8F7F-9AEE4EB9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the Review Session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820D-ADA2-4DF2-95D1-220E5EA5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selection and preparation in a code review are similar to any other kind of inspection.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inspection team of 3 to 10 people must be selected.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meeting, the moderator distributes the code sample to each inspector, who does individual preparation exactly as in the inspection.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difference between a code review and any other kind of inspection is in the review session.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0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3189-BBE8-41F0-BA81-A43BDDC1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4664-D9F4-4B1F-87B7-4F973097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reader starts at the beginning of the code sample and announces the first block or logical unit.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does not literally read the commands in the code; she simply gives a brief description (about one sentence) of the purpose of that block.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moderator then updates the inspection log, and the inspection continues until the reader completes the code sample being inspected.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5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B3FA-9A4B-4239-8178-41FBAF4F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0736-75B5-407C-929E-E98C808B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important difference between code reviews and document inspections is that the code review is much more focused on detecting defects, and less on fixing them.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moderator needs to be especially careful not to let the meeting turn into a problem-solving session.</a:t>
            </a:r>
          </a:p>
        </p:txBody>
      </p:sp>
    </p:spTree>
    <p:extLst>
      <p:ext uri="{BB962C8B-B14F-4D97-AF65-F5344CB8AC3E}">
        <p14:creationId xmlns:p14="http://schemas.microsoft.com/office/powerpoint/2010/main" val="269375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BB69-2522-4FB1-AC5D-8A28FFB0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41E0-8EB1-4CBD-A09E-2FAD5718B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discussion looks like it will take more than three minutes or so, the moderator should stop the discussion and add it to the inspection log as an open issue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inspection meeting, the code author performs the rework and closes the open issues, and the moderator follows up with each of the inspectors and gains their approval.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0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C09A-C0A3-45A7-A695-16EE0C0C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BE70-A3DE-4C1C-A39E-FD8B8C67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9A709-B0C2-4CF8-BFD1-6E613464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15954" cy="59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76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AFB3-D412-45C0-B9B1-A934A5CC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9187-5CD0-45FE-A695-2A5636EE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8C047-59D2-47D9-8926-C0F9ACE9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8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98E4-B8E3-4BCE-AAFA-F332229B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enefits for the code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820A-D24B-4D6A-BC4A-119AE406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is that people learn how their teammates think about the code.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way to encourage this is to switch off code readers in each review, so every team member gets a chance to be a reader.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code aloud and explaining it helps programmers think through problems.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programmer should be able to explain his ideas well; discussing code during a code review is good practice for that.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38DD-DC04-473F-B899-AE7D30E4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563F-1198-4142-95CA-2B96DBEC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most common sorts of review found in software projects.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inspection is for all of the inspectors to reach consensus on a work product and approve it for use in the project.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reason to inspect documents is to prevent defects.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2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308A-6868-447E-9FB1-512D83EF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87C9-7C56-4548-8E8B-626CEC4A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Inspections are easy to implement, and have an immediate effect on quality and consensus- building.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inspection requires a well-chosen team, a moderator who is able to run the meeting, and an author who is willing to listen to criticism and fix the work product being inspected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7222-E38F-42C8-97CF-00359018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Inspection 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9F87-7180-42F0-AD67-82E9455E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job of the inspection team is to work with the author of the document in order to identify any defects.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manager must choose a team of 3 to 10 inspectors</a:t>
            </a:r>
          </a:p>
        </p:txBody>
      </p:sp>
    </p:spTree>
    <p:extLst>
      <p:ext uri="{BB962C8B-B14F-4D97-AF65-F5344CB8AC3E}">
        <p14:creationId xmlns:p14="http://schemas.microsoft.com/office/powerpoint/2010/main" val="344782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A89-6F7C-4AD8-A3E4-B1B34A87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D741-0A5F-4DD8-A5B5-442DA205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person must be able to objectively evaluate the work product being inspected and understand any issues that are raised during the inspection.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moderator will also need to be able to control the meeting.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moderator will have sufficient technical background to understand the work product being inspected.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D8E-2FAE-4F09-BC54-C3798D2D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555C-5E60-485D-9B10-61D97473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hardest part of the moderator’s job is to prepare the inspectors and the author for criticism of the work product.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this, the moderator must help the author understand the benefit of the criticism.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moderator’s job to make sure that the meeting does not become personal criticism, and that the comments are always constructive.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way to do this is to focus the discussion on each defect and come up with a specific resolution.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8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03DE-F57B-47BF-B3D3-347ACA5F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 log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C85A0F-E55B-4957-A0A3-F1E560ADA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68324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7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311B-9A5C-440A-91A7-F3E536B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the Work Product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42C9-CCAD-4E81-826F-2E4A639F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inspection meeting, a moderator leads the team page by page through a printed copy of the work product.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meeting is to identify and fix any defects.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to the inspection meeting, each team member should be given a checklist to help her identify defects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2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1146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Software Project Management</vt:lpstr>
      <vt:lpstr>Review</vt:lpstr>
      <vt:lpstr>Inspections</vt:lpstr>
      <vt:lpstr>Continue…</vt:lpstr>
      <vt:lpstr>Choose the Inspection Team</vt:lpstr>
      <vt:lpstr>Select a Moderator</vt:lpstr>
      <vt:lpstr>Continue…</vt:lpstr>
      <vt:lpstr>Inspection log</vt:lpstr>
      <vt:lpstr>Inspect the Work Product</vt:lpstr>
      <vt:lpstr>PowerPoint Presentation</vt:lpstr>
      <vt:lpstr>PowerPoint Presentation</vt:lpstr>
      <vt:lpstr>Manage the Author’s Expectations</vt:lpstr>
      <vt:lpstr>Deskchecks</vt:lpstr>
      <vt:lpstr>Continue…</vt:lpstr>
      <vt:lpstr>PowerPoint Presentation</vt:lpstr>
      <vt:lpstr>Walkthroughs</vt:lpstr>
      <vt:lpstr>PowerPoint Presentation</vt:lpstr>
      <vt:lpstr>Code Reviews</vt:lpstr>
      <vt:lpstr>Select the Code Sample</vt:lpstr>
      <vt:lpstr>Hold the Review Session</vt:lpstr>
      <vt:lpstr>Continue…</vt:lpstr>
      <vt:lpstr>Continue…</vt:lpstr>
      <vt:lpstr>Continue…</vt:lpstr>
      <vt:lpstr>PowerPoint Presentation</vt:lpstr>
      <vt:lpstr>PowerPoint Presentation</vt:lpstr>
      <vt:lpstr>Benefits for the 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Hafiza MAryum Ishfaq</dc:creator>
  <cp:lastModifiedBy>Hafiza MAryum Ishfaq</cp:lastModifiedBy>
  <cp:revision>28</cp:revision>
  <dcterms:created xsi:type="dcterms:W3CDTF">2020-11-16T17:44:45Z</dcterms:created>
  <dcterms:modified xsi:type="dcterms:W3CDTF">2020-11-18T09:44:00Z</dcterms:modified>
</cp:coreProperties>
</file>