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3" r:id="rId7"/>
    <p:sldId id="264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44B8B-17B2-4AFF-BF97-F8099C31EF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342DA4-233C-44F5-B4F5-4405709622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325882-3152-4179-ADEC-1D31D256B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24531-FF66-47E7-97B0-F75C8840A8E8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F73DB9-2664-443A-9D68-4C5A11BBA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F4FCC2-9F7C-4455-AD66-6AC5C660E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BB074-B7AB-4207-A1B7-A4D6B969D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501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793D5-AA8D-4C78-A4D4-8A918524F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6705AE-DE02-4655-B298-DA88B99745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44658F-8B1A-49DB-8F85-5B779E58A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24531-FF66-47E7-97B0-F75C8840A8E8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64B0AD-1652-445E-9889-BFCF636E2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0DC0AA-A954-42C0-9BB9-394F9D5C9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BB074-B7AB-4207-A1B7-A4D6B969D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04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63B852-2D9B-4026-956A-325F68BF2B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7F3365-4216-46FD-88DB-08E52822ED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36616F-62E4-44BF-BB1A-9D3675276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24531-FF66-47E7-97B0-F75C8840A8E8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D20CC-12E6-45EC-B1A6-873B3E1CE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C24184-DEFD-462B-8EA6-0BE516F9B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BB074-B7AB-4207-A1B7-A4D6B969D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929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89CA5-D560-4B34-B887-30277407E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FE2AC5-5714-4603-86A7-011A80DB34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D3EB0-0A2E-4A5A-AF8D-7D9FF3D74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24531-FF66-47E7-97B0-F75C8840A8E8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F9AD39-BBF5-4B05-9509-2AF16357C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F6A9F9-D6A0-4477-85E1-16269831B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BB074-B7AB-4207-A1B7-A4D6B969D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850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9CED5-D938-462D-BB38-EF977B875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6C7761-2E9B-4E17-8F42-7F22A853E1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E68236-1B08-412B-9B6C-46F2D5DBF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24531-FF66-47E7-97B0-F75C8840A8E8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B4FC12-367B-4866-9A8C-104C92011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9E2C8-01FA-414C-9AE8-F8A95528C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BB074-B7AB-4207-A1B7-A4D6B969D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862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84FCA-15B6-4456-A534-E69EA7AA8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E0FF8A-68B1-4FC6-AA22-68DB3F9755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0513E2-E89B-411D-8C89-2E54707875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05801B-D204-4950-ACED-2A2BDBCF5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24531-FF66-47E7-97B0-F75C8840A8E8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650603-50E8-4392-9DF5-F9D9FA548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478C20-27D6-4427-952E-DEA927322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BB074-B7AB-4207-A1B7-A4D6B969D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250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CBA7A-70BB-4031-A3E4-8D5462574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665A00-82A6-41AA-A2B4-B47011A6E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8F256F-7D39-4174-8AB8-2B553A4483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1315B8-F94B-4EBF-B5D1-2C07DF28C9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1F457A-3D6C-493B-A6EC-1193ED75BA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FD4175-F8A7-488B-BF1B-4541DE255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24531-FF66-47E7-97B0-F75C8840A8E8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3AD985-1C18-42E0-B722-493B9E798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1A9EF2-FE18-4B9D-95C0-F735B37DF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BB074-B7AB-4207-A1B7-A4D6B969D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01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A4D8-4417-4BF0-A7EE-C558726A2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3DB524-5E55-4B10-8729-3DCFFEC32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24531-FF66-47E7-97B0-F75C8840A8E8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A8A027-D2CC-4505-8ED5-2F403BF5F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788783-9327-4F20-8A6E-12FABBBC5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BB074-B7AB-4207-A1B7-A4D6B969D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549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6C5F50-A7E9-4F97-91C2-EB52ABB6D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24531-FF66-47E7-97B0-F75C8840A8E8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BA1F04-5FEF-49A1-B7F7-538214233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7A40E2-24AA-4E6C-8DD2-AAFF542F3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BB074-B7AB-4207-A1B7-A4D6B969D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386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69404-C690-40F7-ABAD-D9E3D82D9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A38A03-3787-429B-AB7C-CE10B2FE81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0E8C76-329D-458C-BB23-7D1B107B0F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8B2754-5EDD-41D5-B4DA-C86720473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24531-FF66-47E7-97B0-F75C8840A8E8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F23F74-82E6-45AB-8C09-0B5EA397B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8238B7-CAC1-4E8F-8DFD-00C75C4B8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BB074-B7AB-4207-A1B7-A4D6B969D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953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0D67C-3748-4D3A-A0BC-72E94BE65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CAF592-49E7-4857-90AF-7A76AF7D01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207297-D13E-4E1D-B9A5-804C6E2D32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91C67F-4254-47B6-9D24-98FAA15E9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24531-FF66-47E7-97B0-F75C8840A8E8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FDD607-C095-4C9A-A95B-D4585F50C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4E25BC-1F53-4F34-993D-F6C476F7D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BB074-B7AB-4207-A1B7-A4D6B969D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164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B8A5AB-1B06-48E9-A365-0B813950A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2067E0-8624-477B-84A8-A03007C80C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3DBD9B-62C5-43C0-AE33-61DD99C195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C24531-FF66-47E7-97B0-F75C8840A8E8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A3E7D-5F03-44D7-8D71-64FAA622C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62E2BD-8218-4D67-9E0F-BDE2EB2798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EBB074-B7AB-4207-A1B7-A4D6B969D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840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EE7FE-2B2A-4774-84CD-EAC9ED6FD7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Project Management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6DB8A9-5B96-4E10-BEFE-B19060F1A5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Chapter 5: </a:t>
            </a:r>
            <a:r>
              <a:rPr lang="en-US" sz="440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Reviews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4382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3115C-C412-4946-8F62-0ACCA75DA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Covered Topic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88CE5D-3D4C-47C7-AE45-060D39B938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  <a:p>
            <a:r>
              <a:rPr lang="en-US" dirty="0"/>
              <a:t>Inspection</a:t>
            </a:r>
          </a:p>
          <a:p>
            <a:r>
              <a:rPr lang="en-US" dirty="0"/>
              <a:t>Walkthrough</a:t>
            </a:r>
          </a:p>
          <a:p>
            <a:r>
              <a:rPr lang="en-US" dirty="0"/>
              <a:t>Deskchecks</a:t>
            </a:r>
          </a:p>
          <a:p>
            <a:r>
              <a:rPr lang="en-US" dirty="0"/>
              <a:t>Code Review</a:t>
            </a:r>
          </a:p>
          <a:p>
            <a:r>
              <a:rPr lang="en-US" dirty="0"/>
              <a:t>Pair programming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843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547FB-CAC0-431D-9005-567CCEFD1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Pair Programming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584676-0DDE-4814-AD31-8AE6DB2653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600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Pair programming </a:t>
            </a:r>
            <a:r>
              <a:rPr lang="en-US" sz="26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technique in which two programmers work simultaneously at a single computer and continuously review each others’ work.</a:t>
            </a:r>
          </a:p>
          <a:p>
            <a:pPr algn="just"/>
            <a:r>
              <a:rPr lang="en-US" sz="26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Pair programming improves the organization by ensuring that at least two programmers are able to maintain any piece of the software. </a:t>
            </a:r>
          </a:p>
          <a:p>
            <a:pPr algn="just"/>
            <a:r>
              <a:rPr lang="en-US" sz="26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Pair programming also helps programmers’ professional development, because they learn from each other.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3506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0D5B0-78BA-4C6A-B79A-78769EFBB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B13583-9BDE-4A02-87B6-E705E17357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6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Pair programming is like having a continuous code review, without the extra time or effort of holding individual code reviews.</a:t>
            </a:r>
          </a:p>
          <a:p>
            <a:pPr algn="just"/>
            <a:r>
              <a:rPr lang="en-US" sz="26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useful benefit of pair programming is that people tend to write better code when they know that someone else will be reading it. </a:t>
            </a:r>
          </a:p>
          <a:p>
            <a:pPr algn="just"/>
            <a:r>
              <a:rPr lang="en-US" sz="26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cut fewer corners, spend more time making the code readable, are more likely to include comments where necessary, and refactor more often.</a:t>
            </a:r>
          </a:p>
          <a:p>
            <a:pPr algn="just"/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8499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94D75-1924-495C-B411-720DDF618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Inspections to Manage Commitments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D74055-98CC-4157-9EC1-6E06636269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6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successful project needs more than just a blanket agreement between team members.</a:t>
            </a:r>
          </a:p>
          <a:p>
            <a:pPr algn="just"/>
            <a:r>
              <a:rPr lang="en-US" sz="26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goal of an inspection is to build consensus on the document by gaining a real commitment from everyone who has read it.</a:t>
            </a:r>
          </a:p>
          <a:p>
            <a:pPr algn="just"/>
            <a:r>
              <a:rPr lang="en-US" sz="26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best way to reach consensus among the inspection team is for each person to feel like he or she made a real contribution to the document.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63474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B690F-F60D-4EEB-91D9-60C667481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Diagnosing Review Problems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C8B028-B653-48B1-BF50-B72EEC54FE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6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Problems Are Found Too Late</a:t>
            </a:r>
          </a:p>
          <a:p>
            <a:pPr algn="just"/>
            <a:r>
              <a:rPr lang="en-US" sz="26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of the most common causes of project failure is that requirements contain a defect that is not caught until much later in the project. </a:t>
            </a:r>
          </a:p>
          <a:p>
            <a:pPr algn="just"/>
            <a:r>
              <a:rPr lang="en-US" sz="26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Trying to fix that defect after the software is built can be so costly that it can destroy the project entirely.</a:t>
            </a:r>
          </a:p>
          <a:p>
            <a:pPr algn="just"/>
            <a:r>
              <a:rPr lang="en-US" sz="26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teams try to find defects by mailing documents around to the team, with no real expectations of what the team is supposed to do with each document.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45421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5FAA9-71F5-4A55-A5AC-8C206F2AC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Continue...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B41C8F-EB17-4BBF-BEEA-928721E0F5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6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Big, Useless Meetings</a:t>
            </a:r>
          </a:p>
          <a:p>
            <a:pPr algn="just"/>
            <a:r>
              <a:rPr lang="en-US" sz="26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big meeting seemed like a good idea on paper, but it quickly gets bogged down in details that only one or two people care about</a:t>
            </a:r>
          </a:p>
          <a:p>
            <a:pPr algn="just"/>
            <a:r>
              <a:rPr lang="en-US" sz="26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a few tedious marathon meetings, the project team gets sick of waiting and decides to do things the way that they’ve always been done.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60066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85CA5-72E7-4DDD-9FAD-A3A5ABEBC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Continue...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3A7799-CE5D-4D67-A573-4B5E85CFFC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6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Indispensable “Hero”</a:t>
            </a:r>
          </a:p>
          <a:p>
            <a:pPr algn="just"/>
            <a:r>
              <a:rPr lang="en-US" sz="26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Sometimes a programming team has one “hero” who seems to stand out above everyone else.</a:t>
            </a:r>
          </a:p>
          <a:p>
            <a:pPr algn="just"/>
            <a:r>
              <a:rPr lang="en-US" sz="26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a technical problem comes up that nobody can solve, and it looks like the deadline will be blown, the hero will solv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it.</a:t>
            </a:r>
            <a:r>
              <a:rPr lang="en-US" sz="26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/>
            <a:r>
              <a:rPr lang="en-US" sz="26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some cases, the hero is inadvertently keeping the rest of the team from advancing, either professionally or in the organization.</a:t>
            </a:r>
            <a:endParaRPr lang="en-US" sz="2600" b="1" i="0" u="none" strike="noStrike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61464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449</Words>
  <Application>Microsoft Office PowerPoint</Application>
  <PresentationFormat>Widescreen</PresentationFormat>
  <Paragraphs>35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Office Theme</vt:lpstr>
      <vt:lpstr>Software Project Management</vt:lpstr>
      <vt:lpstr>Covered Topic</vt:lpstr>
      <vt:lpstr>Pair Programming</vt:lpstr>
      <vt:lpstr>Continue…</vt:lpstr>
      <vt:lpstr>Use Inspections to Manage Commitments</vt:lpstr>
      <vt:lpstr>Diagnosing Review Problems</vt:lpstr>
      <vt:lpstr>Continue...</vt:lpstr>
      <vt:lpstr>Continue...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Project Management</dc:title>
  <dc:creator>Hafiza MAryum Ishfaq</dc:creator>
  <cp:lastModifiedBy>Hafiza MAryum Ishfaq</cp:lastModifiedBy>
  <cp:revision>11</cp:revision>
  <dcterms:created xsi:type="dcterms:W3CDTF">2020-11-19T03:28:10Z</dcterms:created>
  <dcterms:modified xsi:type="dcterms:W3CDTF">2020-11-19T04:29:01Z</dcterms:modified>
</cp:coreProperties>
</file>