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1909-1E56-4EE8-92AB-ADC362E2B04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C1482-F205-4C12-8D16-90C05D81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0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C1482-F205-4C12-8D16-90C05D817E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748F-B761-429D-94AE-B689C7F8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DA92D-9E0B-47B0-943D-2D7456192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7802-2948-463A-8B8C-96B88E36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0229-517B-4B86-8A29-8FCC6270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C597-BD2F-4A8B-A3FD-DBF1E3F2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0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1356-E769-44A5-A2B0-6EA60AEE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29C8-580F-4706-B28D-BCC26C411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0935-BED4-4894-93F1-73509B00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0CFA-B5DE-4AC4-9005-37C15E8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4521A-BCF5-4996-8C0D-F5880783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4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004EF-63EA-4173-B726-83B3C5362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F6C19-D97C-467F-8B59-D04CFED8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379D-5FC3-48E1-A81C-CA0237F0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1EB2-E251-47A0-9BCF-FB523965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ABB0-821F-4AF1-8A37-6510D8B2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5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5796-F365-4919-ADAB-93451CBF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60A7-59F0-49E2-85F0-621A4CF7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CC9E-69D9-4B53-AB95-7ADF1557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811D-3676-49FB-BEB0-7BAA8D22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DF88-DE89-443E-B59F-36F7E53E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C4E2-17BA-4752-AA59-90D6A16D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3F3F-EB7B-423F-8022-A9274EE4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953B-FF28-4932-87C8-329012E0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E395-4007-4AD7-A6AC-13F6659E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4DB1-119B-4471-B3B9-4137A6D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1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C608-5A74-4E06-9024-01AA89BA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921D-A1E5-456F-B2D9-F2C9E0927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8B01-75DC-4A3B-B907-F0437676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022A8-ADBA-4E71-9317-BA70E3DC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D07F-7CEC-4FD3-8FE5-18505400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B2FC6-FAEA-4044-973C-8D821DD5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5C3A-A77A-488C-B463-28310F15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49A2-A6A2-40CB-A0E4-41FF041EF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2931-AA84-45D8-AB42-DD7248408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F29A8-1619-458B-A083-5B3DF277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BE2BC-E608-46F8-80B9-36048E401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B147-FAA5-44BF-B456-3422F5DC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E2CB2-A27D-4BA2-B8CA-7005E536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94A8-E557-4BCA-9F5E-25ED4789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5B85-B531-446B-AF67-B215FA0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275E0-1F59-4BA5-8EBF-3B5081EE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5D2F-8EA9-4416-B8A2-38AD6FC1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1FC6C-3FC1-466A-AB88-29200AE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8ADBF-1DB7-4571-8BE4-6002952E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948B3-612A-4870-8439-D0B44DE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24C1F-E0F6-4F48-B5DB-A65C557D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2FCD-A6CB-45BF-95BB-F3D36D07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F49A-00D6-4013-98B7-7B662B92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DB90E-DA42-4FBA-8C54-7AE0189CC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AE190-4459-4504-8B67-D266C1DF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4B91E-B3CB-48C0-97C7-D5FF3A65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DB757-21FA-4CA9-9658-B01491AC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2E1D-84F2-47B3-B04D-78C672FC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C96C8-1A9A-4168-85C5-CA21A6212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38BCD-D1BB-4FAE-B776-19A13FA38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97621-C00C-4E83-96F7-AA1B7984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522BE-3A95-4FB1-8E72-6579363C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0E631-26B6-41F4-B543-A4BD9A56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5F95A-E805-4672-8608-87D8C26D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2F55-B3F6-4B95-A0AE-EE7470BA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A773-10C1-4EDE-A927-BACA75EF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A8FC-395B-451C-9A7F-43182BD9DE1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3CE6-856F-45F0-B015-7F9A0470B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5769-8D38-4908-A803-CDE8E7C0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D2F0-E184-483D-ABEC-C995671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080A-5905-4563-8D96-3502D57CC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9086F-3A1E-41DB-A90E-ABC56CCAC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# 6: Software Requirements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1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17C2-7536-47DA-A172-81CD6ED1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96BD-EA6F-41FF-BC15-B3DA9F0A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2F4B6-A38C-4EA9-A3E2-A0020A52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8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E20F-6E5C-487D-93DE-66C2C526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0CAB-968B-426F-BE1E-138AE4DF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description of a specific interaction that a user may have with the software.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are deceptively simple tools for describing the behavior of the software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 case contains a textual description of all of the ways that the intended users could work with the software through its interface.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9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0BF0-8323-4FFB-8A19-CB4B67A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52DE-DD78-4398-BEA2-01CAABE9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E64A3-5597-4D12-953C-CD749D0E6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69172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3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5BE2-05F0-409F-8819-310414BD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Course of Events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33E692-D941-4E76-95A6-A45BEAA9C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66091"/>
            <a:ext cx="10515600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3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05F-5B94-483D-9253-A9A82DDE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BC57-9D5B-4D7C-8F38-57ECF2E8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7AB4F-6E38-49BE-9323-B581D0D9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4906"/>
            <a:ext cx="10515600" cy="50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1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BF79-8815-413A-A807-CB9ADBF7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D900-C5A7-4F74-9F51-8E15A3B1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47507-CC87-4AD0-A7A4-C337F7B9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451"/>
            <a:ext cx="10515600" cy="63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5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CD27-1D3E-4AF7-A3D4-4EA820D4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Elicitation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6A1D-082F-4008-9D4B-B53BF282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elicitation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through which a requirements analyst gathers, understands, reviews, and articulates the needs of the software project’s stakeholders and users.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Elicitation involves fact-finding, validating one’s understanding of the information gathered, and communicating open issues for resolution.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1771-3617-4B5F-90E2-9E5A5E5A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Elicitation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565A-8756-4829-83BE-BD802B2D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Elicitation activities can include: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with the users, stakeholders, and anyone else whose perspective needs to be taken into account during the design, development, and testing of the software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of the users at work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discussion summaries to verify the data gathered in interviews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2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50CF-7CE4-43C5-8036-16818923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C249-3EE8-49FC-8965-3DAF966C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engineering activities should wait until after the vision and scope document is ready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variety of elicitation practices can be used to gain a complete understanding of user needs.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practice should be considered carefully, to determine which is best suited for a particular project; in addition, several techniques can be used in combination.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6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D1BC-C958-437C-9B37-61AC6BA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Interviews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A178-6D72-4193-942B-A12027A4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interview is to identify specific needs that the person being interviewed has for the software.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in conducting interviews is to identify who the interviewees should be.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list of users and stakeholders listed in the vision and scope document.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rule of the interview is to get the interviewee talking.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are multiple people with similar job functions or expertise, it is often helpful to interview them in groups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70D0-D08E-4F07-A4FF-DC1F4041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D9E13-0BAB-45F4-9057-FC08FF8D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 initial set of interviews, a requirements analyst should follow up with meetings to verify his or her notes and to gather any new information that the interviewees may have come up with.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meetings may consist of additional interviews, ad-hoc meetings with one or more people, brainstorming sessions, or other kinds of interactions.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1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A3B5-498D-4485-8FAF-5EC2DBD6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Users at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B1CA-F676-4D0F-A8DF-29227F1A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a user’s workflow in the context of his or her environment allows a requirements analyst to see problems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user encounters with the current system and to identify ways to enhance and streamline the behavior of the software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software is built to help users with a job that they already do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5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5787-1DED-4F1F-A426-A7EF84DE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E225-AC03-4477-9FD1-D0F5A4AD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requirements analyst has identified people who will use the software and whose day-to-day work is relevant to the behavior of the software, it is useful to observe those people at their jobs.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11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C04B-E2EF-4AD9-ACAC-7DD1A908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Discussion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F766-CC6D-4D21-8065-D3A16CC9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analyst should capture this information as accurately as possible.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all of the information has been gathered from the elicitation activities, the requirements analyst should use a 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summary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information.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catch any potential defects before they make it into the requirements documentation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544</Words>
  <Application>Microsoft Office PowerPoint</Application>
  <PresentationFormat>Widescreen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Software Project Management</vt:lpstr>
      <vt:lpstr>Requirements Elicitation</vt:lpstr>
      <vt:lpstr>Elicitation activities</vt:lpstr>
      <vt:lpstr>Continue…</vt:lpstr>
      <vt:lpstr>Conduct Interviews</vt:lpstr>
      <vt:lpstr>Continue…</vt:lpstr>
      <vt:lpstr>Observe Users at Work</vt:lpstr>
      <vt:lpstr>Continue…</vt:lpstr>
      <vt:lpstr>Use a Discussion Summary</vt:lpstr>
      <vt:lpstr>PowerPoint Presentation</vt:lpstr>
      <vt:lpstr>Use Cases</vt:lpstr>
      <vt:lpstr>PowerPoint Presentation</vt:lpstr>
      <vt:lpstr>Basic Course of Events</vt:lpstr>
      <vt:lpstr>Alternative paths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Hafiza MAryum Ishfaq</dc:creator>
  <cp:lastModifiedBy>Hafiza MAryum Ishfaq</cp:lastModifiedBy>
  <cp:revision>19</cp:revision>
  <dcterms:created xsi:type="dcterms:W3CDTF">2020-11-24T13:41:38Z</dcterms:created>
  <dcterms:modified xsi:type="dcterms:W3CDTF">2020-11-24T15:09:33Z</dcterms:modified>
</cp:coreProperties>
</file>