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83BB-530C-4A8D-993C-6689FB5D31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078079-63D8-44AD-A5B7-25085D740F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9B6791-63EF-4A8D-AA9F-C786848A6DD5}"/>
              </a:ext>
            </a:extLst>
          </p:cNvPr>
          <p:cNvSpPr>
            <a:spLocks noGrp="1"/>
          </p:cNvSpPr>
          <p:nvPr>
            <p:ph type="dt" sz="half" idx="10"/>
          </p:nvPr>
        </p:nvSpPr>
        <p:spPr/>
        <p:txBody>
          <a:bodyPr/>
          <a:lstStyle/>
          <a:p>
            <a:fld id="{1F2171E8-8CB6-4DD1-871F-D08FE50896BD}" type="datetimeFigureOut">
              <a:rPr lang="en-US" smtClean="0"/>
              <a:t>11/25/2020</a:t>
            </a:fld>
            <a:endParaRPr lang="en-US"/>
          </a:p>
        </p:txBody>
      </p:sp>
      <p:sp>
        <p:nvSpPr>
          <p:cNvPr id="5" name="Footer Placeholder 4">
            <a:extLst>
              <a:ext uri="{FF2B5EF4-FFF2-40B4-BE49-F238E27FC236}">
                <a16:creationId xmlns:a16="http://schemas.microsoft.com/office/drawing/2014/main" id="{DEBF73C3-892E-4410-92D3-7A63D1E64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1A001-174D-4B9A-BCE1-63D2017A88D6}"/>
              </a:ext>
            </a:extLst>
          </p:cNvPr>
          <p:cNvSpPr>
            <a:spLocks noGrp="1"/>
          </p:cNvSpPr>
          <p:nvPr>
            <p:ph type="sldNum" sz="quarter" idx="12"/>
          </p:nvPr>
        </p:nvSpPr>
        <p:spPr/>
        <p:txBody>
          <a:bodyPr/>
          <a:lstStyle/>
          <a:p>
            <a:fld id="{53C8D091-9D27-4196-AF97-B74C86092718}" type="slidenum">
              <a:rPr lang="en-US" smtClean="0"/>
              <a:t>‹#›</a:t>
            </a:fld>
            <a:endParaRPr lang="en-US"/>
          </a:p>
        </p:txBody>
      </p:sp>
    </p:spTree>
    <p:extLst>
      <p:ext uri="{BB962C8B-B14F-4D97-AF65-F5344CB8AC3E}">
        <p14:creationId xmlns:p14="http://schemas.microsoft.com/office/powerpoint/2010/main" val="76081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FABF0-3FD9-4BC5-8309-39A8D84294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9A6016-AD96-4A0E-9F6D-A6C0E5EBD5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2FFB2-878B-4D4B-9166-CE265FF18601}"/>
              </a:ext>
            </a:extLst>
          </p:cNvPr>
          <p:cNvSpPr>
            <a:spLocks noGrp="1"/>
          </p:cNvSpPr>
          <p:nvPr>
            <p:ph type="dt" sz="half" idx="10"/>
          </p:nvPr>
        </p:nvSpPr>
        <p:spPr/>
        <p:txBody>
          <a:bodyPr/>
          <a:lstStyle/>
          <a:p>
            <a:fld id="{1F2171E8-8CB6-4DD1-871F-D08FE50896BD}" type="datetimeFigureOut">
              <a:rPr lang="en-US" smtClean="0"/>
              <a:t>11/25/2020</a:t>
            </a:fld>
            <a:endParaRPr lang="en-US"/>
          </a:p>
        </p:txBody>
      </p:sp>
      <p:sp>
        <p:nvSpPr>
          <p:cNvPr id="5" name="Footer Placeholder 4">
            <a:extLst>
              <a:ext uri="{FF2B5EF4-FFF2-40B4-BE49-F238E27FC236}">
                <a16:creationId xmlns:a16="http://schemas.microsoft.com/office/drawing/2014/main" id="{3A8A6990-209A-4056-8B41-DE08408DA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A76BB-15ED-490B-8467-27E742D1AD9D}"/>
              </a:ext>
            </a:extLst>
          </p:cNvPr>
          <p:cNvSpPr>
            <a:spLocks noGrp="1"/>
          </p:cNvSpPr>
          <p:nvPr>
            <p:ph type="sldNum" sz="quarter" idx="12"/>
          </p:nvPr>
        </p:nvSpPr>
        <p:spPr/>
        <p:txBody>
          <a:bodyPr/>
          <a:lstStyle/>
          <a:p>
            <a:fld id="{53C8D091-9D27-4196-AF97-B74C86092718}" type="slidenum">
              <a:rPr lang="en-US" smtClean="0"/>
              <a:t>‹#›</a:t>
            </a:fld>
            <a:endParaRPr lang="en-US"/>
          </a:p>
        </p:txBody>
      </p:sp>
    </p:spTree>
    <p:extLst>
      <p:ext uri="{BB962C8B-B14F-4D97-AF65-F5344CB8AC3E}">
        <p14:creationId xmlns:p14="http://schemas.microsoft.com/office/powerpoint/2010/main" val="3180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411101-314B-402F-995D-62280AAD10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D5CC94-AD3A-4A98-9136-55F1622786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B45B4-3938-419A-9C45-D628FEAFFD6F}"/>
              </a:ext>
            </a:extLst>
          </p:cNvPr>
          <p:cNvSpPr>
            <a:spLocks noGrp="1"/>
          </p:cNvSpPr>
          <p:nvPr>
            <p:ph type="dt" sz="half" idx="10"/>
          </p:nvPr>
        </p:nvSpPr>
        <p:spPr/>
        <p:txBody>
          <a:bodyPr/>
          <a:lstStyle/>
          <a:p>
            <a:fld id="{1F2171E8-8CB6-4DD1-871F-D08FE50896BD}" type="datetimeFigureOut">
              <a:rPr lang="en-US" smtClean="0"/>
              <a:t>11/25/2020</a:t>
            </a:fld>
            <a:endParaRPr lang="en-US"/>
          </a:p>
        </p:txBody>
      </p:sp>
      <p:sp>
        <p:nvSpPr>
          <p:cNvPr id="5" name="Footer Placeholder 4">
            <a:extLst>
              <a:ext uri="{FF2B5EF4-FFF2-40B4-BE49-F238E27FC236}">
                <a16:creationId xmlns:a16="http://schemas.microsoft.com/office/drawing/2014/main" id="{3052A30D-BEC3-467C-8C45-F21D82C77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4B579-D7F4-4936-97E5-9EECD6CF00B0}"/>
              </a:ext>
            </a:extLst>
          </p:cNvPr>
          <p:cNvSpPr>
            <a:spLocks noGrp="1"/>
          </p:cNvSpPr>
          <p:nvPr>
            <p:ph type="sldNum" sz="quarter" idx="12"/>
          </p:nvPr>
        </p:nvSpPr>
        <p:spPr/>
        <p:txBody>
          <a:bodyPr/>
          <a:lstStyle/>
          <a:p>
            <a:fld id="{53C8D091-9D27-4196-AF97-B74C86092718}" type="slidenum">
              <a:rPr lang="en-US" smtClean="0"/>
              <a:t>‹#›</a:t>
            </a:fld>
            <a:endParaRPr lang="en-US"/>
          </a:p>
        </p:txBody>
      </p:sp>
    </p:spTree>
    <p:extLst>
      <p:ext uri="{BB962C8B-B14F-4D97-AF65-F5344CB8AC3E}">
        <p14:creationId xmlns:p14="http://schemas.microsoft.com/office/powerpoint/2010/main" val="221143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1259-BEB9-494B-95EA-5A594A4EE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9236F-403C-4281-94F8-5CE835A197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9F6E1-F420-4DF5-A53B-A70B3497C08E}"/>
              </a:ext>
            </a:extLst>
          </p:cNvPr>
          <p:cNvSpPr>
            <a:spLocks noGrp="1"/>
          </p:cNvSpPr>
          <p:nvPr>
            <p:ph type="dt" sz="half" idx="10"/>
          </p:nvPr>
        </p:nvSpPr>
        <p:spPr/>
        <p:txBody>
          <a:bodyPr/>
          <a:lstStyle/>
          <a:p>
            <a:fld id="{1F2171E8-8CB6-4DD1-871F-D08FE50896BD}" type="datetimeFigureOut">
              <a:rPr lang="en-US" smtClean="0"/>
              <a:t>11/25/2020</a:t>
            </a:fld>
            <a:endParaRPr lang="en-US"/>
          </a:p>
        </p:txBody>
      </p:sp>
      <p:sp>
        <p:nvSpPr>
          <p:cNvPr id="5" name="Footer Placeholder 4">
            <a:extLst>
              <a:ext uri="{FF2B5EF4-FFF2-40B4-BE49-F238E27FC236}">
                <a16:creationId xmlns:a16="http://schemas.microsoft.com/office/drawing/2014/main" id="{A9B03A6E-95C8-41C1-81E3-8FC77ED80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01FA6-BE17-4E83-84C5-AD0686BF7C33}"/>
              </a:ext>
            </a:extLst>
          </p:cNvPr>
          <p:cNvSpPr>
            <a:spLocks noGrp="1"/>
          </p:cNvSpPr>
          <p:nvPr>
            <p:ph type="sldNum" sz="quarter" idx="12"/>
          </p:nvPr>
        </p:nvSpPr>
        <p:spPr/>
        <p:txBody>
          <a:bodyPr/>
          <a:lstStyle/>
          <a:p>
            <a:fld id="{53C8D091-9D27-4196-AF97-B74C86092718}" type="slidenum">
              <a:rPr lang="en-US" smtClean="0"/>
              <a:t>‹#›</a:t>
            </a:fld>
            <a:endParaRPr lang="en-US"/>
          </a:p>
        </p:txBody>
      </p:sp>
    </p:spTree>
    <p:extLst>
      <p:ext uri="{BB962C8B-B14F-4D97-AF65-F5344CB8AC3E}">
        <p14:creationId xmlns:p14="http://schemas.microsoft.com/office/powerpoint/2010/main" val="238064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6B7B-92F5-4CDD-9C86-47F57400B0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0BF9F2-02D7-4086-B014-D5519CB5C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6AA300-D9EC-429D-BBF6-60DA735071E7}"/>
              </a:ext>
            </a:extLst>
          </p:cNvPr>
          <p:cNvSpPr>
            <a:spLocks noGrp="1"/>
          </p:cNvSpPr>
          <p:nvPr>
            <p:ph type="dt" sz="half" idx="10"/>
          </p:nvPr>
        </p:nvSpPr>
        <p:spPr/>
        <p:txBody>
          <a:bodyPr/>
          <a:lstStyle/>
          <a:p>
            <a:fld id="{1F2171E8-8CB6-4DD1-871F-D08FE50896BD}" type="datetimeFigureOut">
              <a:rPr lang="en-US" smtClean="0"/>
              <a:t>11/25/2020</a:t>
            </a:fld>
            <a:endParaRPr lang="en-US"/>
          </a:p>
        </p:txBody>
      </p:sp>
      <p:sp>
        <p:nvSpPr>
          <p:cNvPr id="5" name="Footer Placeholder 4">
            <a:extLst>
              <a:ext uri="{FF2B5EF4-FFF2-40B4-BE49-F238E27FC236}">
                <a16:creationId xmlns:a16="http://schemas.microsoft.com/office/drawing/2014/main" id="{CD443844-12DB-490D-AE63-F0A3A78CA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6EE1E-ED2B-4A51-9F3E-4E01867011E7}"/>
              </a:ext>
            </a:extLst>
          </p:cNvPr>
          <p:cNvSpPr>
            <a:spLocks noGrp="1"/>
          </p:cNvSpPr>
          <p:nvPr>
            <p:ph type="sldNum" sz="quarter" idx="12"/>
          </p:nvPr>
        </p:nvSpPr>
        <p:spPr/>
        <p:txBody>
          <a:bodyPr/>
          <a:lstStyle/>
          <a:p>
            <a:fld id="{53C8D091-9D27-4196-AF97-B74C86092718}" type="slidenum">
              <a:rPr lang="en-US" smtClean="0"/>
              <a:t>‹#›</a:t>
            </a:fld>
            <a:endParaRPr lang="en-US"/>
          </a:p>
        </p:txBody>
      </p:sp>
    </p:spTree>
    <p:extLst>
      <p:ext uri="{BB962C8B-B14F-4D97-AF65-F5344CB8AC3E}">
        <p14:creationId xmlns:p14="http://schemas.microsoft.com/office/powerpoint/2010/main" val="3092410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CA4D-D0BE-4EB5-ADE9-2F2C9F4CEF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8F8890-D703-4D2C-BFF3-154685F0C5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7C51A5-D162-4235-B33D-ACF94DAD2D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967656-DA91-4D18-B954-E36C16A3BB82}"/>
              </a:ext>
            </a:extLst>
          </p:cNvPr>
          <p:cNvSpPr>
            <a:spLocks noGrp="1"/>
          </p:cNvSpPr>
          <p:nvPr>
            <p:ph type="dt" sz="half" idx="10"/>
          </p:nvPr>
        </p:nvSpPr>
        <p:spPr/>
        <p:txBody>
          <a:bodyPr/>
          <a:lstStyle/>
          <a:p>
            <a:fld id="{1F2171E8-8CB6-4DD1-871F-D08FE50896BD}" type="datetimeFigureOut">
              <a:rPr lang="en-US" smtClean="0"/>
              <a:t>11/25/2020</a:t>
            </a:fld>
            <a:endParaRPr lang="en-US"/>
          </a:p>
        </p:txBody>
      </p:sp>
      <p:sp>
        <p:nvSpPr>
          <p:cNvPr id="6" name="Footer Placeholder 5">
            <a:extLst>
              <a:ext uri="{FF2B5EF4-FFF2-40B4-BE49-F238E27FC236}">
                <a16:creationId xmlns:a16="http://schemas.microsoft.com/office/drawing/2014/main" id="{E09F8085-B0EE-4D3C-B28B-971604F7C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541367-1390-4BE1-96B2-83DA86061C2C}"/>
              </a:ext>
            </a:extLst>
          </p:cNvPr>
          <p:cNvSpPr>
            <a:spLocks noGrp="1"/>
          </p:cNvSpPr>
          <p:nvPr>
            <p:ph type="sldNum" sz="quarter" idx="12"/>
          </p:nvPr>
        </p:nvSpPr>
        <p:spPr/>
        <p:txBody>
          <a:bodyPr/>
          <a:lstStyle/>
          <a:p>
            <a:fld id="{53C8D091-9D27-4196-AF97-B74C86092718}" type="slidenum">
              <a:rPr lang="en-US" smtClean="0"/>
              <a:t>‹#›</a:t>
            </a:fld>
            <a:endParaRPr lang="en-US"/>
          </a:p>
        </p:txBody>
      </p:sp>
    </p:spTree>
    <p:extLst>
      <p:ext uri="{BB962C8B-B14F-4D97-AF65-F5344CB8AC3E}">
        <p14:creationId xmlns:p14="http://schemas.microsoft.com/office/powerpoint/2010/main" val="320499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A932-7E30-4E91-92A5-2460AA0FFC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9514F7-D3B8-4C85-98AB-C201D3FE47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997B08-6848-43D0-8704-75176AAA54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3BD46E-01E8-435D-8B24-152B8BF5DE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61035-6199-4581-8B73-5DD97F6FB7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95EFDC-EF9D-4DEB-BAB8-DC9EBA7EA052}"/>
              </a:ext>
            </a:extLst>
          </p:cNvPr>
          <p:cNvSpPr>
            <a:spLocks noGrp="1"/>
          </p:cNvSpPr>
          <p:nvPr>
            <p:ph type="dt" sz="half" idx="10"/>
          </p:nvPr>
        </p:nvSpPr>
        <p:spPr/>
        <p:txBody>
          <a:bodyPr/>
          <a:lstStyle/>
          <a:p>
            <a:fld id="{1F2171E8-8CB6-4DD1-871F-D08FE50896BD}" type="datetimeFigureOut">
              <a:rPr lang="en-US" smtClean="0"/>
              <a:t>11/25/2020</a:t>
            </a:fld>
            <a:endParaRPr lang="en-US"/>
          </a:p>
        </p:txBody>
      </p:sp>
      <p:sp>
        <p:nvSpPr>
          <p:cNvPr id="8" name="Footer Placeholder 7">
            <a:extLst>
              <a:ext uri="{FF2B5EF4-FFF2-40B4-BE49-F238E27FC236}">
                <a16:creationId xmlns:a16="http://schemas.microsoft.com/office/drawing/2014/main" id="{3BD7201B-6185-4127-99E0-FD7762454A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9E75E5-E2A3-430D-AD97-864BCC9863EC}"/>
              </a:ext>
            </a:extLst>
          </p:cNvPr>
          <p:cNvSpPr>
            <a:spLocks noGrp="1"/>
          </p:cNvSpPr>
          <p:nvPr>
            <p:ph type="sldNum" sz="quarter" idx="12"/>
          </p:nvPr>
        </p:nvSpPr>
        <p:spPr/>
        <p:txBody>
          <a:bodyPr/>
          <a:lstStyle/>
          <a:p>
            <a:fld id="{53C8D091-9D27-4196-AF97-B74C86092718}" type="slidenum">
              <a:rPr lang="en-US" smtClean="0"/>
              <a:t>‹#›</a:t>
            </a:fld>
            <a:endParaRPr lang="en-US"/>
          </a:p>
        </p:txBody>
      </p:sp>
    </p:spTree>
    <p:extLst>
      <p:ext uri="{BB962C8B-B14F-4D97-AF65-F5344CB8AC3E}">
        <p14:creationId xmlns:p14="http://schemas.microsoft.com/office/powerpoint/2010/main" val="3386450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DD72-2B41-48CB-AC0F-C52CD24160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7B1188-6893-4452-BC27-30DAD577A238}"/>
              </a:ext>
            </a:extLst>
          </p:cNvPr>
          <p:cNvSpPr>
            <a:spLocks noGrp="1"/>
          </p:cNvSpPr>
          <p:nvPr>
            <p:ph type="dt" sz="half" idx="10"/>
          </p:nvPr>
        </p:nvSpPr>
        <p:spPr/>
        <p:txBody>
          <a:bodyPr/>
          <a:lstStyle/>
          <a:p>
            <a:fld id="{1F2171E8-8CB6-4DD1-871F-D08FE50896BD}" type="datetimeFigureOut">
              <a:rPr lang="en-US" smtClean="0"/>
              <a:t>11/25/2020</a:t>
            </a:fld>
            <a:endParaRPr lang="en-US"/>
          </a:p>
        </p:txBody>
      </p:sp>
      <p:sp>
        <p:nvSpPr>
          <p:cNvPr id="4" name="Footer Placeholder 3">
            <a:extLst>
              <a:ext uri="{FF2B5EF4-FFF2-40B4-BE49-F238E27FC236}">
                <a16:creationId xmlns:a16="http://schemas.microsoft.com/office/drawing/2014/main" id="{9E2105BC-90AF-4220-AC0F-0BC1EF4E5F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22319A-7951-4BF6-AFD5-46C3A08EEF17}"/>
              </a:ext>
            </a:extLst>
          </p:cNvPr>
          <p:cNvSpPr>
            <a:spLocks noGrp="1"/>
          </p:cNvSpPr>
          <p:nvPr>
            <p:ph type="sldNum" sz="quarter" idx="12"/>
          </p:nvPr>
        </p:nvSpPr>
        <p:spPr/>
        <p:txBody>
          <a:bodyPr/>
          <a:lstStyle/>
          <a:p>
            <a:fld id="{53C8D091-9D27-4196-AF97-B74C86092718}" type="slidenum">
              <a:rPr lang="en-US" smtClean="0"/>
              <a:t>‹#›</a:t>
            </a:fld>
            <a:endParaRPr lang="en-US"/>
          </a:p>
        </p:txBody>
      </p:sp>
    </p:spTree>
    <p:extLst>
      <p:ext uri="{BB962C8B-B14F-4D97-AF65-F5344CB8AC3E}">
        <p14:creationId xmlns:p14="http://schemas.microsoft.com/office/powerpoint/2010/main" val="413552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437557-E9B5-4FAC-AB57-F3B78955E4CD}"/>
              </a:ext>
            </a:extLst>
          </p:cNvPr>
          <p:cNvSpPr>
            <a:spLocks noGrp="1"/>
          </p:cNvSpPr>
          <p:nvPr>
            <p:ph type="dt" sz="half" idx="10"/>
          </p:nvPr>
        </p:nvSpPr>
        <p:spPr/>
        <p:txBody>
          <a:bodyPr/>
          <a:lstStyle/>
          <a:p>
            <a:fld id="{1F2171E8-8CB6-4DD1-871F-D08FE50896BD}" type="datetimeFigureOut">
              <a:rPr lang="en-US" smtClean="0"/>
              <a:t>11/25/2020</a:t>
            </a:fld>
            <a:endParaRPr lang="en-US"/>
          </a:p>
        </p:txBody>
      </p:sp>
      <p:sp>
        <p:nvSpPr>
          <p:cNvPr id="3" name="Footer Placeholder 2">
            <a:extLst>
              <a:ext uri="{FF2B5EF4-FFF2-40B4-BE49-F238E27FC236}">
                <a16:creationId xmlns:a16="http://schemas.microsoft.com/office/drawing/2014/main" id="{0240AB95-CF81-466E-AC0C-E27C9FC24B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4E4C7-D830-42CF-B2C9-C4E85560ACFA}"/>
              </a:ext>
            </a:extLst>
          </p:cNvPr>
          <p:cNvSpPr>
            <a:spLocks noGrp="1"/>
          </p:cNvSpPr>
          <p:nvPr>
            <p:ph type="sldNum" sz="quarter" idx="12"/>
          </p:nvPr>
        </p:nvSpPr>
        <p:spPr/>
        <p:txBody>
          <a:bodyPr/>
          <a:lstStyle/>
          <a:p>
            <a:fld id="{53C8D091-9D27-4196-AF97-B74C86092718}" type="slidenum">
              <a:rPr lang="en-US" smtClean="0"/>
              <a:t>‹#›</a:t>
            </a:fld>
            <a:endParaRPr lang="en-US"/>
          </a:p>
        </p:txBody>
      </p:sp>
    </p:spTree>
    <p:extLst>
      <p:ext uri="{BB962C8B-B14F-4D97-AF65-F5344CB8AC3E}">
        <p14:creationId xmlns:p14="http://schemas.microsoft.com/office/powerpoint/2010/main" val="161882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9A37-15D0-49E1-AA15-B16B2ACC8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CAB936-CCE6-4387-862E-A39DD28CC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4B2DB-20DB-4B76-B4F9-773FA24FC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A03B5-AD76-4929-8DEA-73434007AE09}"/>
              </a:ext>
            </a:extLst>
          </p:cNvPr>
          <p:cNvSpPr>
            <a:spLocks noGrp="1"/>
          </p:cNvSpPr>
          <p:nvPr>
            <p:ph type="dt" sz="half" idx="10"/>
          </p:nvPr>
        </p:nvSpPr>
        <p:spPr/>
        <p:txBody>
          <a:bodyPr/>
          <a:lstStyle/>
          <a:p>
            <a:fld id="{1F2171E8-8CB6-4DD1-871F-D08FE50896BD}" type="datetimeFigureOut">
              <a:rPr lang="en-US" smtClean="0"/>
              <a:t>11/25/2020</a:t>
            </a:fld>
            <a:endParaRPr lang="en-US"/>
          </a:p>
        </p:txBody>
      </p:sp>
      <p:sp>
        <p:nvSpPr>
          <p:cNvPr id="6" name="Footer Placeholder 5">
            <a:extLst>
              <a:ext uri="{FF2B5EF4-FFF2-40B4-BE49-F238E27FC236}">
                <a16:creationId xmlns:a16="http://schemas.microsoft.com/office/drawing/2014/main" id="{24CE380C-E297-4BDF-B119-6BC5B433A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55DA8C-1C77-457B-BD29-1DDFA6D5A531}"/>
              </a:ext>
            </a:extLst>
          </p:cNvPr>
          <p:cNvSpPr>
            <a:spLocks noGrp="1"/>
          </p:cNvSpPr>
          <p:nvPr>
            <p:ph type="sldNum" sz="quarter" idx="12"/>
          </p:nvPr>
        </p:nvSpPr>
        <p:spPr/>
        <p:txBody>
          <a:bodyPr/>
          <a:lstStyle/>
          <a:p>
            <a:fld id="{53C8D091-9D27-4196-AF97-B74C86092718}" type="slidenum">
              <a:rPr lang="en-US" smtClean="0"/>
              <a:t>‹#›</a:t>
            </a:fld>
            <a:endParaRPr lang="en-US"/>
          </a:p>
        </p:txBody>
      </p:sp>
    </p:spTree>
    <p:extLst>
      <p:ext uri="{BB962C8B-B14F-4D97-AF65-F5344CB8AC3E}">
        <p14:creationId xmlns:p14="http://schemas.microsoft.com/office/powerpoint/2010/main" val="2037682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9577-AFCE-4CA4-BF16-CCB4D47B8F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33FF02-2994-4D56-935A-14BAD0969A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E69877-2992-418D-9155-755506912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DAB6A-C902-4C8A-863D-A9C726A25B1A}"/>
              </a:ext>
            </a:extLst>
          </p:cNvPr>
          <p:cNvSpPr>
            <a:spLocks noGrp="1"/>
          </p:cNvSpPr>
          <p:nvPr>
            <p:ph type="dt" sz="half" idx="10"/>
          </p:nvPr>
        </p:nvSpPr>
        <p:spPr/>
        <p:txBody>
          <a:bodyPr/>
          <a:lstStyle/>
          <a:p>
            <a:fld id="{1F2171E8-8CB6-4DD1-871F-D08FE50896BD}" type="datetimeFigureOut">
              <a:rPr lang="en-US" smtClean="0"/>
              <a:t>11/25/2020</a:t>
            </a:fld>
            <a:endParaRPr lang="en-US"/>
          </a:p>
        </p:txBody>
      </p:sp>
      <p:sp>
        <p:nvSpPr>
          <p:cNvPr id="6" name="Footer Placeholder 5">
            <a:extLst>
              <a:ext uri="{FF2B5EF4-FFF2-40B4-BE49-F238E27FC236}">
                <a16:creationId xmlns:a16="http://schemas.microsoft.com/office/drawing/2014/main" id="{BE7166BC-87DF-463D-8DD7-045CD53BFE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14B5BC-A0C6-4CB8-84A4-20FDF6722F94}"/>
              </a:ext>
            </a:extLst>
          </p:cNvPr>
          <p:cNvSpPr>
            <a:spLocks noGrp="1"/>
          </p:cNvSpPr>
          <p:nvPr>
            <p:ph type="sldNum" sz="quarter" idx="12"/>
          </p:nvPr>
        </p:nvSpPr>
        <p:spPr/>
        <p:txBody>
          <a:bodyPr/>
          <a:lstStyle/>
          <a:p>
            <a:fld id="{53C8D091-9D27-4196-AF97-B74C86092718}" type="slidenum">
              <a:rPr lang="en-US" smtClean="0"/>
              <a:t>‹#›</a:t>
            </a:fld>
            <a:endParaRPr lang="en-US"/>
          </a:p>
        </p:txBody>
      </p:sp>
    </p:spTree>
    <p:extLst>
      <p:ext uri="{BB962C8B-B14F-4D97-AF65-F5344CB8AC3E}">
        <p14:creationId xmlns:p14="http://schemas.microsoft.com/office/powerpoint/2010/main" val="360160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B82C5F-FA44-47A2-ACDA-AB787164B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9F3661-EEC7-4CC7-AD1A-2A1ABE6800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C27A0-B778-4F54-9A58-AE1C48598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171E8-8CB6-4DD1-871F-D08FE50896BD}" type="datetimeFigureOut">
              <a:rPr lang="en-US" smtClean="0"/>
              <a:t>11/25/2020</a:t>
            </a:fld>
            <a:endParaRPr lang="en-US"/>
          </a:p>
        </p:txBody>
      </p:sp>
      <p:sp>
        <p:nvSpPr>
          <p:cNvPr id="5" name="Footer Placeholder 4">
            <a:extLst>
              <a:ext uri="{FF2B5EF4-FFF2-40B4-BE49-F238E27FC236}">
                <a16:creationId xmlns:a16="http://schemas.microsoft.com/office/drawing/2014/main" id="{9E54E7D8-013C-4B05-B872-47F361720E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E0DB84-7604-4126-8CDD-C2A4F84F83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8D091-9D27-4196-AF97-B74C86092718}" type="slidenum">
              <a:rPr lang="en-US" smtClean="0"/>
              <a:t>‹#›</a:t>
            </a:fld>
            <a:endParaRPr lang="en-US"/>
          </a:p>
        </p:txBody>
      </p:sp>
    </p:spTree>
    <p:extLst>
      <p:ext uri="{BB962C8B-B14F-4D97-AF65-F5344CB8AC3E}">
        <p14:creationId xmlns:p14="http://schemas.microsoft.com/office/powerpoint/2010/main" val="55249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080A-5905-4563-8D96-3502D57CC7F8}"/>
              </a:ext>
            </a:extLst>
          </p:cNvPr>
          <p:cNvSpPr>
            <a:spLocks noGrp="1"/>
          </p:cNvSpPr>
          <p:nvPr>
            <p:ph type="ctrTitle"/>
          </p:nvPr>
        </p:nvSpPr>
        <p:spPr/>
        <p:txBody>
          <a:bodyPr>
            <a:normAutofit/>
          </a:bodyPr>
          <a:lstStyle/>
          <a:p>
            <a:r>
              <a:rPr lang="en-US" sz="5400" dirty="0">
                <a:latin typeface="Times New Roman" panose="02020603050405020304" pitchFamily="18" charset="0"/>
                <a:cs typeface="Times New Roman" panose="02020603050405020304" pitchFamily="18" charset="0"/>
              </a:rPr>
              <a:t>Software Project Management</a:t>
            </a:r>
          </a:p>
        </p:txBody>
      </p:sp>
      <p:sp>
        <p:nvSpPr>
          <p:cNvPr id="3" name="Subtitle 2">
            <a:extLst>
              <a:ext uri="{FF2B5EF4-FFF2-40B4-BE49-F238E27FC236}">
                <a16:creationId xmlns:a16="http://schemas.microsoft.com/office/drawing/2014/main" id="{8C69086F-3A1E-41DB-A90E-ABC56CCAC4F2}"/>
              </a:ext>
            </a:extLst>
          </p:cNvPr>
          <p:cNvSpPr>
            <a:spLocks noGrp="1"/>
          </p:cNvSpPr>
          <p:nvPr>
            <p:ph type="subTitle" idx="1"/>
          </p:nvPr>
        </p:nvSpPr>
        <p:spPr/>
        <p:txBody>
          <a:bodyPr>
            <a:normAutofit/>
          </a:bodyPr>
          <a:lstStyle/>
          <a:p>
            <a:r>
              <a:rPr lang="en-US" sz="4000" i="0" u="none" strike="noStrike" baseline="0" dirty="0">
                <a:latin typeface="Times New Roman" panose="02020603050405020304" pitchFamily="18" charset="0"/>
                <a:cs typeface="Times New Roman" panose="02020603050405020304" pitchFamily="18" charset="0"/>
              </a:rPr>
              <a:t>Ch # 6: Software Requirements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519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518C-6224-4F01-90FB-6DB9ECE5C569}"/>
              </a:ext>
            </a:extLst>
          </p:cNvPr>
          <p:cNvSpPr>
            <a:spLocks noGrp="1"/>
          </p:cNvSpPr>
          <p:nvPr>
            <p:ph type="title"/>
          </p:nvPr>
        </p:nvSpPr>
        <p:spPr/>
        <p:txBody>
          <a:bodyPr>
            <a:normAutofit/>
          </a:bodyPr>
          <a:lstStyle/>
          <a:p>
            <a:pPr algn="ctr"/>
            <a:r>
              <a:rPr lang="en-US" i="0" u="none" strike="noStrike" baseline="0" dirty="0">
                <a:latin typeface="Times New Roman" panose="02020603050405020304" pitchFamily="18" charset="0"/>
                <a:cs typeface="Times New Roman" panose="02020603050405020304" pitchFamily="18" charset="0"/>
              </a:rPr>
              <a:t>Change Control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828459-C1FB-4BAC-B3F9-BDE421807859}"/>
              </a:ext>
            </a:extLst>
          </p:cNvPr>
          <p:cNvSpPr>
            <a:spLocks noGrp="1"/>
          </p:cNvSpPr>
          <p:nvPr>
            <p:ph idx="1"/>
          </p:nvPr>
        </p:nvSpPr>
        <p:spPr/>
        <p:txBody>
          <a:bodyPr>
            <a:normAutofit/>
          </a:bodyPr>
          <a:lstStyle/>
          <a:p>
            <a:pPr algn="just"/>
            <a:r>
              <a:rPr lang="en-US" sz="2600" b="0" i="1" u="none" strike="noStrike" baseline="0" dirty="0">
                <a:latin typeface="Times New Roman" panose="02020603050405020304" pitchFamily="18" charset="0"/>
                <a:cs typeface="Times New Roman" panose="02020603050405020304" pitchFamily="18" charset="0"/>
              </a:rPr>
              <a:t>Change control </a:t>
            </a:r>
            <a:r>
              <a:rPr lang="en-US" sz="2600" b="0" i="0" u="none" strike="noStrike" baseline="0" dirty="0">
                <a:latin typeface="Times New Roman" panose="02020603050405020304" pitchFamily="18" charset="0"/>
                <a:cs typeface="Times New Roman" panose="02020603050405020304" pitchFamily="18" charset="0"/>
              </a:rPr>
              <a:t>is a method for implementing only those changes that are worth pursuing, and for preventing unnecessary or overly costly changes from derailing the project.</a:t>
            </a:r>
          </a:p>
          <a:p>
            <a:pPr algn="just"/>
            <a:r>
              <a:rPr lang="en-US" sz="2600" b="0" i="0" u="none" strike="noStrike" baseline="0" dirty="0">
                <a:latin typeface="Times New Roman" panose="02020603050405020304" pitchFamily="18" charset="0"/>
                <a:cs typeface="Times New Roman" panose="02020603050405020304" pitchFamily="18" charset="0"/>
              </a:rPr>
              <a:t>Change control is essentially an agreement between the project team and the managers that are responsible for decision-making on the project to evaluate the impact of a change before implementing it.</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0D49-0844-4C61-AA2E-2081B6439B86}"/>
              </a:ext>
            </a:extLst>
          </p:cNvPr>
          <p:cNvSpPr>
            <a:spLocks noGrp="1"/>
          </p:cNvSpPr>
          <p:nvPr>
            <p:ph type="title"/>
          </p:nvPr>
        </p:nvSpPr>
        <p:spPr/>
        <p:txBody>
          <a:bodyPr>
            <a:normAutofit/>
          </a:bodyPr>
          <a:lstStyle/>
          <a:p>
            <a:pPr algn="ctr"/>
            <a:r>
              <a:rPr lang="en-US" i="0" u="none" strike="noStrike" baseline="0" dirty="0">
                <a:latin typeface="Times New Roman" panose="02020603050405020304" pitchFamily="18" charset="0"/>
                <a:cs typeface="Times New Roman" panose="02020603050405020304" pitchFamily="18" charset="0"/>
              </a:rPr>
              <a:t>Establish a Change Control Board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ABC041-B326-4F0C-ABE9-714148E9C455}"/>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The most important part of change control is a </a:t>
            </a:r>
            <a:r>
              <a:rPr lang="en-US" sz="2600" b="0" i="1" u="none" strike="noStrike" baseline="0" dirty="0">
                <a:latin typeface="Times New Roman" panose="02020603050405020304" pitchFamily="18" charset="0"/>
                <a:cs typeface="Times New Roman" panose="02020603050405020304" pitchFamily="18" charset="0"/>
              </a:rPr>
              <a:t>change control board </a:t>
            </a:r>
            <a:r>
              <a:rPr lang="en-US" sz="2600" b="0" i="0" u="none" strike="noStrike" baseline="0" dirty="0">
                <a:latin typeface="Times New Roman" panose="02020603050405020304" pitchFamily="18" charset="0"/>
                <a:cs typeface="Times New Roman" panose="02020603050405020304" pitchFamily="18" charset="0"/>
              </a:rPr>
              <a:t>(CCB). There are certain people in the organization who have the power to change the scope of the project.</a:t>
            </a:r>
          </a:p>
          <a:p>
            <a:pPr algn="just"/>
            <a:r>
              <a:rPr lang="en-US" sz="2600" b="0" i="0" u="none" strike="noStrike" baseline="0" dirty="0">
                <a:latin typeface="Times New Roman" panose="02020603050405020304" pitchFamily="18" charset="0"/>
                <a:cs typeface="Times New Roman" panose="02020603050405020304" pitchFamily="18" charset="0"/>
              </a:rPr>
              <a:t>Before the project begins, the list of CCB members should be written down and agreed upon, and each CCB member should understand why the change control process is needed and what her role will be in it.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66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F9B2-19B6-4E12-B773-0091FD042F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53E3B8-79CD-4356-8A2F-46E4E554815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B00D176-4E5A-40EC-A5ED-84CCAFA69A43}"/>
              </a:ext>
            </a:extLst>
          </p:cNvPr>
          <p:cNvPicPr>
            <a:picLocks noChangeAspect="1"/>
          </p:cNvPicPr>
          <p:nvPr/>
        </p:nvPicPr>
        <p:blipFill>
          <a:blip r:embed="rId2"/>
          <a:stretch>
            <a:fillRect/>
          </a:stretch>
        </p:blipFill>
        <p:spPr>
          <a:xfrm>
            <a:off x="838201" y="365125"/>
            <a:ext cx="10515599" cy="6127750"/>
          </a:xfrm>
          <a:prstGeom prst="rect">
            <a:avLst/>
          </a:prstGeom>
        </p:spPr>
      </p:pic>
    </p:spTree>
    <p:extLst>
      <p:ext uri="{BB962C8B-B14F-4D97-AF65-F5344CB8AC3E}">
        <p14:creationId xmlns:p14="http://schemas.microsoft.com/office/powerpoint/2010/main" val="77927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ACF7-C71A-4AA3-80CC-DB0701B895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E30CC8-B8D0-4391-BF47-2F5F23484044}"/>
              </a:ext>
            </a:extLst>
          </p:cNvPr>
          <p:cNvSpPr>
            <a:spLocks noGrp="1"/>
          </p:cNvSpPr>
          <p:nvPr>
            <p:ph idx="1"/>
          </p:nvPr>
        </p:nvSpPr>
        <p:spPr>
          <a:xfrm>
            <a:off x="838200" y="1811557"/>
            <a:ext cx="10515600" cy="4351338"/>
          </a:xfrm>
        </p:spPr>
        <p:txBody>
          <a:bodyPr/>
          <a:lstStyle/>
          <a:p>
            <a:endParaRPr lang="en-US"/>
          </a:p>
        </p:txBody>
      </p:sp>
      <p:pic>
        <p:nvPicPr>
          <p:cNvPr id="4" name="Picture 3">
            <a:extLst>
              <a:ext uri="{FF2B5EF4-FFF2-40B4-BE49-F238E27FC236}">
                <a16:creationId xmlns:a16="http://schemas.microsoft.com/office/drawing/2014/main" id="{6CB31CE5-5187-443A-9391-A464CD8C9D04}"/>
              </a:ext>
            </a:extLst>
          </p:cNvPr>
          <p:cNvPicPr>
            <a:picLocks noChangeAspect="1"/>
          </p:cNvPicPr>
          <p:nvPr/>
        </p:nvPicPr>
        <p:blipFill>
          <a:blip r:embed="rId2"/>
          <a:stretch>
            <a:fillRect/>
          </a:stretch>
        </p:blipFill>
        <p:spPr>
          <a:xfrm>
            <a:off x="890367" y="681037"/>
            <a:ext cx="10411265" cy="5058580"/>
          </a:xfrm>
          <a:prstGeom prst="rect">
            <a:avLst/>
          </a:prstGeom>
        </p:spPr>
      </p:pic>
    </p:spTree>
    <p:extLst>
      <p:ext uri="{BB962C8B-B14F-4D97-AF65-F5344CB8AC3E}">
        <p14:creationId xmlns:p14="http://schemas.microsoft.com/office/powerpoint/2010/main" val="571196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F3FC-36C2-4807-98BE-2A062F5DE83E}"/>
              </a:ext>
            </a:extLst>
          </p:cNvPr>
          <p:cNvSpPr>
            <a:spLocks noGrp="1"/>
          </p:cNvSpPr>
          <p:nvPr>
            <p:ph type="title"/>
          </p:nvPr>
        </p:nvSpPr>
        <p:spPr/>
        <p:txBody>
          <a:bodyPr>
            <a:normAutofit/>
          </a:bodyPr>
          <a:lstStyle/>
          <a:p>
            <a:pPr algn="ctr"/>
            <a:r>
              <a:rPr lang="en-US" i="0" u="none" strike="noStrike" baseline="0" dirty="0">
                <a:latin typeface="Times New Roman" panose="02020603050405020304" pitchFamily="18" charset="0"/>
                <a:cs typeface="Times New Roman" panose="02020603050405020304" pitchFamily="18" charset="0"/>
              </a:rPr>
              <a:t>Evaluate Changes in the CCB Meeting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B4E244-357F-4C3D-8337-CA1583E42ACE}"/>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During the CCB meeting, the project manager explains the change to the rest of the CCB.</a:t>
            </a:r>
          </a:p>
          <a:p>
            <a:pPr algn="just"/>
            <a:r>
              <a:rPr lang="en-US" sz="2600" b="0" i="0" u="none" strike="noStrike" baseline="0" dirty="0">
                <a:latin typeface="Times New Roman" panose="02020603050405020304" pitchFamily="18" charset="0"/>
                <a:cs typeface="Times New Roman" panose="02020603050405020304" pitchFamily="18" charset="0"/>
              </a:rPr>
              <a:t>Once the CCB is brought up to speed, it must determine what project work products will have to be changed</a:t>
            </a:r>
          </a:p>
          <a:p>
            <a:pPr algn="just"/>
            <a:r>
              <a:rPr lang="en-US" sz="2600" b="0" i="0" u="none" strike="noStrike" baseline="0" dirty="0">
                <a:latin typeface="Times New Roman" panose="02020603050405020304" pitchFamily="18" charset="0"/>
                <a:cs typeface="Times New Roman" panose="02020603050405020304" pitchFamily="18" charset="0"/>
              </a:rPr>
              <a:t>The CCB must evaluate every change that is requested.</a:t>
            </a:r>
            <a:endParaRPr lang="en-US" sz="2600" dirty="0">
              <a:latin typeface="Times New Roman" panose="02020603050405020304" pitchFamily="18" charset="0"/>
              <a:cs typeface="Times New Roman" panose="02020603050405020304" pitchFamily="18" charset="0"/>
            </a:endParaRPr>
          </a:p>
          <a:p>
            <a:pPr algn="just"/>
            <a:r>
              <a:rPr lang="en-US" sz="2600" b="0" i="0" u="none" strike="noStrike" baseline="0" dirty="0">
                <a:latin typeface="Times New Roman" panose="02020603050405020304" pitchFamily="18" charset="0"/>
                <a:cs typeface="Times New Roman" panose="02020603050405020304" pitchFamily="18" charset="0"/>
              </a:rPr>
              <a:t>It is important that when the CCB is being organized, the project manager makes sure that each member understands that this sort of time commitment may be necessary</a:t>
            </a:r>
          </a:p>
          <a:p>
            <a:pPr algn="just"/>
            <a:r>
              <a:rPr lang="en-US" sz="2600" i="0" u="none" strike="noStrike" baseline="0" dirty="0">
                <a:latin typeface="Times New Roman" panose="02020603050405020304" pitchFamily="18" charset="0"/>
                <a:cs typeface="Times New Roman" panose="02020603050405020304" pitchFamily="18" charset="0"/>
              </a:rPr>
              <a:t>Analyze the Impact of Each Change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43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9584-C509-47E3-A0DA-CEB640FF63F5}"/>
              </a:ext>
            </a:extLst>
          </p:cNvPr>
          <p:cNvSpPr>
            <a:spLocks noGrp="1"/>
          </p:cNvSpPr>
          <p:nvPr>
            <p:ph type="title"/>
          </p:nvPr>
        </p:nvSpPr>
        <p:spPr/>
        <p:txBody>
          <a:bodyPr>
            <a:normAutofit/>
          </a:bodyPr>
          <a:lstStyle/>
          <a:p>
            <a:pPr algn="ctr"/>
            <a:r>
              <a:rPr lang="en-US" i="0" u="none" strike="noStrike" baseline="0" dirty="0">
                <a:latin typeface="Times New Roman" panose="02020603050405020304" pitchFamily="18" charset="0"/>
                <a:cs typeface="Times New Roman" panose="02020603050405020304" pitchFamily="18" charset="0"/>
              </a:rPr>
              <a:t>Software Requirements Specification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F032AA-FBD6-4EF6-8F0D-8D68B5FACD30}"/>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A </a:t>
            </a:r>
            <a:r>
              <a:rPr lang="en-US" sz="2600" b="0" i="1" u="none" strike="noStrike" baseline="0" dirty="0">
                <a:latin typeface="Times New Roman" panose="02020603050405020304" pitchFamily="18" charset="0"/>
                <a:cs typeface="Times New Roman" panose="02020603050405020304" pitchFamily="18" charset="0"/>
              </a:rPr>
              <a:t>software requirements specification </a:t>
            </a:r>
            <a:r>
              <a:rPr lang="en-US" sz="2600" b="0" i="0" u="none" strike="noStrike" baseline="0" dirty="0">
                <a:latin typeface="Times New Roman" panose="02020603050405020304" pitchFamily="18" charset="0"/>
                <a:cs typeface="Times New Roman" panose="02020603050405020304" pitchFamily="18" charset="0"/>
              </a:rPr>
              <a:t>(SRS) is a complete description of the behavior of the software to be developed. It includes a set of use cases that describe all of the interactions that the users will have with the software</a:t>
            </a:r>
          </a:p>
          <a:p>
            <a:pPr algn="just"/>
            <a:r>
              <a:rPr lang="en-US" sz="2600" b="0" i="0" u="none" strike="noStrike" baseline="0" dirty="0">
                <a:latin typeface="Times New Roman" panose="02020603050405020304" pitchFamily="18" charset="0"/>
                <a:cs typeface="Times New Roman" panose="02020603050405020304" pitchFamily="18" charset="0"/>
              </a:rPr>
              <a:t>The SRS is the most important work product that is produced by the requirements engineering project activities. All later work products—software design and architecture, code, test plans—are based on the SRS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15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46A3-148E-4428-AA59-245DF05C70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1FFC7B-D7E3-4313-8ADF-BC5F2DFD613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1DEBA4A-8351-4121-B071-3A4065BECCD2}"/>
              </a:ext>
            </a:extLst>
          </p:cNvPr>
          <p:cNvPicPr>
            <a:picLocks noChangeAspect="1"/>
          </p:cNvPicPr>
          <p:nvPr/>
        </p:nvPicPr>
        <p:blipFill>
          <a:blip r:embed="rId2"/>
          <a:stretch>
            <a:fillRect/>
          </a:stretch>
        </p:blipFill>
        <p:spPr>
          <a:xfrm>
            <a:off x="838200" y="523081"/>
            <a:ext cx="10515599" cy="5811838"/>
          </a:xfrm>
          <a:prstGeom prst="rect">
            <a:avLst/>
          </a:prstGeom>
        </p:spPr>
      </p:pic>
    </p:spTree>
    <p:extLst>
      <p:ext uri="{BB962C8B-B14F-4D97-AF65-F5344CB8AC3E}">
        <p14:creationId xmlns:p14="http://schemas.microsoft.com/office/powerpoint/2010/main" val="269696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A562-840E-4136-A153-8BD3BE40C3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96A2FB-DAAA-4F74-A25D-C7716EDD1FE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8568BF6-AD4B-4DB6-9198-DAA643C6AC83}"/>
              </a:ext>
            </a:extLst>
          </p:cNvPr>
          <p:cNvPicPr>
            <a:picLocks noChangeAspect="1"/>
          </p:cNvPicPr>
          <p:nvPr/>
        </p:nvPicPr>
        <p:blipFill>
          <a:blip r:embed="rId2"/>
          <a:stretch>
            <a:fillRect/>
          </a:stretch>
        </p:blipFill>
        <p:spPr>
          <a:xfrm>
            <a:off x="838200" y="225694"/>
            <a:ext cx="10515600" cy="5951269"/>
          </a:xfrm>
          <a:prstGeom prst="rect">
            <a:avLst/>
          </a:prstGeom>
        </p:spPr>
      </p:pic>
    </p:spTree>
    <p:extLst>
      <p:ext uri="{BB962C8B-B14F-4D97-AF65-F5344CB8AC3E}">
        <p14:creationId xmlns:p14="http://schemas.microsoft.com/office/powerpoint/2010/main" val="203393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EF5F9-D13A-45DE-9919-96CEDB2B8F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134DDE-3AE9-4AC5-8977-E77600D06F9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63DC494-2F3D-464A-94DF-27D59B266C2D}"/>
              </a:ext>
            </a:extLst>
          </p:cNvPr>
          <p:cNvPicPr>
            <a:picLocks noChangeAspect="1"/>
          </p:cNvPicPr>
          <p:nvPr/>
        </p:nvPicPr>
        <p:blipFill>
          <a:blip r:embed="rId2"/>
          <a:stretch>
            <a:fillRect/>
          </a:stretch>
        </p:blipFill>
        <p:spPr>
          <a:xfrm>
            <a:off x="838201" y="492369"/>
            <a:ext cx="10515599" cy="5684594"/>
          </a:xfrm>
          <a:prstGeom prst="rect">
            <a:avLst/>
          </a:prstGeom>
        </p:spPr>
      </p:pic>
    </p:spTree>
    <p:extLst>
      <p:ext uri="{BB962C8B-B14F-4D97-AF65-F5344CB8AC3E}">
        <p14:creationId xmlns:p14="http://schemas.microsoft.com/office/powerpoint/2010/main" val="180144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F9B6-F4D6-4BD2-BF68-B46AB02ABE71}"/>
              </a:ext>
            </a:extLst>
          </p:cNvPr>
          <p:cNvSpPr>
            <a:spLocks noGrp="1"/>
          </p:cNvSpPr>
          <p:nvPr>
            <p:ph type="title"/>
          </p:nvPr>
        </p:nvSpPr>
        <p:spPr/>
        <p:txBody>
          <a:bodyPr>
            <a:normAutofit/>
          </a:bodyPr>
          <a:lstStyle/>
          <a:p>
            <a:pPr algn="ctr"/>
            <a:r>
              <a:rPr lang="en-US" i="0" u="none" strike="noStrike" baseline="0" dirty="0">
                <a:latin typeface="Times New Roman" panose="02020603050405020304" pitchFamily="18" charset="0"/>
                <a:cs typeface="Times New Roman" panose="02020603050405020304" pitchFamily="18" charset="0"/>
              </a:rPr>
              <a:t>Develop the SRS Iteratively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4401D7-8238-4FCD-B00F-BADCC4735072}"/>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The goal of the SRS development script is to remove as many defects as possible from the SRS. </a:t>
            </a:r>
          </a:p>
          <a:p>
            <a:pPr algn="just"/>
            <a:r>
              <a:rPr lang="en-US" sz="2600" b="0" i="0" u="none" strike="noStrike" baseline="0" dirty="0">
                <a:latin typeface="Times New Roman" panose="02020603050405020304" pitchFamily="18" charset="0"/>
                <a:cs typeface="Times New Roman" panose="02020603050405020304" pitchFamily="18" charset="0"/>
              </a:rPr>
              <a:t>Many people have trouble figuring out what constitutes a defect. In this case, a defect is any planned software behavior a project team member, user, stakeholder, or decision-maker does not agree with</a:t>
            </a:r>
          </a:p>
          <a:p>
            <a:pPr algn="just"/>
            <a:r>
              <a:rPr lang="en-US" sz="2600" b="0" i="0" u="none" strike="noStrike" baseline="0" dirty="0">
                <a:latin typeface="Times New Roman" panose="02020603050405020304" pitchFamily="18" charset="0"/>
                <a:cs typeface="Times New Roman" panose="02020603050405020304" pitchFamily="18" charset="0"/>
              </a:rPr>
              <a:t>The best way to prevent defects is through iteration.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04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DE999-6275-4656-94CB-396CCC7127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CB7769-B1D8-4243-92C8-88DCA590091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06A6948-2A53-4CAD-B1EA-D1A84767AA14}"/>
              </a:ext>
            </a:extLst>
          </p:cNvPr>
          <p:cNvPicPr>
            <a:picLocks noChangeAspect="1"/>
          </p:cNvPicPr>
          <p:nvPr/>
        </p:nvPicPr>
        <p:blipFill>
          <a:blip r:embed="rId2"/>
          <a:stretch>
            <a:fillRect/>
          </a:stretch>
        </p:blipFill>
        <p:spPr>
          <a:xfrm>
            <a:off x="838200" y="365125"/>
            <a:ext cx="10515600" cy="6127749"/>
          </a:xfrm>
          <a:prstGeom prst="rect">
            <a:avLst/>
          </a:prstGeom>
        </p:spPr>
      </p:pic>
    </p:spTree>
    <p:extLst>
      <p:ext uri="{BB962C8B-B14F-4D97-AF65-F5344CB8AC3E}">
        <p14:creationId xmlns:p14="http://schemas.microsoft.com/office/powerpoint/2010/main" val="134213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4D32-E719-4418-B933-03DFA4B64C4E}"/>
              </a:ext>
            </a:extLst>
          </p:cNvPr>
          <p:cNvSpPr>
            <a:spLocks noGrp="1"/>
          </p:cNvSpPr>
          <p:nvPr>
            <p:ph type="title"/>
          </p:nvPr>
        </p:nvSpPr>
        <p:spPr/>
        <p:txBody>
          <a:bodyPr>
            <a:normAutofit/>
          </a:bodyPr>
          <a:lstStyle/>
          <a:p>
            <a:pPr algn="ctr"/>
            <a:r>
              <a:rPr lang="en-US" i="0" u="none" strike="noStrike" baseline="0" dirty="0">
                <a:latin typeface="Times New Roman" panose="02020603050405020304" pitchFamily="18" charset="0"/>
                <a:cs typeface="Times New Roman" panose="02020603050405020304" pitchFamily="18" charset="0"/>
              </a:rPr>
              <a:t>Requirements Differ from Design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CDAA0C-034C-4021-9316-550DF4B34F7B}"/>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It is hard for them to describe the behavior of a piece of software without talking about windows, forms, buttons, checkboxes, clicking, dragging, etc. </a:t>
            </a:r>
          </a:p>
          <a:p>
            <a:pPr algn="just"/>
            <a:r>
              <a:rPr lang="en-US" sz="2600" b="0" i="0" u="none" strike="noStrike" baseline="0" dirty="0">
                <a:latin typeface="Times New Roman" panose="02020603050405020304" pitchFamily="18" charset="0"/>
                <a:cs typeface="Times New Roman" panose="02020603050405020304" pitchFamily="18" charset="0"/>
              </a:rPr>
              <a:t>The difference between scope, requirements, and design is a very important distinction that the entire project team should be familiar with.</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34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CDF0-0814-41DD-8865-D36DD2AE52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1246E7-EAAC-46C3-ADDE-18139EB34E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F71261-9AD2-4028-9E22-538BFE7EC302}"/>
              </a:ext>
            </a:extLst>
          </p:cNvPr>
          <p:cNvPicPr>
            <a:picLocks noChangeAspect="1"/>
          </p:cNvPicPr>
          <p:nvPr/>
        </p:nvPicPr>
        <p:blipFill>
          <a:blip r:embed="rId2"/>
          <a:stretch>
            <a:fillRect/>
          </a:stretch>
        </p:blipFill>
        <p:spPr>
          <a:xfrm>
            <a:off x="838200" y="365125"/>
            <a:ext cx="10515600" cy="5993472"/>
          </a:xfrm>
          <a:prstGeom prst="rect">
            <a:avLst/>
          </a:prstGeom>
        </p:spPr>
      </p:pic>
    </p:spTree>
    <p:extLst>
      <p:ext uri="{BB962C8B-B14F-4D97-AF65-F5344CB8AC3E}">
        <p14:creationId xmlns:p14="http://schemas.microsoft.com/office/powerpoint/2010/main" val="563154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452</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Software Project Management</vt:lpstr>
      <vt:lpstr>Software Requirements Specification</vt:lpstr>
      <vt:lpstr>PowerPoint Presentation</vt:lpstr>
      <vt:lpstr>PowerPoint Presentation</vt:lpstr>
      <vt:lpstr>PowerPoint Presentation</vt:lpstr>
      <vt:lpstr>Develop the SRS Iteratively</vt:lpstr>
      <vt:lpstr>PowerPoint Presentation</vt:lpstr>
      <vt:lpstr>Requirements Differ from Design</vt:lpstr>
      <vt:lpstr>PowerPoint Presentation</vt:lpstr>
      <vt:lpstr>Change Control</vt:lpstr>
      <vt:lpstr>Establish a Change Control Board</vt:lpstr>
      <vt:lpstr>PowerPoint Presentation</vt:lpstr>
      <vt:lpstr>PowerPoint Presentation</vt:lpstr>
      <vt:lpstr>Evaluate Changes in the CCB Meeting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Hafiza MAryum Ishfaq</dc:creator>
  <cp:lastModifiedBy>Hafiza MAryum Ishfaq</cp:lastModifiedBy>
  <cp:revision>14</cp:revision>
  <dcterms:created xsi:type="dcterms:W3CDTF">2020-11-24T15:09:59Z</dcterms:created>
  <dcterms:modified xsi:type="dcterms:W3CDTF">2020-11-25T11:45:45Z</dcterms:modified>
</cp:coreProperties>
</file>