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63" r:id="rId3"/>
    <p:sldId id="257" r:id="rId4"/>
    <p:sldId id="259" r:id="rId5"/>
    <p:sldId id="260" r:id="rId6"/>
    <p:sldId id="262" r:id="rId7"/>
    <p:sldId id="261" r:id="rId8"/>
    <p:sldId id="265" r:id="rId9"/>
    <p:sldId id="266" r:id="rId10"/>
    <p:sldId id="264" r:id="rId11"/>
    <p:sldId id="267" r:id="rId12"/>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A6425B-FC83-4034-A121-01F0F396D582}" v="11" dt="2021-06-19T16:15:43.9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sama Sarwar" userId="621d2bf9-7c16-45c2-bb54-94a08a164439" providerId="ADAL" clId="{57A6425B-FC83-4034-A121-01F0F396D582}"/>
    <pc:docChg chg="undo redo custSel addSld delSld modSld sldOrd">
      <pc:chgData name="Usama Sarwar" userId="621d2bf9-7c16-45c2-bb54-94a08a164439" providerId="ADAL" clId="{57A6425B-FC83-4034-A121-01F0F396D582}" dt="2021-06-19T16:20:15.694" v="302" actId="1076"/>
      <pc:docMkLst>
        <pc:docMk/>
      </pc:docMkLst>
      <pc:sldChg chg="addSp delSp modSp mod setBg delDesignElem">
        <pc:chgData name="Usama Sarwar" userId="621d2bf9-7c16-45c2-bb54-94a08a164439" providerId="ADAL" clId="{57A6425B-FC83-4034-A121-01F0F396D582}" dt="2021-06-19T16:20:15.694" v="302" actId="1076"/>
        <pc:sldMkLst>
          <pc:docMk/>
          <pc:sldMk cId="3705583131" sldId="256"/>
        </pc:sldMkLst>
        <pc:spChg chg="mod">
          <ac:chgData name="Usama Sarwar" userId="621d2bf9-7c16-45c2-bb54-94a08a164439" providerId="ADAL" clId="{57A6425B-FC83-4034-A121-01F0F396D582}" dt="2021-06-19T16:20:15.694" v="302" actId="1076"/>
          <ac:spMkLst>
            <pc:docMk/>
            <pc:sldMk cId="3705583131" sldId="256"/>
            <ac:spMk id="2" creationId="{C3BB0E47-0B4C-4DC5-895E-D560DB4D2A9A}"/>
          </ac:spMkLst>
        </pc:spChg>
        <pc:spChg chg="mod">
          <ac:chgData name="Usama Sarwar" userId="621d2bf9-7c16-45c2-bb54-94a08a164439" providerId="ADAL" clId="{57A6425B-FC83-4034-A121-01F0F396D582}" dt="2021-06-19T16:20:02.698" v="299" actId="1076"/>
          <ac:spMkLst>
            <pc:docMk/>
            <pc:sldMk cId="3705583131" sldId="256"/>
            <ac:spMk id="3" creationId="{EF272528-6B3A-4981-82FD-E7C63589A60D}"/>
          </ac:spMkLst>
        </pc:spChg>
        <pc:spChg chg="add del">
          <ac:chgData name="Usama Sarwar" userId="621d2bf9-7c16-45c2-bb54-94a08a164439" providerId="ADAL" clId="{57A6425B-FC83-4034-A121-01F0F396D582}" dt="2021-06-19T15:54:51.934" v="15" actId="26606"/>
          <ac:spMkLst>
            <pc:docMk/>
            <pc:sldMk cId="3705583131" sldId="256"/>
            <ac:spMk id="8" creationId="{23962611-DFD5-4092-AAFD-559E3DFCE2C9}"/>
          </ac:spMkLst>
        </pc:spChg>
        <pc:spChg chg="add del">
          <ac:chgData name="Usama Sarwar" userId="621d2bf9-7c16-45c2-bb54-94a08a164439" providerId="ADAL" clId="{57A6425B-FC83-4034-A121-01F0F396D582}" dt="2021-06-19T15:54:48.838" v="13" actId="26606"/>
          <ac:spMkLst>
            <pc:docMk/>
            <pc:sldMk cId="3705583131" sldId="256"/>
            <ac:spMk id="9" creationId="{C1DD1A8A-57D5-4A81-AD04-532B043C5611}"/>
          </ac:spMkLst>
        </pc:spChg>
        <pc:spChg chg="add del">
          <ac:chgData name="Usama Sarwar" userId="621d2bf9-7c16-45c2-bb54-94a08a164439" providerId="ADAL" clId="{57A6425B-FC83-4034-A121-01F0F396D582}" dt="2021-06-19T15:54:48.838" v="13" actId="26606"/>
          <ac:spMkLst>
            <pc:docMk/>
            <pc:sldMk cId="3705583131" sldId="256"/>
            <ac:spMk id="11" creationId="{007891EC-4501-44ED-A8C8-B11B6DB767AB}"/>
          </ac:spMkLst>
        </pc:spChg>
        <pc:spChg chg="add del">
          <ac:chgData name="Usama Sarwar" userId="621d2bf9-7c16-45c2-bb54-94a08a164439" providerId="ADAL" clId="{57A6425B-FC83-4034-A121-01F0F396D582}" dt="2021-06-19T15:54:52.749" v="17" actId="26606"/>
          <ac:spMkLst>
            <pc:docMk/>
            <pc:sldMk cId="3705583131" sldId="256"/>
            <ac:spMk id="12" creationId="{6016219D-510E-4184-9090-6D5578A87BD1}"/>
          </ac:spMkLst>
        </pc:spChg>
        <pc:spChg chg="add del">
          <ac:chgData name="Usama Sarwar" userId="621d2bf9-7c16-45c2-bb54-94a08a164439" providerId="ADAL" clId="{57A6425B-FC83-4034-A121-01F0F396D582}" dt="2021-06-19T15:54:52.749" v="17" actId="26606"/>
          <ac:spMkLst>
            <pc:docMk/>
            <pc:sldMk cId="3705583131" sldId="256"/>
            <ac:spMk id="13" creationId="{6F5A5072-7B47-4D32-B52A-4EBBF590B8A5}"/>
          </ac:spMkLst>
        </pc:spChg>
        <pc:spChg chg="add del">
          <ac:chgData name="Usama Sarwar" userId="621d2bf9-7c16-45c2-bb54-94a08a164439" providerId="ADAL" clId="{57A6425B-FC83-4034-A121-01F0F396D582}" dt="2021-06-19T15:54:52.749" v="17" actId="26606"/>
          <ac:spMkLst>
            <pc:docMk/>
            <pc:sldMk cId="3705583131" sldId="256"/>
            <ac:spMk id="14" creationId="{AFF4A713-7B75-4B21-90D7-5AB19547C728}"/>
          </ac:spMkLst>
        </pc:spChg>
        <pc:spChg chg="add del">
          <ac:chgData name="Usama Sarwar" userId="621d2bf9-7c16-45c2-bb54-94a08a164439" providerId="ADAL" clId="{57A6425B-FC83-4034-A121-01F0F396D582}" dt="2021-06-19T15:54:52.749" v="17" actId="26606"/>
          <ac:spMkLst>
            <pc:docMk/>
            <pc:sldMk cId="3705583131" sldId="256"/>
            <ac:spMk id="15" creationId="{9715DAF0-AE1B-46C9-8A6B-DB2AA05AB91D}"/>
          </ac:spMkLst>
        </pc:spChg>
        <pc:spChg chg="add del">
          <ac:chgData name="Usama Sarwar" userId="621d2bf9-7c16-45c2-bb54-94a08a164439" providerId="ADAL" clId="{57A6425B-FC83-4034-A121-01F0F396D582}" dt="2021-06-19T15:54:52.749" v="17" actId="26606"/>
          <ac:spMkLst>
            <pc:docMk/>
            <pc:sldMk cId="3705583131" sldId="256"/>
            <ac:spMk id="16" creationId="{DC631C0B-6DA6-4E57-8231-CE32B3434A7E}"/>
          </ac:spMkLst>
        </pc:spChg>
        <pc:spChg chg="add del">
          <ac:chgData name="Usama Sarwar" userId="621d2bf9-7c16-45c2-bb54-94a08a164439" providerId="ADAL" clId="{57A6425B-FC83-4034-A121-01F0F396D582}" dt="2021-06-19T15:54:52.749" v="17" actId="26606"/>
          <ac:spMkLst>
            <pc:docMk/>
            <pc:sldMk cId="3705583131" sldId="256"/>
            <ac:spMk id="18" creationId="{C29501E6-A978-4A61-9689-9085AF97A53A}"/>
          </ac:spMkLst>
        </pc:spChg>
        <pc:spChg chg="add del">
          <ac:chgData name="Usama Sarwar" userId="621d2bf9-7c16-45c2-bb54-94a08a164439" providerId="ADAL" clId="{57A6425B-FC83-4034-A121-01F0F396D582}" dt="2021-06-19T15:54:55.962" v="19" actId="26606"/>
          <ac:spMkLst>
            <pc:docMk/>
            <pc:sldMk cId="3705583131" sldId="256"/>
            <ac:spMk id="20" creationId="{C27D7A02-907B-496F-BA7E-AA3780733CA7}"/>
          </ac:spMkLst>
        </pc:spChg>
        <pc:spChg chg="add del">
          <ac:chgData name="Usama Sarwar" userId="621d2bf9-7c16-45c2-bb54-94a08a164439" providerId="ADAL" clId="{57A6425B-FC83-4034-A121-01F0F396D582}" dt="2021-06-19T15:54:55.962" v="19" actId="26606"/>
          <ac:spMkLst>
            <pc:docMk/>
            <pc:sldMk cId="3705583131" sldId="256"/>
            <ac:spMk id="21" creationId="{0FBA5268-0AE7-4CAD-9537-D0EB09E76406}"/>
          </ac:spMkLst>
        </pc:spChg>
        <pc:spChg chg="add del">
          <ac:chgData name="Usama Sarwar" userId="621d2bf9-7c16-45c2-bb54-94a08a164439" providerId="ADAL" clId="{57A6425B-FC83-4034-A121-01F0F396D582}" dt="2021-06-19T15:54:55.962" v="19" actId="26606"/>
          <ac:spMkLst>
            <pc:docMk/>
            <pc:sldMk cId="3705583131" sldId="256"/>
            <ac:spMk id="22" creationId="{088D065B-39DA-4077-B9CF-E489CE4C0169}"/>
          </ac:spMkLst>
        </pc:spChg>
        <pc:spChg chg="add del">
          <ac:chgData name="Usama Sarwar" userId="621d2bf9-7c16-45c2-bb54-94a08a164439" providerId="ADAL" clId="{57A6425B-FC83-4034-A121-01F0F396D582}" dt="2021-06-19T15:55:45.447" v="41" actId="26606"/>
          <ac:spMkLst>
            <pc:docMk/>
            <pc:sldMk cId="3705583131" sldId="256"/>
            <ac:spMk id="24" creationId="{2643BE6C-86B7-4AB9-91E8-9B5DB45AC8EA}"/>
          </ac:spMkLst>
        </pc:spChg>
        <pc:spChg chg="add del">
          <ac:chgData name="Usama Sarwar" userId="621d2bf9-7c16-45c2-bb54-94a08a164439" providerId="ADAL" clId="{57A6425B-FC83-4034-A121-01F0F396D582}" dt="2021-06-19T16:17:16.940" v="290" actId="26606"/>
          <ac:spMkLst>
            <pc:docMk/>
            <pc:sldMk cId="3705583131" sldId="256"/>
            <ac:spMk id="29" creationId="{3E443FD7-A66B-4AA0-872D-B088B9BC5F17}"/>
          </ac:spMkLst>
        </pc:spChg>
        <pc:spChg chg="add del">
          <ac:chgData name="Usama Sarwar" userId="621d2bf9-7c16-45c2-bb54-94a08a164439" providerId="ADAL" clId="{57A6425B-FC83-4034-A121-01F0F396D582}" dt="2021-06-19T16:17:16.940" v="290" actId="26606"/>
          <ac:spMkLst>
            <pc:docMk/>
            <pc:sldMk cId="3705583131" sldId="256"/>
            <ac:spMk id="31" creationId="{C04BE0EF-3561-49B4-9A29-F283168A91C7}"/>
          </ac:spMkLst>
        </pc:spChg>
        <pc:spChg chg="add">
          <ac:chgData name="Usama Sarwar" userId="621d2bf9-7c16-45c2-bb54-94a08a164439" providerId="ADAL" clId="{57A6425B-FC83-4034-A121-01F0F396D582}" dt="2021-06-19T16:17:16.940" v="290" actId="26606"/>
          <ac:spMkLst>
            <pc:docMk/>
            <pc:sldMk cId="3705583131" sldId="256"/>
            <ac:spMk id="36" creationId="{94714483-7072-431F-9DBE-87F44E4D44BC}"/>
          </ac:spMkLst>
        </pc:spChg>
        <pc:spChg chg="add">
          <ac:chgData name="Usama Sarwar" userId="621d2bf9-7c16-45c2-bb54-94a08a164439" providerId="ADAL" clId="{57A6425B-FC83-4034-A121-01F0F396D582}" dt="2021-06-19T16:17:16.940" v="290" actId="26606"/>
          <ac:spMkLst>
            <pc:docMk/>
            <pc:sldMk cId="3705583131" sldId="256"/>
            <ac:spMk id="38" creationId="{495892E1-F4A5-4991-AC52-4F417B14A2A2}"/>
          </ac:spMkLst>
        </pc:spChg>
        <pc:spChg chg="add">
          <ac:chgData name="Usama Sarwar" userId="621d2bf9-7c16-45c2-bb54-94a08a164439" providerId="ADAL" clId="{57A6425B-FC83-4034-A121-01F0F396D582}" dt="2021-06-19T16:17:16.940" v="290" actId="26606"/>
          <ac:spMkLst>
            <pc:docMk/>
            <pc:sldMk cId="3705583131" sldId="256"/>
            <ac:spMk id="48" creationId="{E2683E3F-F855-4549-84F8-42064EC0F247}"/>
          </ac:spMkLst>
        </pc:spChg>
        <pc:spChg chg="add">
          <ac:chgData name="Usama Sarwar" userId="621d2bf9-7c16-45c2-bb54-94a08a164439" providerId="ADAL" clId="{57A6425B-FC83-4034-A121-01F0F396D582}" dt="2021-06-19T16:17:16.940" v="290" actId="26606"/>
          <ac:spMkLst>
            <pc:docMk/>
            <pc:sldMk cId="3705583131" sldId="256"/>
            <ac:spMk id="56" creationId="{832F3179-0CD5-40C8-9939-D8355006F7BA}"/>
          </ac:spMkLst>
        </pc:spChg>
        <pc:grpChg chg="add">
          <ac:chgData name="Usama Sarwar" userId="621d2bf9-7c16-45c2-bb54-94a08a164439" providerId="ADAL" clId="{57A6425B-FC83-4034-A121-01F0F396D582}" dt="2021-06-19T16:17:16.940" v="290" actId="26606"/>
          <ac:grpSpMkLst>
            <pc:docMk/>
            <pc:sldMk cId="3705583131" sldId="256"/>
            <ac:grpSpMk id="40" creationId="{ACF597F8-76AA-44FA-8E6A-06223B66C0DD}"/>
          </ac:grpSpMkLst>
        </pc:grpChg>
        <pc:grpChg chg="add">
          <ac:chgData name="Usama Sarwar" userId="621d2bf9-7c16-45c2-bb54-94a08a164439" providerId="ADAL" clId="{57A6425B-FC83-4034-A121-01F0F396D582}" dt="2021-06-19T16:17:16.940" v="290" actId="26606"/>
          <ac:grpSpMkLst>
            <pc:docMk/>
            <pc:sldMk cId="3705583131" sldId="256"/>
            <ac:grpSpMk id="50" creationId="{8FC90B1E-0223-4440-AF22-8F32F6F0C7D2}"/>
          </ac:grpSpMkLst>
        </pc:grpChg>
        <pc:grpChg chg="add">
          <ac:chgData name="Usama Sarwar" userId="621d2bf9-7c16-45c2-bb54-94a08a164439" providerId="ADAL" clId="{57A6425B-FC83-4034-A121-01F0F396D582}" dt="2021-06-19T16:17:16.940" v="290" actId="26606"/>
          <ac:grpSpMkLst>
            <pc:docMk/>
            <pc:sldMk cId="3705583131" sldId="256"/>
            <ac:grpSpMk id="58" creationId="{11CE155D-684B-4F5E-B835-C52765E310E7}"/>
          </ac:grpSpMkLst>
        </pc:grpChg>
        <pc:picChg chg="add del">
          <ac:chgData name="Usama Sarwar" userId="621d2bf9-7c16-45c2-bb54-94a08a164439" providerId="ADAL" clId="{57A6425B-FC83-4034-A121-01F0F396D582}" dt="2021-06-19T15:54:48.838" v="13" actId="26606"/>
          <ac:picMkLst>
            <pc:docMk/>
            <pc:sldMk cId="3705583131" sldId="256"/>
            <ac:picMk id="5" creationId="{FFF36760-74E0-4C93-ADD1-857BC6174F59}"/>
          </ac:picMkLst>
        </pc:picChg>
        <pc:picChg chg="add mod ord">
          <ac:chgData name="Usama Sarwar" userId="621d2bf9-7c16-45c2-bb54-94a08a164439" providerId="ADAL" clId="{57A6425B-FC83-4034-A121-01F0F396D582}" dt="2021-06-19T16:17:16.940" v="290" actId="26606"/>
          <ac:picMkLst>
            <pc:docMk/>
            <pc:sldMk cId="3705583131" sldId="256"/>
            <ac:picMk id="7" creationId="{9007A3E6-BC21-47FB-9892-6B69D87E1DC3}"/>
          </ac:picMkLst>
        </pc:picChg>
        <pc:picChg chg="add del">
          <ac:chgData name="Usama Sarwar" userId="621d2bf9-7c16-45c2-bb54-94a08a164439" providerId="ADAL" clId="{57A6425B-FC83-4034-A121-01F0F396D582}" dt="2021-06-19T15:54:51.934" v="15" actId="26606"/>
          <ac:picMkLst>
            <pc:docMk/>
            <pc:sldMk cId="3705583131" sldId="256"/>
            <ac:picMk id="10" creationId="{2270F1FA-0425-408F-9861-80BF5AFB276D}"/>
          </ac:picMkLst>
        </pc:picChg>
      </pc:sldChg>
      <pc:sldChg chg="addSp delSp modSp mod setBg delDesignElem">
        <pc:chgData name="Usama Sarwar" userId="621d2bf9-7c16-45c2-bb54-94a08a164439" providerId="ADAL" clId="{57A6425B-FC83-4034-A121-01F0F396D582}" dt="2021-06-19T15:58:48.868" v="87" actId="26606"/>
        <pc:sldMkLst>
          <pc:docMk/>
          <pc:sldMk cId="3557840610" sldId="257"/>
        </pc:sldMkLst>
        <pc:spChg chg="mod">
          <ac:chgData name="Usama Sarwar" userId="621d2bf9-7c16-45c2-bb54-94a08a164439" providerId="ADAL" clId="{57A6425B-FC83-4034-A121-01F0F396D582}" dt="2021-06-19T15:58:48.868" v="87" actId="26606"/>
          <ac:spMkLst>
            <pc:docMk/>
            <pc:sldMk cId="3557840610" sldId="257"/>
            <ac:spMk id="2" creationId="{90FD3510-77D4-43C4-BE96-5B185E47BC77}"/>
          </ac:spMkLst>
        </pc:spChg>
        <pc:spChg chg="mod">
          <ac:chgData name="Usama Sarwar" userId="621d2bf9-7c16-45c2-bb54-94a08a164439" providerId="ADAL" clId="{57A6425B-FC83-4034-A121-01F0F396D582}" dt="2021-06-19T15:58:48.868" v="87" actId="26606"/>
          <ac:spMkLst>
            <pc:docMk/>
            <pc:sldMk cId="3557840610" sldId="257"/>
            <ac:spMk id="3" creationId="{EC1BAAF6-1C5D-4616-8221-4FDF5E923441}"/>
          </ac:spMkLst>
        </pc:spChg>
        <pc:spChg chg="add del">
          <ac:chgData name="Usama Sarwar" userId="621d2bf9-7c16-45c2-bb54-94a08a164439" providerId="ADAL" clId="{57A6425B-FC83-4034-A121-01F0F396D582}" dt="2021-06-19T15:58:48.868" v="87" actId="26606"/>
          <ac:spMkLst>
            <pc:docMk/>
            <pc:sldMk cId="3557840610" sldId="257"/>
            <ac:spMk id="8" creationId="{827B839B-9ADE-406B-8590-F1CAEDED45A1}"/>
          </ac:spMkLst>
        </pc:spChg>
        <pc:spChg chg="add del">
          <ac:chgData name="Usama Sarwar" userId="621d2bf9-7c16-45c2-bb54-94a08a164439" providerId="ADAL" clId="{57A6425B-FC83-4034-A121-01F0F396D582}" dt="2021-06-19T15:58:48.868" v="87" actId="26606"/>
          <ac:spMkLst>
            <pc:docMk/>
            <pc:sldMk cId="3557840610" sldId="257"/>
            <ac:spMk id="10" creationId="{CFE45BF0-46DB-408C-B5F7-7B11716805D4}"/>
          </ac:spMkLst>
        </pc:spChg>
        <pc:spChg chg="add del">
          <ac:chgData name="Usama Sarwar" userId="621d2bf9-7c16-45c2-bb54-94a08a164439" providerId="ADAL" clId="{57A6425B-FC83-4034-A121-01F0F396D582}" dt="2021-06-19T15:58:48.868" v="87" actId="26606"/>
          <ac:spMkLst>
            <pc:docMk/>
            <pc:sldMk cId="3557840610" sldId="257"/>
            <ac:spMk id="12" creationId="{2AEBC8F2-97B1-41B4-93F1-2D289E197FBA}"/>
          </ac:spMkLst>
        </pc:spChg>
        <pc:spChg chg="add del">
          <ac:chgData name="Usama Sarwar" userId="621d2bf9-7c16-45c2-bb54-94a08a164439" providerId="ADAL" clId="{57A6425B-FC83-4034-A121-01F0F396D582}" dt="2021-06-19T15:58:48.868" v="87" actId="26606"/>
          <ac:spMkLst>
            <pc:docMk/>
            <pc:sldMk cId="3557840610" sldId="257"/>
            <ac:spMk id="14" creationId="{472E3A19-F5D5-48FC-BB9C-48C2F68F598B}"/>
          </ac:spMkLst>
        </pc:spChg>
        <pc:spChg chg="add del">
          <ac:chgData name="Usama Sarwar" userId="621d2bf9-7c16-45c2-bb54-94a08a164439" providerId="ADAL" clId="{57A6425B-FC83-4034-A121-01F0F396D582}" dt="2021-06-19T15:58:48.868" v="87" actId="26606"/>
          <ac:spMkLst>
            <pc:docMk/>
            <pc:sldMk cId="3557840610" sldId="257"/>
            <ac:spMk id="16" creationId="{7A62E32F-BB65-43A8-8EB5-92346890E549}"/>
          </ac:spMkLst>
        </pc:spChg>
        <pc:spChg chg="add del">
          <ac:chgData name="Usama Sarwar" userId="621d2bf9-7c16-45c2-bb54-94a08a164439" providerId="ADAL" clId="{57A6425B-FC83-4034-A121-01F0F396D582}" dt="2021-06-19T15:58:48.868" v="87" actId="26606"/>
          <ac:spMkLst>
            <pc:docMk/>
            <pc:sldMk cId="3557840610" sldId="257"/>
            <ac:spMk id="18" creationId="{14E91B64-9FCC-451E-AFB4-A827D6329367}"/>
          </ac:spMkLst>
        </pc:spChg>
        <pc:spChg chg="add del">
          <ac:chgData name="Usama Sarwar" userId="621d2bf9-7c16-45c2-bb54-94a08a164439" providerId="ADAL" clId="{57A6425B-FC83-4034-A121-01F0F396D582}" dt="2021-06-19T15:58:45.109" v="84" actId="26606"/>
          <ac:spMkLst>
            <pc:docMk/>
            <pc:sldMk cId="3557840610" sldId="257"/>
            <ac:spMk id="23" creationId="{5112AC23-F046-4DC5-9B92-07CA6CC7C580}"/>
          </ac:spMkLst>
        </pc:spChg>
        <pc:spChg chg="add del">
          <ac:chgData name="Usama Sarwar" userId="621d2bf9-7c16-45c2-bb54-94a08a164439" providerId="ADAL" clId="{57A6425B-FC83-4034-A121-01F0F396D582}" dt="2021-06-19T15:58:45.109" v="84" actId="26606"/>
          <ac:spMkLst>
            <pc:docMk/>
            <pc:sldMk cId="3557840610" sldId="257"/>
            <ac:spMk id="25" creationId="{175AAFE7-143D-45AC-B616-09521E0F5597}"/>
          </ac:spMkLst>
        </pc:spChg>
        <pc:spChg chg="add del">
          <ac:chgData name="Usama Sarwar" userId="621d2bf9-7c16-45c2-bb54-94a08a164439" providerId="ADAL" clId="{57A6425B-FC83-4034-A121-01F0F396D582}" dt="2021-06-19T15:58:45.109" v="84" actId="26606"/>
          <ac:spMkLst>
            <pc:docMk/>
            <pc:sldMk cId="3557840610" sldId="257"/>
            <ac:spMk id="27" creationId="{0BA5DB72-E109-4D37-B6DD-C328D539705B}"/>
          </ac:spMkLst>
        </pc:spChg>
        <pc:spChg chg="add del">
          <ac:chgData name="Usama Sarwar" userId="621d2bf9-7c16-45c2-bb54-94a08a164439" providerId="ADAL" clId="{57A6425B-FC83-4034-A121-01F0F396D582}" dt="2021-06-19T15:58:45.109" v="84" actId="26606"/>
          <ac:spMkLst>
            <pc:docMk/>
            <pc:sldMk cId="3557840610" sldId="257"/>
            <ac:spMk id="37" creationId="{EB2D1A1F-B200-4444-AE01-EFC97AF7B51F}"/>
          </ac:spMkLst>
        </pc:spChg>
        <pc:spChg chg="add del">
          <ac:chgData name="Usama Sarwar" userId="621d2bf9-7c16-45c2-bb54-94a08a164439" providerId="ADAL" clId="{57A6425B-FC83-4034-A121-01F0F396D582}" dt="2021-06-19T15:58:48.846" v="86" actId="26606"/>
          <ac:spMkLst>
            <pc:docMk/>
            <pc:sldMk cId="3557840610" sldId="257"/>
            <ac:spMk id="43" creationId="{B4806F9C-3233-4FC3-B300-D5AA58A5CD8F}"/>
          </ac:spMkLst>
        </pc:spChg>
        <pc:spChg chg="add del">
          <ac:chgData name="Usama Sarwar" userId="621d2bf9-7c16-45c2-bb54-94a08a164439" providerId="ADAL" clId="{57A6425B-FC83-4034-A121-01F0F396D582}" dt="2021-06-19T15:58:45.109" v="84" actId="26606"/>
          <ac:spMkLst>
            <pc:docMk/>
            <pc:sldMk cId="3557840610" sldId="257"/>
            <ac:spMk id="51" creationId="{C8D9C5DD-B8B3-46A0-8FBC-EE462F96C4E5}"/>
          </ac:spMkLst>
        </pc:spChg>
        <pc:spChg chg="add del">
          <ac:chgData name="Usama Sarwar" userId="621d2bf9-7c16-45c2-bb54-94a08a164439" providerId="ADAL" clId="{57A6425B-FC83-4034-A121-01F0F396D582}" dt="2021-06-19T15:58:48.846" v="86" actId="26606"/>
          <ac:spMkLst>
            <pc:docMk/>
            <pc:sldMk cId="3557840610" sldId="257"/>
            <ac:spMk id="53" creationId="{E38F5530-DA31-4B62-8DF9-56A1A3B6B614}"/>
          </ac:spMkLst>
        </pc:spChg>
        <pc:spChg chg="add del">
          <ac:chgData name="Usama Sarwar" userId="621d2bf9-7c16-45c2-bb54-94a08a164439" providerId="ADAL" clId="{57A6425B-FC83-4034-A121-01F0F396D582}" dt="2021-06-19T15:58:48.846" v="86" actId="26606"/>
          <ac:spMkLst>
            <pc:docMk/>
            <pc:sldMk cId="3557840610" sldId="257"/>
            <ac:spMk id="54" creationId="{4AEFAF95-013F-4375-AAF4-033AC93F5550}"/>
          </ac:spMkLst>
        </pc:spChg>
        <pc:spChg chg="add del">
          <ac:chgData name="Usama Sarwar" userId="621d2bf9-7c16-45c2-bb54-94a08a164439" providerId="ADAL" clId="{57A6425B-FC83-4034-A121-01F0F396D582}" dt="2021-06-19T15:58:48.846" v="86" actId="26606"/>
          <ac:spMkLst>
            <pc:docMk/>
            <pc:sldMk cId="3557840610" sldId="257"/>
            <ac:spMk id="61" creationId="{FBB336D1-2562-4680-B29B-E22C603C0ED9}"/>
          </ac:spMkLst>
        </pc:spChg>
        <pc:spChg chg="add">
          <ac:chgData name="Usama Sarwar" userId="621d2bf9-7c16-45c2-bb54-94a08a164439" providerId="ADAL" clId="{57A6425B-FC83-4034-A121-01F0F396D582}" dt="2021-06-19T15:58:48.868" v="87" actId="26606"/>
          <ac:spMkLst>
            <pc:docMk/>
            <pc:sldMk cId="3557840610" sldId="257"/>
            <ac:spMk id="66" creationId="{5112AC23-F046-4DC5-9B92-07CA6CC7C580}"/>
          </ac:spMkLst>
        </pc:spChg>
        <pc:spChg chg="add">
          <ac:chgData name="Usama Sarwar" userId="621d2bf9-7c16-45c2-bb54-94a08a164439" providerId="ADAL" clId="{57A6425B-FC83-4034-A121-01F0F396D582}" dt="2021-06-19T15:58:48.868" v="87" actId="26606"/>
          <ac:spMkLst>
            <pc:docMk/>
            <pc:sldMk cId="3557840610" sldId="257"/>
            <ac:spMk id="67" creationId="{175AAFE7-143D-45AC-B616-09521E0F5597}"/>
          </ac:spMkLst>
        </pc:spChg>
        <pc:spChg chg="add">
          <ac:chgData name="Usama Sarwar" userId="621d2bf9-7c16-45c2-bb54-94a08a164439" providerId="ADAL" clId="{57A6425B-FC83-4034-A121-01F0F396D582}" dt="2021-06-19T15:58:48.868" v="87" actId="26606"/>
          <ac:spMkLst>
            <pc:docMk/>
            <pc:sldMk cId="3557840610" sldId="257"/>
            <ac:spMk id="68" creationId="{0BA5DB72-E109-4D37-B6DD-C328D539705B}"/>
          </ac:spMkLst>
        </pc:spChg>
        <pc:spChg chg="add">
          <ac:chgData name="Usama Sarwar" userId="621d2bf9-7c16-45c2-bb54-94a08a164439" providerId="ADAL" clId="{57A6425B-FC83-4034-A121-01F0F396D582}" dt="2021-06-19T15:58:48.868" v="87" actId="26606"/>
          <ac:spMkLst>
            <pc:docMk/>
            <pc:sldMk cId="3557840610" sldId="257"/>
            <ac:spMk id="70" creationId="{EB2D1A1F-B200-4444-AE01-EFC97AF7B51F}"/>
          </ac:spMkLst>
        </pc:spChg>
        <pc:spChg chg="add">
          <ac:chgData name="Usama Sarwar" userId="621d2bf9-7c16-45c2-bb54-94a08a164439" providerId="ADAL" clId="{57A6425B-FC83-4034-A121-01F0F396D582}" dt="2021-06-19T15:58:48.868" v="87" actId="26606"/>
          <ac:spMkLst>
            <pc:docMk/>
            <pc:sldMk cId="3557840610" sldId="257"/>
            <ac:spMk id="74" creationId="{C8D9C5DD-B8B3-46A0-8FBC-EE462F96C4E5}"/>
          </ac:spMkLst>
        </pc:spChg>
        <pc:grpChg chg="add del">
          <ac:chgData name="Usama Sarwar" userId="621d2bf9-7c16-45c2-bb54-94a08a164439" providerId="ADAL" clId="{57A6425B-FC83-4034-A121-01F0F396D582}" dt="2021-06-19T15:58:45.109" v="84" actId="26606"/>
          <ac:grpSpMkLst>
            <pc:docMk/>
            <pc:sldMk cId="3557840610" sldId="257"/>
            <ac:grpSpMk id="29" creationId="{7C34EE77-74D1-42B4-801B-40B35A68C127}"/>
          </ac:grpSpMkLst>
        </pc:grpChg>
        <pc:grpChg chg="add del">
          <ac:chgData name="Usama Sarwar" userId="621d2bf9-7c16-45c2-bb54-94a08a164439" providerId="ADAL" clId="{57A6425B-FC83-4034-A121-01F0F396D582}" dt="2021-06-19T15:58:45.109" v="84" actId="26606"/>
          <ac:grpSpMkLst>
            <pc:docMk/>
            <pc:sldMk cId="3557840610" sldId="257"/>
            <ac:grpSpMk id="39" creationId="{70E4CB9D-2256-4786-8DDF-ADFBF3533745}"/>
          </ac:grpSpMkLst>
        </pc:grpChg>
        <pc:grpChg chg="add del">
          <ac:chgData name="Usama Sarwar" userId="621d2bf9-7c16-45c2-bb54-94a08a164439" providerId="ADAL" clId="{57A6425B-FC83-4034-A121-01F0F396D582}" dt="2021-06-19T15:58:45.109" v="84" actId="26606"/>
          <ac:grpSpMkLst>
            <pc:docMk/>
            <pc:sldMk cId="3557840610" sldId="257"/>
            <ac:grpSpMk id="45" creationId="{568E6F37-AE05-46BF-A77F-5505926E92C6}"/>
          </ac:grpSpMkLst>
        </pc:grpChg>
        <pc:grpChg chg="add del">
          <ac:chgData name="Usama Sarwar" userId="621d2bf9-7c16-45c2-bb54-94a08a164439" providerId="ADAL" clId="{57A6425B-FC83-4034-A121-01F0F396D582}" dt="2021-06-19T15:58:48.846" v="86" actId="26606"/>
          <ac:grpSpMkLst>
            <pc:docMk/>
            <pc:sldMk cId="3557840610" sldId="257"/>
            <ac:grpSpMk id="55" creationId="{68735E28-7236-42D8-A5E1-A0F302FE879A}"/>
          </ac:grpSpMkLst>
        </pc:grpChg>
        <pc:grpChg chg="add del">
          <ac:chgData name="Usama Sarwar" userId="621d2bf9-7c16-45c2-bb54-94a08a164439" providerId="ADAL" clId="{57A6425B-FC83-4034-A121-01F0F396D582}" dt="2021-06-19T15:58:48.846" v="86" actId="26606"/>
          <ac:grpSpMkLst>
            <pc:docMk/>
            <pc:sldMk cId="3557840610" sldId="257"/>
            <ac:grpSpMk id="62" creationId="{9EED3885-4010-4FBE-A045-DC59CAE78290}"/>
          </ac:grpSpMkLst>
        </pc:grpChg>
        <pc:grpChg chg="add del">
          <ac:chgData name="Usama Sarwar" userId="621d2bf9-7c16-45c2-bb54-94a08a164439" providerId="ADAL" clId="{57A6425B-FC83-4034-A121-01F0F396D582}" dt="2021-06-19T15:58:48.846" v="86" actId="26606"/>
          <ac:grpSpMkLst>
            <pc:docMk/>
            <pc:sldMk cId="3557840610" sldId="257"/>
            <ac:grpSpMk id="64" creationId="{70E3F9FC-BB7B-433D-8A4F-1BCFA582E019}"/>
          </ac:grpSpMkLst>
        </pc:grpChg>
        <pc:grpChg chg="add">
          <ac:chgData name="Usama Sarwar" userId="621d2bf9-7c16-45c2-bb54-94a08a164439" providerId="ADAL" clId="{57A6425B-FC83-4034-A121-01F0F396D582}" dt="2021-06-19T15:58:48.868" v="87" actId="26606"/>
          <ac:grpSpMkLst>
            <pc:docMk/>
            <pc:sldMk cId="3557840610" sldId="257"/>
            <ac:grpSpMk id="69" creationId="{7C34EE77-74D1-42B4-801B-40B35A68C127}"/>
          </ac:grpSpMkLst>
        </pc:grpChg>
        <pc:grpChg chg="add">
          <ac:chgData name="Usama Sarwar" userId="621d2bf9-7c16-45c2-bb54-94a08a164439" providerId="ADAL" clId="{57A6425B-FC83-4034-A121-01F0F396D582}" dt="2021-06-19T15:58:48.868" v="87" actId="26606"/>
          <ac:grpSpMkLst>
            <pc:docMk/>
            <pc:sldMk cId="3557840610" sldId="257"/>
            <ac:grpSpMk id="71" creationId="{70E4CB9D-2256-4786-8DDF-ADFBF3533745}"/>
          </ac:grpSpMkLst>
        </pc:grpChg>
        <pc:grpChg chg="add">
          <ac:chgData name="Usama Sarwar" userId="621d2bf9-7c16-45c2-bb54-94a08a164439" providerId="ADAL" clId="{57A6425B-FC83-4034-A121-01F0F396D582}" dt="2021-06-19T15:58:48.868" v="87" actId="26606"/>
          <ac:grpSpMkLst>
            <pc:docMk/>
            <pc:sldMk cId="3557840610" sldId="257"/>
            <ac:grpSpMk id="73" creationId="{568E6F37-AE05-46BF-A77F-5505926E92C6}"/>
          </ac:grpSpMkLst>
        </pc:grpChg>
      </pc:sldChg>
      <pc:sldChg chg="addSp delSp modSp mod setBg setClrOvrMap">
        <pc:chgData name="Usama Sarwar" userId="621d2bf9-7c16-45c2-bb54-94a08a164439" providerId="ADAL" clId="{57A6425B-FC83-4034-A121-01F0F396D582}" dt="2021-06-19T16:17:55.789" v="295" actId="26606"/>
        <pc:sldMkLst>
          <pc:docMk/>
          <pc:sldMk cId="631144380" sldId="259"/>
        </pc:sldMkLst>
        <pc:spChg chg="mod">
          <ac:chgData name="Usama Sarwar" userId="621d2bf9-7c16-45c2-bb54-94a08a164439" providerId="ADAL" clId="{57A6425B-FC83-4034-A121-01F0F396D582}" dt="2021-06-19T16:17:55.789" v="295" actId="26606"/>
          <ac:spMkLst>
            <pc:docMk/>
            <pc:sldMk cId="631144380" sldId="259"/>
            <ac:spMk id="2" creationId="{D55D56B6-07F7-4C3C-83A4-FEC38FA4FEB9}"/>
          </ac:spMkLst>
        </pc:spChg>
        <pc:spChg chg="mod">
          <ac:chgData name="Usama Sarwar" userId="621d2bf9-7c16-45c2-bb54-94a08a164439" providerId="ADAL" clId="{57A6425B-FC83-4034-A121-01F0F396D582}" dt="2021-06-19T16:17:55.789" v="295" actId="26606"/>
          <ac:spMkLst>
            <pc:docMk/>
            <pc:sldMk cId="631144380" sldId="259"/>
            <ac:spMk id="3" creationId="{D658EE6B-6897-4032-95F1-0317792DA076}"/>
          </ac:spMkLst>
        </pc:spChg>
        <pc:spChg chg="add del">
          <ac:chgData name="Usama Sarwar" userId="621d2bf9-7c16-45c2-bb54-94a08a164439" providerId="ADAL" clId="{57A6425B-FC83-4034-A121-01F0F396D582}" dt="2021-06-19T15:59:55.933" v="96" actId="26606"/>
          <ac:spMkLst>
            <pc:docMk/>
            <pc:sldMk cId="631144380" sldId="259"/>
            <ac:spMk id="8" creationId="{5112AC23-F046-4DC5-9B92-07CA6CC7C580}"/>
          </ac:spMkLst>
        </pc:spChg>
        <pc:spChg chg="add del">
          <ac:chgData name="Usama Sarwar" userId="621d2bf9-7c16-45c2-bb54-94a08a164439" providerId="ADAL" clId="{57A6425B-FC83-4034-A121-01F0F396D582}" dt="2021-06-19T16:00:03.736" v="98" actId="26606"/>
          <ac:spMkLst>
            <pc:docMk/>
            <pc:sldMk cId="631144380" sldId="259"/>
            <ac:spMk id="9" creationId="{9AA72BD9-2C5A-4EDC-931F-5AA08EACA0F3}"/>
          </ac:spMkLst>
        </pc:spChg>
        <pc:spChg chg="add del">
          <ac:chgData name="Usama Sarwar" userId="621d2bf9-7c16-45c2-bb54-94a08a164439" providerId="ADAL" clId="{57A6425B-FC83-4034-A121-01F0F396D582}" dt="2021-06-19T15:59:55.933" v="96" actId="26606"/>
          <ac:spMkLst>
            <pc:docMk/>
            <pc:sldMk cId="631144380" sldId="259"/>
            <ac:spMk id="10" creationId="{175AAFE7-143D-45AC-B616-09521E0F5597}"/>
          </ac:spMkLst>
        </pc:spChg>
        <pc:spChg chg="add del">
          <ac:chgData name="Usama Sarwar" userId="621d2bf9-7c16-45c2-bb54-94a08a164439" providerId="ADAL" clId="{57A6425B-FC83-4034-A121-01F0F396D582}" dt="2021-06-19T16:00:03.736" v="98" actId="26606"/>
          <ac:spMkLst>
            <pc:docMk/>
            <pc:sldMk cId="631144380" sldId="259"/>
            <ac:spMk id="11" creationId="{DD3981AC-7B61-4947-BCF3-F7AA7FA385B9}"/>
          </ac:spMkLst>
        </pc:spChg>
        <pc:spChg chg="add del">
          <ac:chgData name="Usama Sarwar" userId="621d2bf9-7c16-45c2-bb54-94a08a164439" providerId="ADAL" clId="{57A6425B-FC83-4034-A121-01F0F396D582}" dt="2021-06-19T15:59:55.933" v="96" actId="26606"/>
          <ac:spMkLst>
            <pc:docMk/>
            <pc:sldMk cId="631144380" sldId="259"/>
            <ac:spMk id="12" creationId="{0BA5DB72-E109-4D37-B6DD-C328D539705B}"/>
          </ac:spMkLst>
        </pc:spChg>
        <pc:spChg chg="add del">
          <ac:chgData name="Usama Sarwar" userId="621d2bf9-7c16-45c2-bb54-94a08a164439" providerId="ADAL" clId="{57A6425B-FC83-4034-A121-01F0F396D582}" dt="2021-06-19T16:00:03.736" v="98" actId="26606"/>
          <ac:spMkLst>
            <pc:docMk/>
            <pc:sldMk cId="631144380" sldId="259"/>
            <ac:spMk id="13" creationId="{55D4142C-5077-457F-A6AD-3FECFDB39685}"/>
          </ac:spMkLst>
        </pc:spChg>
        <pc:spChg chg="add del">
          <ac:chgData name="Usama Sarwar" userId="621d2bf9-7c16-45c2-bb54-94a08a164439" providerId="ADAL" clId="{57A6425B-FC83-4034-A121-01F0F396D582}" dt="2021-06-19T16:00:08.054" v="100" actId="26606"/>
          <ac:spMkLst>
            <pc:docMk/>
            <pc:sldMk cId="631144380" sldId="259"/>
            <ac:spMk id="16" creationId="{E3020543-B24B-4EC4-8FFC-8DD88EEA91A8}"/>
          </ac:spMkLst>
        </pc:spChg>
        <pc:spChg chg="add del">
          <ac:chgData name="Usama Sarwar" userId="621d2bf9-7c16-45c2-bb54-94a08a164439" providerId="ADAL" clId="{57A6425B-FC83-4034-A121-01F0F396D582}" dt="2021-06-19T16:00:08.054" v="100" actId="26606"/>
          <ac:spMkLst>
            <pc:docMk/>
            <pc:sldMk cId="631144380" sldId="259"/>
            <ac:spMk id="18" creationId="{1453BF6C-B012-48B7-B4E8-6D7AC7C27D02}"/>
          </ac:spMkLst>
        </pc:spChg>
        <pc:spChg chg="add del">
          <ac:chgData name="Usama Sarwar" userId="621d2bf9-7c16-45c2-bb54-94a08a164439" providerId="ADAL" clId="{57A6425B-FC83-4034-A121-01F0F396D582}" dt="2021-06-19T15:59:55.933" v="96" actId="26606"/>
          <ac:spMkLst>
            <pc:docMk/>
            <pc:sldMk cId="631144380" sldId="259"/>
            <ac:spMk id="22" creationId="{EB2D1A1F-B200-4444-AE01-EFC97AF7B51F}"/>
          </ac:spMkLst>
        </pc:spChg>
        <pc:spChg chg="add del">
          <ac:chgData name="Usama Sarwar" userId="621d2bf9-7c16-45c2-bb54-94a08a164439" providerId="ADAL" clId="{57A6425B-FC83-4034-A121-01F0F396D582}" dt="2021-06-19T15:59:55.933" v="96" actId="26606"/>
          <ac:spMkLst>
            <pc:docMk/>
            <pc:sldMk cId="631144380" sldId="259"/>
            <ac:spMk id="36" creationId="{C8D9C5DD-B8B3-46A0-8FBC-EE462F96C4E5}"/>
          </ac:spMkLst>
        </pc:spChg>
        <pc:spChg chg="add del">
          <ac:chgData name="Usama Sarwar" userId="621d2bf9-7c16-45c2-bb54-94a08a164439" providerId="ADAL" clId="{57A6425B-FC83-4034-A121-01F0F396D582}" dt="2021-06-19T16:00:03.736" v="98" actId="26606"/>
          <ac:spMkLst>
            <pc:docMk/>
            <pc:sldMk cId="631144380" sldId="259"/>
            <ac:spMk id="38" creationId="{7A5F0580-5EE9-419F-96EE-B6529EF6E7D0}"/>
          </ac:spMkLst>
        </pc:spChg>
        <pc:spChg chg="add del">
          <ac:chgData name="Usama Sarwar" userId="621d2bf9-7c16-45c2-bb54-94a08a164439" providerId="ADAL" clId="{57A6425B-FC83-4034-A121-01F0F396D582}" dt="2021-06-19T16:00:08.054" v="100" actId="26606"/>
          <ac:spMkLst>
            <pc:docMk/>
            <pc:sldMk cId="631144380" sldId="259"/>
            <ac:spMk id="40" creationId="{D9A7F3BF-8763-4074-AD77-92790AF314D1}"/>
          </ac:spMkLst>
        </pc:spChg>
        <pc:spChg chg="add del">
          <ac:chgData name="Usama Sarwar" userId="621d2bf9-7c16-45c2-bb54-94a08a164439" providerId="ADAL" clId="{57A6425B-FC83-4034-A121-01F0F396D582}" dt="2021-06-19T16:00:08.054" v="100" actId="26606"/>
          <ac:spMkLst>
            <pc:docMk/>
            <pc:sldMk cId="631144380" sldId="259"/>
            <ac:spMk id="42" creationId="{6CB927A4-E432-4310-9CD5-E89FF5063179}"/>
          </ac:spMkLst>
        </pc:spChg>
        <pc:spChg chg="add del">
          <ac:chgData name="Usama Sarwar" userId="621d2bf9-7c16-45c2-bb54-94a08a164439" providerId="ADAL" clId="{57A6425B-FC83-4034-A121-01F0F396D582}" dt="2021-06-19T16:00:08.973" v="102" actId="26606"/>
          <ac:spMkLst>
            <pc:docMk/>
            <pc:sldMk cId="631144380" sldId="259"/>
            <ac:spMk id="44" creationId="{5112AC23-F046-4DC5-9B92-07CA6CC7C580}"/>
          </ac:spMkLst>
        </pc:spChg>
        <pc:spChg chg="add del">
          <ac:chgData name="Usama Sarwar" userId="621d2bf9-7c16-45c2-bb54-94a08a164439" providerId="ADAL" clId="{57A6425B-FC83-4034-A121-01F0F396D582}" dt="2021-06-19T16:00:08.973" v="102" actId="26606"/>
          <ac:spMkLst>
            <pc:docMk/>
            <pc:sldMk cId="631144380" sldId="259"/>
            <ac:spMk id="45" creationId="{175AAFE7-143D-45AC-B616-09521E0F5597}"/>
          </ac:spMkLst>
        </pc:spChg>
        <pc:spChg chg="add del">
          <ac:chgData name="Usama Sarwar" userId="621d2bf9-7c16-45c2-bb54-94a08a164439" providerId="ADAL" clId="{57A6425B-FC83-4034-A121-01F0F396D582}" dt="2021-06-19T16:00:08.973" v="102" actId="26606"/>
          <ac:spMkLst>
            <pc:docMk/>
            <pc:sldMk cId="631144380" sldId="259"/>
            <ac:spMk id="46" creationId="{0BA5DB72-E109-4D37-B6DD-C328D539705B}"/>
          </ac:spMkLst>
        </pc:spChg>
        <pc:spChg chg="add del">
          <ac:chgData name="Usama Sarwar" userId="621d2bf9-7c16-45c2-bb54-94a08a164439" providerId="ADAL" clId="{57A6425B-FC83-4034-A121-01F0F396D582}" dt="2021-06-19T16:00:08.973" v="102" actId="26606"/>
          <ac:spMkLst>
            <pc:docMk/>
            <pc:sldMk cId="631144380" sldId="259"/>
            <ac:spMk id="50" creationId="{EB2D1A1F-B200-4444-AE01-EFC97AF7B51F}"/>
          </ac:spMkLst>
        </pc:spChg>
        <pc:spChg chg="add del">
          <ac:chgData name="Usama Sarwar" userId="621d2bf9-7c16-45c2-bb54-94a08a164439" providerId="ADAL" clId="{57A6425B-FC83-4034-A121-01F0F396D582}" dt="2021-06-19T16:00:08.973" v="102" actId="26606"/>
          <ac:spMkLst>
            <pc:docMk/>
            <pc:sldMk cId="631144380" sldId="259"/>
            <ac:spMk id="53" creationId="{C8D9C5DD-B8B3-46A0-8FBC-EE462F96C4E5}"/>
          </ac:spMkLst>
        </pc:spChg>
        <pc:spChg chg="add del">
          <ac:chgData name="Usama Sarwar" userId="621d2bf9-7c16-45c2-bb54-94a08a164439" providerId="ADAL" clId="{57A6425B-FC83-4034-A121-01F0F396D582}" dt="2021-06-19T16:17:47.080" v="294" actId="26606"/>
          <ac:spMkLst>
            <pc:docMk/>
            <pc:sldMk cId="631144380" sldId="259"/>
            <ac:spMk id="55" creationId="{9AA72BD9-2C5A-4EDC-931F-5AA08EACA0F3}"/>
          </ac:spMkLst>
        </pc:spChg>
        <pc:spChg chg="add del">
          <ac:chgData name="Usama Sarwar" userId="621d2bf9-7c16-45c2-bb54-94a08a164439" providerId="ADAL" clId="{57A6425B-FC83-4034-A121-01F0F396D582}" dt="2021-06-19T16:17:47.080" v="294" actId="26606"/>
          <ac:spMkLst>
            <pc:docMk/>
            <pc:sldMk cId="631144380" sldId="259"/>
            <ac:spMk id="57" creationId="{DD3981AC-7B61-4947-BCF3-F7AA7FA385B9}"/>
          </ac:spMkLst>
        </pc:spChg>
        <pc:spChg chg="add del">
          <ac:chgData name="Usama Sarwar" userId="621d2bf9-7c16-45c2-bb54-94a08a164439" providerId="ADAL" clId="{57A6425B-FC83-4034-A121-01F0F396D582}" dt="2021-06-19T16:17:47.080" v="294" actId="26606"/>
          <ac:spMkLst>
            <pc:docMk/>
            <pc:sldMk cId="631144380" sldId="259"/>
            <ac:spMk id="58" creationId="{55D4142C-5077-457F-A6AD-3FECFDB39685}"/>
          </ac:spMkLst>
        </pc:spChg>
        <pc:spChg chg="add del">
          <ac:chgData name="Usama Sarwar" userId="621d2bf9-7c16-45c2-bb54-94a08a164439" providerId="ADAL" clId="{57A6425B-FC83-4034-A121-01F0F396D582}" dt="2021-06-19T16:17:47.080" v="294" actId="26606"/>
          <ac:spMkLst>
            <pc:docMk/>
            <pc:sldMk cId="631144380" sldId="259"/>
            <ac:spMk id="59" creationId="{7A5F0580-5EE9-419F-96EE-B6529EF6E7D0}"/>
          </ac:spMkLst>
        </pc:spChg>
        <pc:spChg chg="add del">
          <ac:chgData name="Usama Sarwar" userId="621d2bf9-7c16-45c2-bb54-94a08a164439" providerId="ADAL" clId="{57A6425B-FC83-4034-A121-01F0F396D582}" dt="2021-06-19T16:17:55.789" v="295" actId="26606"/>
          <ac:spMkLst>
            <pc:docMk/>
            <pc:sldMk cId="631144380" sldId="259"/>
            <ac:spMk id="64" creationId="{5A0118C5-4F8D-4CF4-BADD-53FEACC6C42A}"/>
          </ac:spMkLst>
        </pc:spChg>
        <pc:spChg chg="add">
          <ac:chgData name="Usama Sarwar" userId="621d2bf9-7c16-45c2-bb54-94a08a164439" providerId="ADAL" clId="{57A6425B-FC83-4034-A121-01F0F396D582}" dt="2021-06-19T16:17:55.789" v="295" actId="26606"/>
          <ac:spMkLst>
            <pc:docMk/>
            <pc:sldMk cId="631144380" sldId="259"/>
            <ac:spMk id="80" creationId="{55006F82-50D2-401C-BE85-FFEA1C1963DC}"/>
          </ac:spMkLst>
        </pc:spChg>
        <pc:spChg chg="add">
          <ac:chgData name="Usama Sarwar" userId="621d2bf9-7c16-45c2-bb54-94a08a164439" providerId="ADAL" clId="{57A6425B-FC83-4034-A121-01F0F396D582}" dt="2021-06-19T16:17:55.789" v="295" actId="26606"/>
          <ac:spMkLst>
            <pc:docMk/>
            <pc:sldMk cId="631144380" sldId="259"/>
            <ac:spMk id="82" creationId="{32034F32-09B4-47B4-B550-1F1CE3D538CB}"/>
          </ac:spMkLst>
        </pc:spChg>
        <pc:spChg chg="add">
          <ac:chgData name="Usama Sarwar" userId="621d2bf9-7c16-45c2-bb54-94a08a164439" providerId="ADAL" clId="{57A6425B-FC83-4034-A121-01F0F396D582}" dt="2021-06-19T16:17:55.789" v="295" actId="26606"/>
          <ac:spMkLst>
            <pc:docMk/>
            <pc:sldMk cId="631144380" sldId="259"/>
            <ac:spMk id="92" creationId="{4FCECCE4-3046-4A76-B4C0-767A6251C6EA}"/>
          </ac:spMkLst>
        </pc:spChg>
        <pc:spChg chg="add">
          <ac:chgData name="Usama Sarwar" userId="621d2bf9-7c16-45c2-bb54-94a08a164439" providerId="ADAL" clId="{57A6425B-FC83-4034-A121-01F0F396D582}" dt="2021-06-19T16:17:55.789" v="295" actId="26606"/>
          <ac:spMkLst>
            <pc:docMk/>
            <pc:sldMk cId="631144380" sldId="259"/>
            <ac:spMk id="100" creationId="{096F20E2-F42F-4B71-8BC5-478533FE166C}"/>
          </ac:spMkLst>
        </pc:spChg>
        <pc:grpChg chg="add del">
          <ac:chgData name="Usama Sarwar" userId="621d2bf9-7c16-45c2-bb54-94a08a164439" providerId="ADAL" clId="{57A6425B-FC83-4034-A121-01F0F396D582}" dt="2021-06-19T15:59:55.933" v="96" actId="26606"/>
          <ac:grpSpMkLst>
            <pc:docMk/>
            <pc:sldMk cId="631144380" sldId="259"/>
            <ac:grpSpMk id="14" creationId="{7C34EE77-74D1-42B4-801B-40B35A68C127}"/>
          </ac:grpSpMkLst>
        </pc:grpChg>
        <pc:grpChg chg="add del">
          <ac:chgData name="Usama Sarwar" userId="621d2bf9-7c16-45c2-bb54-94a08a164439" providerId="ADAL" clId="{57A6425B-FC83-4034-A121-01F0F396D582}" dt="2021-06-19T15:59:55.933" v="96" actId="26606"/>
          <ac:grpSpMkLst>
            <pc:docMk/>
            <pc:sldMk cId="631144380" sldId="259"/>
            <ac:grpSpMk id="24" creationId="{70E4CB9D-2256-4786-8DDF-ADFBF3533745}"/>
          </ac:grpSpMkLst>
        </pc:grpChg>
        <pc:grpChg chg="add del">
          <ac:chgData name="Usama Sarwar" userId="621d2bf9-7c16-45c2-bb54-94a08a164439" providerId="ADAL" clId="{57A6425B-FC83-4034-A121-01F0F396D582}" dt="2021-06-19T15:59:55.933" v="96" actId="26606"/>
          <ac:grpSpMkLst>
            <pc:docMk/>
            <pc:sldMk cId="631144380" sldId="259"/>
            <ac:grpSpMk id="30" creationId="{568E6F37-AE05-46BF-A77F-5505926E92C6}"/>
          </ac:grpSpMkLst>
        </pc:grpChg>
        <pc:grpChg chg="add del">
          <ac:chgData name="Usama Sarwar" userId="621d2bf9-7c16-45c2-bb54-94a08a164439" providerId="ADAL" clId="{57A6425B-FC83-4034-A121-01F0F396D582}" dt="2021-06-19T16:00:08.973" v="102" actId="26606"/>
          <ac:grpSpMkLst>
            <pc:docMk/>
            <pc:sldMk cId="631144380" sldId="259"/>
            <ac:grpSpMk id="47" creationId="{7C34EE77-74D1-42B4-801B-40B35A68C127}"/>
          </ac:grpSpMkLst>
        </pc:grpChg>
        <pc:grpChg chg="add del">
          <ac:chgData name="Usama Sarwar" userId="621d2bf9-7c16-45c2-bb54-94a08a164439" providerId="ADAL" clId="{57A6425B-FC83-4034-A121-01F0F396D582}" dt="2021-06-19T16:00:08.973" v="102" actId="26606"/>
          <ac:grpSpMkLst>
            <pc:docMk/>
            <pc:sldMk cId="631144380" sldId="259"/>
            <ac:grpSpMk id="51" creationId="{70E4CB9D-2256-4786-8DDF-ADFBF3533745}"/>
          </ac:grpSpMkLst>
        </pc:grpChg>
        <pc:grpChg chg="add del">
          <ac:chgData name="Usama Sarwar" userId="621d2bf9-7c16-45c2-bb54-94a08a164439" providerId="ADAL" clId="{57A6425B-FC83-4034-A121-01F0F396D582}" dt="2021-06-19T16:00:08.973" v="102" actId="26606"/>
          <ac:grpSpMkLst>
            <pc:docMk/>
            <pc:sldMk cId="631144380" sldId="259"/>
            <ac:grpSpMk id="52" creationId="{568E6F37-AE05-46BF-A77F-5505926E92C6}"/>
          </ac:grpSpMkLst>
        </pc:grpChg>
        <pc:grpChg chg="add del">
          <ac:chgData name="Usama Sarwar" userId="621d2bf9-7c16-45c2-bb54-94a08a164439" providerId="ADAL" clId="{57A6425B-FC83-4034-A121-01F0F396D582}" dt="2021-06-19T16:17:55.789" v="295" actId="26606"/>
          <ac:grpSpMkLst>
            <pc:docMk/>
            <pc:sldMk cId="631144380" sldId="259"/>
            <ac:grpSpMk id="66" creationId="{B894EFA8-F425-4D19-A94B-445388B31E20}"/>
          </ac:grpSpMkLst>
        </pc:grpChg>
        <pc:grpChg chg="add del">
          <ac:chgData name="Usama Sarwar" userId="621d2bf9-7c16-45c2-bb54-94a08a164439" providerId="ADAL" clId="{57A6425B-FC83-4034-A121-01F0F396D582}" dt="2021-06-19T16:17:55.789" v="295" actId="26606"/>
          <ac:grpSpMkLst>
            <pc:docMk/>
            <pc:sldMk cId="631144380" sldId="259"/>
            <ac:grpSpMk id="70" creationId="{582A903B-6B78-4F0A-B7C9-3D80499020B8}"/>
          </ac:grpSpMkLst>
        </pc:grpChg>
        <pc:grpChg chg="add">
          <ac:chgData name="Usama Sarwar" userId="621d2bf9-7c16-45c2-bb54-94a08a164439" providerId="ADAL" clId="{57A6425B-FC83-4034-A121-01F0F396D582}" dt="2021-06-19T16:17:55.789" v="295" actId="26606"/>
          <ac:grpSpMkLst>
            <pc:docMk/>
            <pc:sldMk cId="631144380" sldId="259"/>
            <ac:grpSpMk id="84" creationId="{DE281959-4C2A-43BA-8C83-11E748D31C16}"/>
          </ac:grpSpMkLst>
        </pc:grpChg>
        <pc:grpChg chg="add">
          <ac:chgData name="Usama Sarwar" userId="621d2bf9-7c16-45c2-bb54-94a08a164439" providerId="ADAL" clId="{57A6425B-FC83-4034-A121-01F0F396D582}" dt="2021-06-19T16:17:55.789" v="295" actId="26606"/>
          <ac:grpSpMkLst>
            <pc:docMk/>
            <pc:sldMk cId="631144380" sldId="259"/>
            <ac:grpSpMk id="94" creationId="{D6F309B0-04E5-4883-9605-1364452C68CF}"/>
          </ac:grpSpMkLst>
        </pc:grpChg>
        <pc:grpChg chg="add">
          <ac:chgData name="Usama Sarwar" userId="621d2bf9-7c16-45c2-bb54-94a08a164439" providerId="ADAL" clId="{57A6425B-FC83-4034-A121-01F0F396D582}" dt="2021-06-19T16:17:55.789" v="295" actId="26606"/>
          <ac:grpSpMkLst>
            <pc:docMk/>
            <pc:sldMk cId="631144380" sldId="259"/>
            <ac:grpSpMk id="102" creationId="{34039184-A11C-46AE-854D-8B229443609D}"/>
          </ac:grpSpMkLst>
        </pc:grpChg>
        <pc:grpChg chg="add">
          <ac:chgData name="Usama Sarwar" userId="621d2bf9-7c16-45c2-bb54-94a08a164439" providerId="ADAL" clId="{57A6425B-FC83-4034-A121-01F0F396D582}" dt="2021-06-19T16:17:55.789" v="295" actId="26606"/>
          <ac:grpSpMkLst>
            <pc:docMk/>
            <pc:sldMk cId="631144380" sldId="259"/>
            <ac:grpSpMk id="108" creationId="{2219C598-7B69-490E-97B6-4E4DC4964FCA}"/>
          </ac:grpSpMkLst>
        </pc:grpChg>
        <pc:picChg chg="add del">
          <ac:chgData name="Usama Sarwar" userId="621d2bf9-7c16-45c2-bb54-94a08a164439" providerId="ADAL" clId="{57A6425B-FC83-4034-A121-01F0F396D582}" dt="2021-06-19T16:00:03.736" v="98" actId="26606"/>
          <ac:picMkLst>
            <pc:docMk/>
            <pc:sldMk cId="631144380" sldId="259"/>
            <ac:picMk id="5" creationId="{51FBF2FE-2C11-47C1-AFA5-6DC6FB1D2007}"/>
          </ac:picMkLst>
        </pc:picChg>
        <pc:picChg chg="add del">
          <ac:chgData name="Usama Sarwar" userId="621d2bf9-7c16-45c2-bb54-94a08a164439" providerId="ADAL" clId="{57A6425B-FC83-4034-A121-01F0F396D582}" dt="2021-06-19T16:00:08.054" v="100" actId="26606"/>
          <ac:picMkLst>
            <pc:docMk/>
            <pc:sldMk cId="631144380" sldId="259"/>
            <ac:picMk id="7" creationId="{8A70F576-F5DF-4029-AF95-19ADC0D00E38}"/>
          </ac:picMkLst>
        </pc:picChg>
        <pc:picChg chg="add mod ord">
          <ac:chgData name="Usama Sarwar" userId="621d2bf9-7c16-45c2-bb54-94a08a164439" providerId="ADAL" clId="{57A6425B-FC83-4034-A121-01F0F396D582}" dt="2021-06-19T16:17:55.789" v="295" actId="26606"/>
          <ac:picMkLst>
            <pc:docMk/>
            <pc:sldMk cId="631144380" sldId="259"/>
            <ac:picMk id="56" creationId="{51FBF2FE-2C11-47C1-AFA5-6DC6FB1D2007}"/>
          </ac:picMkLst>
        </pc:picChg>
        <pc:cxnChg chg="add del">
          <ac:chgData name="Usama Sarwar" userId="621d2bf9-7c16-45c2-bb54-94a08a164439" providerId="ADAL" clId="{57A6425B-FC83-4034-A121-01F0F396D582}" dt="2021-06-19T16:00:08.054" v="100" actId="26606"/>
          <ac:cxnSpMkLst>
            <pc:docMk/>
            <pc:sldMk cId="631144380" sldId="259"/>
            <ac:cxnSpMk id="41" creationId="{C49DA8F6-BCC1-4447-B54C-57856834B94B}"/>
          </ac:cxnSpMkLst>
        </pc:cxnChg>
      </pc:sldChg>
      <pc:sldChg chg="addSp delSp modSp mod setBg setClrOvrMap">
        <pc:chgData name="Usama Sarwar" userId="621d2bf9-7c16-45c2-bb54-94a08a164439" providerId="ADAL" clId="{57A6425B-FC83-4034-A121-01F0F396D582}" dt="2021-06-19T16:01:06.095" v="121" actId="26606"/>
        <pc:sldMkLst>
          <pc:docMk/>
          <pc:sldMk cId="1512230242" sldId="260"/>
        </pc:sldMkLst>
        <pc:spChg chg="mod">
          <ac:chgData name="Usama Sarwar" userId="621d2bf9-7c16-45c2-bb54-94a08a164439" providerId="ADAL" clId="{57A6425B-FC83-4034-A121-01F0F396D582}" dt="2021-06-19T16:01:06.095" v="121" actId="26606"/>
          <ac:spMkLst>
            <pc:docMk/>
            <pc:sldMk cId="1512230242" sldId="260"/>
            <ac:spMk id="2" creationId="{AC98D43A-2F15-4110-B7AE-CADCC07EF4C3}"/>
          </ac:spMkLst>
        </pc:spChg>
        <pc:spChg chg="add del mod">
          <ac:chgData name="Usama Sarwar" userId="621d2bf9-7c16-45c2-bb54-94a08a164439" providerId="ADAL" clId="{57A6425B-FC83-4034-A121-01F0F396D582}" dt="2021-06-19T16:00:32.363" v="112" actId="26606"/>
          <ac:spMkLst>
            <pc:docMk/>
            <pc:sldMk cId="1512230242" sldId="260"/>
            <ac:spMk id="3" creationId="{B286C781-E258-4E3D-8B7D-09892B376096}"/>
          </ac:spMkLst>
        </pc:spChg>
        <pc:spChg chg="add del">
          <ac:chgData name="Usama Sarwar" userId="621d2bf9-7c16-45c2-bb54-94a08a164439" providerId="ADAL" clId="{57A6425B-FC83-4034-A121-01F0F396D582}" dt="2021-06-19T16:00:30.372" v="107" actId="26606"/>
          <ac:spMkLst>
            <pc:docMk/>
            <pc:sldMk cId="1512230242" sldId="260"/>
            <ac:spMk id="8" creationId="{5112AC23-F046-4DC5-9B92-07CA6CC7C580}"/>
          </ac:spMkLst>
        </pc:spChg>
        <pc:spChg chg="add del">
          <ac:chgData name="Usama Sarwar" userId="621d2bf9-7c16-45c2-bb54-94a08a164439" providerId="ADAL" clId="{57A6425B-FC83-4034-A121-01F0F396D582}" dt="2021-06-19T16:00:20.021" v="105" actId="26606"/>
          <ac:spMkLst>
            <pc:docMk/>
            <pc:sldMk cId="1512230242" sldId="260"/>
            <ac:spMk id="9" creationId="{A7AE9375-4664-4DB2-922D-2782A6E439AC}"/>
          </ac:spMkLst>
        </pc:spChg>
        <pc:spChg chg="add del">
          <ac:chgData name="Usama Sarwar" userId="621d2bf9-7c16-45c2-bb54-94a08a164439" providerId="ADAL" clId="{57A6425B-FC83-4034-A121-01F0F396D582}" dt="2021-06-19T16:00:30.372" v="107" actId="26606"/>
          <ac:spMkLst>
            <pc:docMk/>
            <pc:sldMk cId="1512230242" sldId="260"/>
            <ac:spMk id="10" creationId="{175AAFE7-143D-45AC-B616-09521E0F5597}"/>
          </ac:spMkLst>
        </pc:spChg>
        <pc:spChg chg="add del">
          <ac:chgData name="Usama Sarwar" userId="621d2bf9-7c16-45c2-bb54-94a08a164439" providerId="ADAL" clId="{57A6425B-FC83-4034-A121-01F0F396D582}" dt="2021-06-19T16:00:30.372" v="107" actId="26606"/>
          <ac:spMkLst>
            <pc:docMk/>
            <pc:sldMk cId="1512230242" sldId="260"/>
            <ac:spMk id="12" creationId="{0BA5DB72-E109-4D37-B6DD-C328D539705B}"/>
          </ac:spMkLst>
        </pc:spChg>
        <pc:spChg chg="add del">
          <ac:chgData name="Usama Sarwar" userId="621d2bf9-7c16-45c2-bb54-94a08a164439" providerId="ADAL" clId="{57A6425B-FC83-4034-A121-01F0F396D582}" dt="2021-06-19T16:00:32.347" v="111" actId="26606"/>
          <ac:spMkLst>
            <pc:docMk/>
            <pc:sldMk cId="1512230242" sldId="260"/>
            <ac:spMk id="18" creationId="{205D069A-295F-435F-8B39-14D44D98690C}"/>
          </ac:spMkLst>
        </pc:spChg>
        <pc:spChg chg="add del">
          <ac:chgData name="Usama Sarwar" userId="621d2bf9-7c16-45c2-bb54-94a08a164439" providerId="ADAL" clId="{57A6425B-FC83-4034-A121-01F0F396D582}" dt="2021-06-19T16:00:32.347" v="111" actId="26606"/>
          <ac:spMkLst>
            <pc:docMk/>
            <pc:sldMk cId="1512230242" sldId="260"/>
            <ac:spMk id="20" creationId="{14925E00-1519-483D-BEDE-3DB840745A7C}"/>
          </ac:spMkLst>
        </pc:spChg>
        <pc:spChg chg="add del">
          <ac:chgData name="Usama Sarwar" userId="621d2bf9-7c16-45c2-bb54-94a08a164439" providerId="ADAL" clId="{57A6425B-FC83-4034-A121-01F0F396D582}" dt="2021-06-19T16:00:30.372" v="107" actId="26606"/>
          <ac:spMkLst>
            <pc:docMk/>
            <pc:sldMk cId="1512230242" sldId="260"/>
            <ac:spMk id="21" creationId="{B286C781-E258-4E3D-8B7D-09892B376096}"/>
          </ac:spMkLst>
        </pc:spChg>
        <pc:spChg chg="add del">
          <ac:chgData name="Usama Sarwar" userId="621d2bf9-7c16-45c2-bb54-94a08a164439" providerId="ADAL" clId="{57A6425B-FC83-4034-A121-01F0F396D582}" dt="2021-06-19T16:00:30.372" v="107" actId="26606"/>
          <ac:spMkLst>
            <pc:docMk/>
            <pc:sldMk cId="1512230242" sldId="260"/>
            <ac:spMk id="22" creationId="{EB2D1A1F-B200-4444-AE01-EFC97AF7B51F}"/>
          </ac:spMkLst>
        </pc:spChg>
        <pc:spChg chg="add del">
          <ac:chgData name="Usama Sarwar" userId="621d2bf9-7c16-45c2-bb54-94a08a164439" providerId="ADAL" clId="{57A6425B-FC83-4034-A121-01F0F396D582}" dt="2021-06-19T16:00:32.347" v="111" actId="26606"/>
          <ac:spMkLst>
            <pc:docMk/>
            <pc:sldMk cId="1512230242" sldId="260"/>
            <ac:spMk id="28" creationId="{AC26F14B-F98B-4B7D-AF0B-24D840F67A5C}"/>
          </ac:spMkLst>
        </pc:spChg>
        <pc:spChg chg="add del">
          <ac:chgData name="Usama Sarwar" userId="621d2bf9-7c16-45c2-bb54-94a08a164439" providerId="ADAL" clId="{57A6425B-FC83-4034-A121-01F0F396D582}" dt="2021-06-19T16:00:31.304" v="109" actId="26606"/>
          <ac:spMkLst>
            <pc:docMk/>
            <pc:sldMk cId="1512230242" sldId="260"/>
            <ac:spMk id="31" creationId="{64F9BF67-14D7-4F9D-A8E4-4BB8DE3512EE}"/>
          </ac:spMkLst>
        </pc:spChg>
        <pc:spChg chg="add del">
          <ac:chgData name="Usama Sarwar" userId="621d2bf9-7c16-45c2-bb54-94a08a164439" providerId="ADAL" clId="{57A6425B-FC83-4034-A121-01F0F396D582}" dt="2021-06-19T16:00:30.372" v="107" actId="26606"/>
          <ac:spMkLst>
            <pc:docMk/>
            <pc:sldMk cId="1512230242" sldId="260"/>
            <ac:spMk id="36" creationId="{C8D9C5DD-B8B3-46A0-8FBC-EE462F96C4E5}"/>
          </ac:spMkLst>
        </pc:spChg>
        <pc:spChg chg="add del">
          <ac:chgData name="Usama Sarwar" userId="621d2bf9-7c16-45c2-bb54-94a08a164439" providerId="ADAL" clId="{57A6425B-FC83-4034-A121-01F0F396D582}" dt="2021-06-19T16:00:31.304" v="109" actId="26606"/>
          <ac:spMkLst>
            <pc:docMk/>
            <pc:sldMk cId="1512230242" sldId="260"/>
            <ac:spMk id="38" creationId="{B286C781-E258-4E3D-8B7D-09892B376096}"/>
          </ac:spMkLst>
        </pc:spChg>
        <pc:spChg chg="add del">
          <ac:chgData name="Usama Sarwar" userId="621d2bf9-7c16-45c2-bb54-94a08a164439" providerId="ADAL" clId="{57A6425B-FC83-4034-A121-01F0F396D582}" dt="2021-06-19T16:00:32.347" v="111" actId="26606"/>
          <ac:spMkLst>
            <pc:docMk/>
            <pc:sldMk cId="1512230242" sldId="260"/>
            <ac:spMk id="56" creationId="{B73D3AEB-8AA3-481D-9F6F-B80FE58DD5BD}"/>
          </ac:spMkLst>
        </pc:spChg>
        <pc:spChg chg="add del">
          <ac:chgData name="Usama Sarwar" userId="621d2bf9-7c16-45c2-bb54-94a08a164439" providerId="ADAL" clId="{57A6425B-FC83-4034-A121-01F0F396D582}" dt="2021-06-19T16:00:32.347" v="111" actId="26606"/>
          <ac:spMkLst>
            <pc:docMk/>
            <pc:sldMk cId="1512230242" sldId="260"/>
            <ac:spMk id="57" creationId="{5BD9FE98-387B-4EC6-A44D-C6F923034956}"/>
          </ac:spMkLst>
        </pc:spChg>
        <pc:spChg chg="add del">
          <ac:chgData name="Usama Sarwar" userId="621d2bf9-7c16-45c2-bb54-94a08a164439" providerId="ADAL" clId="{57A6425B-FC83-4034-A121-01F0F396D582}" dt="2021-06-19T16:00:32.347" v="111" actId="26606"/>
          <ac:spMkLst>
            <pc:docMk/>
            <pc:sldMk cId="1512230242" sldId="260"/>
            <ac:spMk id="65" creationId="{B286C781-E258-4E3D-8B7D-09892B376096}"/>
          </ac:spMkLst>
        </pc:spChg>
        <pc:spChg chg="add del mod">
          <ac:chgData name="Usama Sarwar" userId="621d2bf9-7c16-45c2-bb54-94a08a164439" providerId="ADAL" clId="{57A6425B-FC83-4034-A121-01F0F396D582}" dt="2021-06-19T16:01:06.095" v="121" actId="26606"/>
          <ac:spMkLst>
            <pc:docMk/>
            <pc:sldMk cId="1512230242" sldId="260"/>
            <ac:spMk id="67" creationId="{B286C781-E258-4E3D-8B7D-09892B376096}"/>
          </ac:spMkLst>
        </pc:spChg>
        <pc:spChg chg="add del">
          <ac:chgData name="Usama Sarwar" userId="621d2bf9-7c16-45c2-bb54-94a08a164439" providerId="ADAL" clId="{57A6425B-FC83-4034-A121-01F0F396D582}" dt="2021-06-19T16:01:06.095" v="121" actId="26606"/>
          <ac:spMkLst>
            <pc:docMk/>
            <pc:sldMk cId="1512230242" sldId="260"/>
            <ac:spMk id="83" creationId="{64F9BF67-14D7-4F9D-A8E4-4BB8DE3512EE}"/>
          </ac:spMkLst>
        </pc:spChg>
        <pc:spChg chg="add del">
          <ac:chgData name="Usama Sarwar" userId="621d2bf9-7c16-45c2-bb54-94a08a164439" providerId="ADAL" clId="{57A6425B-FC83-4034-A121-01F0F396D582}" dt="2021-06-19T16:00:54.841" v="118" actId="26606"/>
          <ac:spMkLst>
            <pc:docMk/>
            <pc:sldMk cId="1512230242" sldId="260"/>
            <ac:spMk id="88" creationId="{5A0118C5-4F8D-4CF4-BADD-53FEACC6C42A}"/>
          </ac:spMkLst>
        </pc:spChg>
        <pc:spChg chg="add del">
          <ac:chgData name="Usama Sarwar" userId="621d2bf9-7c16-45c2-bb54-94a08a164439" providerId="ADAL" clId="{57A6425B-FC83-4034-A121-01F0F396D582}" dt="2021-06-19T16:00:52.748" v="116" actId="26606"/>
          <ac:spMkLst>
            <pc:docMk/>
            <pc:sldMk cId="1512230242" sldId="260"/>
            <ac:spMk id="90" creationId="{C5E6CFF1-2F42-4E10-9A97-F116F46F53FE}"/>
          </ac:spMkLst>
        </pc:spChg>
        <pc:spChg chg="add del">
          <ac:chgData name="Usama Sarwar" userId="621d2bf9-7c16-45c2-bb54-94a08a164439" providerId="ADAL" clId="{57A6425B-FC83-4034-A121-01F0F396D582}" dt="2021-06-19T16:00:54.841" v="118" actId="26606"/>
          <ac:spMkLst>
            <pc:docMk/>
            <pc:sldMk cId="1512230242" sldId="260"/>
            <ac:spMk id="94" creationId="{C7278469-3C3C-49CE-AEEE-E176A4900B78}"/>
          </ac:spMkLst>
        </pc:spChg>
        <pc:spChg chg="add del">
          <ac:chgData name="Usama Sarwar" userId="621d2bf9-7c16-45c2-bb54-94a08a164439" providerId="ADAL" clId="{57A6425B-FC83-4034-A121-01F0F396D582}" dt="2021-06-19T16:00:54.841" v="118" actId="26606"/>
          <ac:spMkLst>
            <pc:docMk/>
            <pc:sldMk cId="1512230242" sldId="260"/>
            <ac:spMk id="95" creationId="{4E0A5C5C-2A95-428E-9F6A-0D29EBD57C9F}"/>
          </ac:spMkLst>
        </pc:spChg>
        <pc:spChg chg="add del">
          <ac:chgData name="Usama Sarwar" userId="621d2bf9-7c16-45c2-bb54-94a08a164439" providerId="ADAL" clId="{57A6425B-FC83-4034-A121-01F0F396D582}" dt="2021-06-19T16:00:54.841" v="118" actId="26606"/>
          <ac:spMkLst>
            <pc:docMk/>
            <pc:sldMk cId="1512230242" sldId="260"/>
            <ac:spMk id="99" creationId="{1056F38F-7C4E-461D-8709-7D0024AE1F79}"/>
          </ac:spMkLst>
        </pc:spChg>
        <pc:spChg chg="add del">
          <ac:chgData name="Usama Sarwar" userId="621d2bf9-7c16-45c2-bb54-94a08a164439" providerId="ADAL" clId="{57A6425B-FC83-4034-A121-01F0F396D582}" dt="2021-06-19T16:00:54.841" v="118" actId="26606"/>
          <ac:spMkLst>
            <pc:docMk/>
            <pc:sldMk cId="1512230242" sldId="260"/>
            <ac:spMk id="100" creationId="{4C6598AB-1C17-4D54-951C-A082D94ACB7A}"/>
          </ac:spMkLst>
        </pc:spChg>
        <pc:spChg chg="add del">
          <ac:chgData name="Usama Sarwar" userId="621d2bf9-7c16-45c2-bb54-94a08a164439" providerId="ADAL" clId="{57A6425B-FC83-4034-A121-01F0F396D582}" dt="2021-06-19T16:00:54.841" v="118" actId="26606"/>
          <ac:spMkLst>
            <pc:docMk/>
            <pc:sldMk cId="1512230242" sldId="260"/>
            <ac:spMk id="101" creationId="{B286C781-E258-4E3D-8B7D-09892B376096}"/>
          </ac:spMkLst>
        </pc:spChg>
        <pc:spChg chg="add del">
          <ac:chgData name="Usama Sarwar" userId="621d2bf9-7c16-45c2-bb54-94a08a164439" providerId="ADAL" clId="{57A6425B-FC83-4034-A121-01F0F396D582}" dt="2021-06-19T16:00:54.841" v="118" actId="26606"/>
          <ac:spMkLst>
            <pc:docMk/>
            <pc:sldMk cId="1512230242" sldId="260"/>
            <ac:spMk id="102" creationId="{C83B66D7-137D-4AC1-B172-53D60F08BEB5}"/>
          </ac:spMkLst>
        </pc:spChg>
        <pc:spChg chg="add del">
          <ac:chgData name="Usama Sarwar" userId="621d2bf9-7c16-45c2-bb54-94a08a164439" providerId="ADAL" clId="{57A6425B-FC83-4034-A121-01F0F396D582}" dt="2021-06-19T16:00:54.841" v="118" actId="26606"/>
          <ac:spMkLst>
            <pc:docMk/>
            <pc:sldMk cId="1512230242" sldId="260"/>
            <ac:spMk id="104" creationId="{F6B92503-6984-4D15-8B98-8718709B785D}"/>
          </ac:spMkLst>
        </pc:spChg>
        <pc:spChg chg="add del">
          <ac:chgData name="Usama Sarwar" userId="621d2bf9-7c16-45c2-bb54-94a08a164439" providerId="ADAL" clId="{57A6425B-FC83-4034-A121-01F0F396D582}" dt="2021-06-19T16:00:54.841" v="118" actId="26606"/>
          <ac:spMkLst>
            <pc:docMk/>
            <pc:sldMk cId="1512230242" sldId="260"/>
            <ac:spMk id="106" creationId="{08DDF938-524E-4C18-A47D-C00627832366}"/>
          </ac:spMkLst>
        </pc:spChg>
        <pc:spChg chg="add del">
          <ac:chgData name="Usama Sarwar" userId="621d2bf9-7c16-45c2-bb54-94a08a164439" providerId="ADAL" clId="{57A6425B-FC83-4034-A121-01F0F396D582}" dt="2021-06-19T16:01:06.048" v="120" actId="26606"/>
          <ac:spMkLst>
            <pc:docMk/>
            <pc:sldMk cId="1512230242" sldId="260"/>
            <ac:spMk id="115" creationId="{E8A8EAB8-D2FF-444D-B34B-7D32F106AD0E}"/>
          </ac:spMkLst>
        </pc:spChg>
        <pc:spChg chg="add del">
          <ac:chgData name="Usama Sarwar" userId="621d2bf9-7c16-45c2-bb54-94a08a164439" providerId="ADAL" clId="{57A6425B-FC83-4034-A121-01F0F396D582}" dt="2021-06-19T16:01:06.048" v="120" actId="26606"/>
          <ac:spMkLst>
            <pc:docMk/>
            <pc:sldMk cId="1512230242" sldId="260"/>
            <ac:spMk id="118" creationId="{B286C781-E258-4E3D-8B7D-09892B376096}"/>
          </ac:spMkLst>
        </pc:spChg>
        <pc:spChg chg="add">
          <ac:chgData name="Usama Sarwar" userId="621d2bf9-7c16-45c2-bb54-94a08a164439" providerId="ADAL" clId="{57A6425B-FC83-4034-A121-01F0F396D582}" dt="2021-06-19T16:01:06.095" v="121" actId="26606"/>
          <ac:spMkLst>
            <pc:docMk/>
            <pc:sldMk cId="1512230242" sldId="260"/>
            <ac:spMk id="120" creationId="{9228552E-C8B1-4A80-8448-0787CE0FC704}"/>
          </ac:spMkLst>
        </pc:spChg>
        <pc:grpChg chg="add del">
          <ac:chgData name="Usama Sarwar" userId="621d2bf9-7c16-45c2-bb54-94a08a164439" providerId="ADAL" clId="{57A6425B-FC83-4034-A121-01F0F396D582}" dt="2021-06-19T16:00:30.372" v="107" actId="26606"/>
          <ac:grpSpMkLst>
            <pc:docMk/>
            <pc:sldMk cId="1512230242" sldId="260"/>
            <ac:grpSpMk id="14" creationId="{7C34EE77-74D1-42B4-801B-40B35A68C127}"/>
          </ac:grpSpMkLst>
        </pc:grpChg>
        <pc:grpChg chg="add del">
          <ac:chgData name="Usama Sarwar" userId="621d2bf9-7c16-45c2-bb54-94a08a164439" providerId="ADAL" clId="{57A6425B-FC83-4034-A121-01F0F396D582}" dt="2021-06-19T16:00:30.372" v="107" actId="26606"/>
          <ac:grpSpMkLst>
            <pc:docMk/>
            <pc:sldMk cId="1512230242" sldId="260"/>
            <ac:grpSpMk id="24" creationId="{70E4CB9D-2256-4786-8DDF-ADFBF3533745}"/>
          </ac:grpSpMkLst>
        </pc:grpChg>
        <pc:grpChg chg="add del">
          <ac:chgData name="Usama Sarwar" userId="621d2bf9-7c16-45c2-bb54-94a08a164439" providerId="ADAL" clId="{57A6425B-FC83-4034-A121-01F0F396D582}" dt="2021-06-19T16:00:30.372" v="107" actId="26606"/>
          <ac:grpSpMkLst>
            <pc:docMk/>
            <pc:sldMk cId="1512230242" sldId="260"/>
            <ac:grpSpMk id="30" creationId="{568E6F37-AE05-46BF-A77F-5505926E92C6}"/>
          </ac:grpSpMkLst>
        </pc:grpChg>
        <pc:grpChg chg="add del">
          <ac:chgData name="Usama Sarwar" userId="621d2bf9-7c16-45c2-bb54-94a08a164439" providerId="ADAL" clId="{57A6425B-FC83-4034-A121-01F0F396D582}" dt="2021-06-19T16:00:31.304" v="109" actId="26606"/>
          <ac:grpSpMkLst>
            <pc:docMk/>
            <pc:sldMk cId="1512230242" sldId="260"/>
            <ac:grpSpMk id="39" creationId="{DDAE397D-2F47-480F-95CA-D5EDB24333CB}"/>
          </ac:grpSpMkLst>
        </pc:grpChg>
        <pc:grpChg chg="add del">
          <ac:chgData name="Usama Sarwar" userId="621d2bf9-7c16-45c2-bb54-94a08a164439" providerId="ADAL" clId="{57A6425B-FC83-4034-A121-01F0F396D582}" dt="2021-06-19T16:00:32.347" v="111" actId="26606"/>
          <ac:grpSpMkLst>
            <pc:docMk/>
            <pc:sldMk cId="1512230242" sldId="260"/>
            <ac:grpSpMk id="58" creationId="{7CFB420D-223A-4357-AA4A-003C6C2A7066}"/>
          </ac:grpSpMkLst>
        </pc:grpChg>
        <pc:grpChg chg="add del">
          <ac:chgData name="Usama Sarwar" userId="621d2bf9-7c16-45c2-bb54-94a08a164439" providerId="ADAL" clId="{57A6425B-FC83-4034-A121-01F0F396D582}" dt="2021-06-19T16:00:32.347" v="111" actId="26606"/>
          <ac:grpSpMkLst>
            <pc:docMk/>
            <pc:sldMk cId="1512230242" sldId="260"/>
            <ac:grpSpMk id="61" creationId="{D86A47AA-3999-4EE6-BC5C-502DAE57FE1A}"/>
          </ac:grpSpMkLst>
        </pc:grpChg>
        <pc:grpChg chg="add del">
          <ac:chgData name="Usama Sarwar" userId="621d2bf9-7c16-45c2-bb54-94a08a164439" providerId="ADAL" clId="{57A6425B-FC83-4034-A121-01F0F396D582}" dt="2021-06-19T16:00:32.347" v="111" actId="26606"/>
          <ac:grpSpMkLst>
            <pc:docMk/>
            <pc:sldMk cId="1512230242" sldId="260"/>
            <ac:grpSpMk id="63" creationId="{CA745027-6B11-4363-8A2E-CB8EB38EBA95}"/>
          </ac:grpSpMkLst>
        </pc:grpChg>
        <pc:grpChg chg="add del">
          <ac:chgData name="Usama Sarwar" userId="621d2bf9-7c16-45c2-bb54-94a08a164439" providerId="ADAL" clId="{57A6425B-FC83-4034-A121-01F0F396D582}" dt="2021-06-19T16:01:06.095" v="121" actId="26606"/>
          <ac:grpSpMkLst>
            <pc:docMk/>
            <pc:sldMk cId="1512230242" sldId="260"/>
            <ac:grpSpMk id="68" creationId="{DDAE397D-2F47-480F-95CA-D5EDB24333CB}"/>
          </ac:grpSpMkLst>
        </pc:grpChg>
        <pc:grpChg chg="add del">
          <ac:chgData name="Usama Sarwar" userId="621d2bf9-7c16-45c2-bb54-94a08a164439" providerId="ADAL" clId="{57A6425B-FC83-4034-A121-01F0F396D582}" dt="2021-06-19T16:00:54.841" v="118" actId="26606"/>
          <ac:grpSpMkLst>
            <pc:docMk/>
            <pc:sldMk cId="1512230242" sldId="260"/>
            <ac:grpSpMk id="96" creationId="{93DC754C-7E09-422D-A8BB-AF632E90DFA2}"/>
          </ac:grpSpMkLst>
        </pc:grpChg>
        <pc:grpChg chg="add del">
          <ac:chgData name="Usama Sarwar" userId="621d2bf9-7c16-45c2-bb54-94a08a164439" providerId="ADAL" clId="{57A6425B-FC83-4034-A121-01F0F396D582}" dt="2021-06-19T16:00:54.841" v="118" actId="26606"/>
          <ac:grpSpMkLst>
            <pc:docMk/>
            <pc:sldMk cId="1512230242" sldId="260"/>
            <ac:grpSpMk id="108" creationId="{3773FAF5-C452-4455-9411-D6AF5EBD4CA9}"/>
          </ac:grpSpMkLst>
        </pc:grpChg>
        <pc:graphicFrameChg chg="add del">
          <ac:chgData name="Usama Sarwar" userId="621d2bf9-7c16-45c2-bb54-94a08a164439" providerId="ADAL" clId="{57A6425B-FC83-4034-A121-01F0F396D582}" dt="2021-06-19T16:00:20.021" v="105" actId="26606"/>
          <ac:graphicFrameMkLst>
            <pc:docMk/>
            <pc:sldMk cId="1512230242" sldId="260"/>
            <ac:graphicFrameMk id="5" creationId="{C7433B17-F7C6-4559-95ED-844423995355}"/>
          </ac:graphicFrameMkLst>
        </pc:graphicFrameChg>
        <pc:graphicFrameChg chg="add del">
          <ac:chgData name="Usama Sarwar" userId="621d2bf9-7c16-45c2-bb54-94a08a164439" providerId="ADAL" clId="{57A6425B-FC83-4034-A121-01F0F396D582}" dt="2021-06-19T16:00:52.748" v="116" actId="26606"/>
          <ac:graphicFrameMkLst>
            <pc:docMk/>
            <pc:sldMk cId="1512230242" sldId="260"/>
            <ac:graphicFrameMk id="85" creationId="{14CAF9BD-CBF4-44FF-82D4-99205420748C}"/>
          </ac:graphicFrameMkLst>
        </pc:graphicFrameChg>
        <pc:graphicFrameChg chg="add">
          <ac:chgData name="Usama Sarwar" userId="621d2bf9-7c16-45c2-bb54-94a08a164439" providerId="ADAL" clId="{57A6425B-FC83-4034-A121-01F0F396D582}" dt="2021-06-19T16:01:06.095" v="121" actId="26606"/>
          <ac:graphicFrameMkLst>
            <pc:docMk/>
            <pc:sldMk cId="1512230242" sldId="260"/>
            <ac:graphicFrameMk id="122" creationId="{2DF1DE7C-189F-4B32-99A0-A0F5B7A05448}"/>
          </ac:graphicFrameMkLst>
        </pc:graphicFrameChg>
        <pc:picChg chg="add del">
          <ac:chgData name="Usama Sarwar" userId="621d2bf9-7c16-45c2-bb54-94a08a164439" providerId="ADAL" clId="{57A6425B-FC83-4034-A121-01F0F396D582}" dt="2021-06-19T16:00:52.748" v="116" actId="26606"/>
          <ac:picMkLst>
            <pc:docMk/>
            <pc:sldMk cId="1512230242" sldId="260"/>
            <ac:picMk id="86" creationId="{A8CE8546-8925-458C-9D3D-2499E7A4ED39}"/>
          </ac:picMkLst>
        </pc:picChg>
        <pc:picChg chg="add">
          <ac:chgData name="Usama Sarwar" userId="621d2bf9-7c16-45c2-bb54-94a08a164439" providerId="ADAL" clId="{57A6425B-FC83-4034-A121-01F0F396D582}" dt="2021-06-19T16:01:06.095" v="121" actId="26606"/>
          <ac:picMkLst>
            <pc:docMk/>
            <pc:sldMk cId="1512230242" sldId="260"/>
            <ac:picMk id="121" creationId="{62EBEC3F-899B-41A1-BB74-8D7546C1E3D9}"/>
          </ac:picMkLst>
        </pc:picChg>
        <pc:cxnChg chg="add del">
          <ac:chgData name="Usama Sarwar" userId="621d2bf9-7c16-45c2-bb54-94a08a164439" providerId="ADAL" clId="{57A6425B-FC83-4034-A121-01F0F396D582}" dt="2021-06-19T16:00:20.021" v="105" actId="26606"/>
          <ac:cxnSpMkLst>
            <pc:docMk/>
            <pc:sldMk cId="1512230242" sldId="260"/>
            <ac:cxnSpMk id="11" creationId="{EE504C98-6397-41C1-A8D8-2D9C4ED307E0}"/>
          </ac:cxnSpMkLst>
        </pc:cxnChg>
        <pc:cxnChg chg="add del">
          <ac:chgData name="Usama Sarwar" userId="621d2bf9-7c16-45c2-bb54-94a08a164439" providerId="ADAL" clId="{57A6425B-FC83-4034-A121-01F0F396D582}" dt="2021-06-19T16:00:20.021" v="105" actId="26606"/>
          <ac:cxnSpMkLst>
            <pc:docMk/>
            <pc:sldMk cId="1512230242" sldId="260"/>
            <ac:cxnSpMk id="13" creationId="{17C2F6CE-0CF2-4DDD-85F5-96799A328F15}"/>
          </ac:cxnSpMkLst>
        </pc:cxnChg>
        <pc:cxnChg chg="add del">
          <ac:chgData name="Usama Sarwar" userId="621d2bf9-7c16-45c2-bb54-94a08a164439" providerId="ADAL" clId="{57A6425B-FC83-4034-A121-01F0F396D582}" dt="2021-06-19T16:00:52.748" v="116" actId="26606"/>
          <ac:cxnSpMkLst>
            <pc:docMk/>
            <pc:sldMk cId="1512230242" sldId="260"/>
            <ac:cxnSpMk id="92" creationId="{67182200-4859-4C8D-BCBB-55B245C28BA3}"/>
          </ac:cxnSpMkLst>
        </pc:cxnChg>
        <pc:cxnChg chg="add del">
          <ac:chgData name="Usama Sarwar" userId="621d2bf9-7c16-45c2-bb54-94a08a164439" providerId="ADAL" clId="{57A6425B-FC83-4034-A121-01F0F396D582}" dt="2021-06-19T16:01:06.048" v="120" actId="26606"/>
          <ac:cxnSpMkLst>
            <pc:docMk/>
            <pc:sldMk cId="1512230242" sldId="260"/>
            <ac:cxnSpMk id="116" creationId="{067633D1-6EE6-4118-B9F0-B363477BEE7A}"/>
          </ac:cxnSpMkLst>
        </pc:cxnChg>
        <pc:cxnChg chg="add del">
          <ac:chgData name="Usama Sarwar" userId="621d2bf9-7c16-45c2-bb54-94a08a164439" providerId="ADAL" clId="{57A6425B-FC83-4034-A121-01F0F396D582}" dt="2021-06-19T16:01:06.048" v="120" actId="26606"/>
          <ac:cxnSpMkLst>
            <pc:docMk/>
            <pc:sldMk cId="1512230242" sldId="260"/>
            <ac:cxnSpMk id="117" creationId="{4AD7FFC6-42A9-49CB-B5E9-B3F6B038331B}"/>
          </ac:cxnSpMkLst>
        </pc:cxnChg>
      </pc:sldChg>
      <pc:sldChg chg="addSp delSp modSp mod setBg setClrOvrMap">
        <pc:chgData name="Usama Sarwar" userId="621d2bf9-7c16-45c2-bb54-94a08a164439" providerId="ADAL" clId="{57A6425B-FC83-4034-A121-01F0F396D582}" dt="2021-06-19T16:06:58.553" v="161" actId="26606"/>
        <pc:sldMkLst>
          <pc:docMk/>
          <pc:sldMk cId="398060641" sldId="261"/>
        </pc:sldMkLst>
        <pc:spChg chg="mod">
          <ac:chgData name="Usama Sarwar" userId="621d2bf9-7c16-45c2-bb54-94a08a164439" providerId="ADAL" clId="{57A6425B-FC83-4034-A121-01F0F396D582}" dt="2021-06-19T16:06:58.553" v="161" actId="26606"/>
          <ac:spMkLst>
            <pc:docMk/>
            <pc:sldMk cId="398060641" sldId="261"/>
            <ac:spMk id="2" creationId="{FC95137D-7E92-4352-8957-23B01F8AD832}"/>
          </ac:spMkLst>
        </pc:spChg>
        <pc:spChg chg="add del mod">
          <ac:chgData name="Usama Sarwar" userId="621d2bf9-7c16-45c2-bb54-94a08a164439" providerId="ADAL" clId="{57A6425B-FC83-4034-A121-01F0F396D582}" dt="2021-06-19T16:06:58.553" v="161" actId="26606"/>
          <ac:spMkLst>
            <pc:docMk/>
            <pc:sldMk cId="398060641" sldId="261"/>
            <ac:spMk id="3" creationId="{B8610921-5AEF-4DF6-B632-28FF9EC2D63F}"/>
          </ac:spMkLst>
        </pc:spChg>
        <pc:spChg chg="add del">
          <ac:chgData name="Usama Sarwar" userId="621d2bf9-7c16-45c2-bb54-94a08a164439" providerId="ADAL" clId="{57A6425B-FC83-4034-A121-01F0F396D582}" dt="2021-06-19T16:06:54.146" v="158" actId="26606"/>
          <ac:spMkLst>
            <pc:docMk/>
            <pc:sldMk cId="398060641" sldId="261"/>
            <ac:spMk id="8" creationId="{5112AC23-F046-4DC5-9B92-07CA6CC7C580}"/>
          </ac:spMkLst>
        </pc:spChg>
        <pc:spChg chg="add del">
          <ac:chgData name="Usama Sarwar" userId="621d2bf9-7c16-45c2-bb54-94a08a164439" providerId="ADAL" clId="{57A6425B-FC83-4034-A121-01F0F396D582}" dt="2021-06-19T16:06:58.496" v="160" actId="26606"/>
          <ac:spMkLst>
            <pc:docMk/>
            <pc:sldMk cId="398060641" sldId="261"/>
            <ac:spMk id="9" creationId="{B819A166-7571-4003-A6B8-B62034C3ED30}"/>
          </ac:spMkLst>
        </pc:spChg>
        <pc:spChg chg="add del">
          <ac:chgData name="Usama Sarwar" userId="621d2bf9-7c16-45c2-bb54-94a08a164439" providerId="ADAL" clId="{57A6425B-FC83-4034-A121-01F0F396D582}" dt="2021-06-19T16:06:54.146" v="158" actId="26606"/>
          <ac:spMkLst>
            <pc:docMk/>
            <pc:sldMk cId="398060641" sldId="261"/>
            <ac:spMk id="10" creationId="{175AAFE7-143D-45AC-B616-09521E0F5597}"/>
          </ac:spMkLst>
        </pc:spChg>
        <pc:spChg chg="add">
          <ac:chgData name="Usama Sarwar" userId="621d2bf9-7c16-45c2-bb54-94a08a164439" providerId="ADAL" clId="{57A6425B-FC83-4034-A121-01F0F396D582}" dt="2021-06-19T16:06:58.553" v="161" actId="26606"/>
          <ac:spMkLst>
            <pc:docMk/>
            <pc:sldMk cId="398060641" sldId="261"/>
            <ac:spMk id="11" creationId="{C5E6CFF1-2F42-4E10-9A97-F116F46F53FE}"/>
          </ac:spMkLst>
        </pc:spChg>
        <pc:spChg chg="add del">
          <ac:chgData name="Usama Sarwar" userId="621d2bf9-7c16-45c2-bb54-94a08a164439" providerId="ADAL" clId="{57A6425B-FC83-4034-A121-01F0F396D582}" dt="2021-06-19T16:06:54.146" v="158" actId="26606"/>
          <ac:spMkLst>
            <pc:docMk/>
            <pc:sldMk cId="398060641" sldId="261"/>
            <ac:spMk id="12" creationId="{0BA5DB72-E109-4D37-B6DD-C328D539705B}"/>
          </ac:spMkLst>
        </pc:spChg>
        <pc:spChg chg="add del">
          <ac:chgData name="Usama Sarwar" userId="621d2bf9-7c16-45c2-bb54-94a08a164439" providerId="ADAL" clId="{57A6425B-FC83-4034-A121-01F0F396D582}" dt="2021-06-19T16:06:54.146" v="158" actId="26606"/>
          <ac:spMkLst>
            <pc:docMk/>
            <pc:sldMk cId="398060641" sldId="261"/>
            <ac:spMk id="22" creationId="{EB2D1A1F-B200-4444-AE01-EFC97AF7B51F}"/>
          </ac:spMkLst>
        </pc:spChg>
        <pc:spChg chg="add del">
          <ac:chgData name="Usama Sarwar" userId="621d2bf9-7c16-45c2-bb54-94a08a164439" providerId="ADAL" clId="{57A6425B-FC83-4034-A121-01F0F396D582}" dt="2021-06-19T16:06:54.146" v="158" actId="26606"/>
          <ac:spMkLst>
            <pc:docMk/>
            <pc:sldMk cId="398060641" sldId="261"/>
            <ac:spMk id="36" creationId="{C8D9C5DD-B8B3-46A0-8FBC-EE462F96C4E5}"/>
          </ac:spMkLst>
        </pc:spChg>
        <pc:grpChg chg="add del">
          <ac:chgData name="Usama Sarwar" userId="621d2bf9-7c16-45c2-bb54-94a08a164439" providerId="ADAL" clId="{57A6425B-FC83-4034-A121-01F0F396D582}" dt="2021-06-19T16:06:54.146" v="158" actId="26606"/>
          <ac:grpSpMkLst>
            <pc:docMk/>
            <pc:sldMk cId="398060641" sldId="261"/>
            <ac:grpSpMk id="14" creationId="{7C34EE77-74D1-42B4-801B-40B35A68C127}"/>
          </ac:grpSpMkLst>
        </pc:grpChg>
        <pc:grpChg chg="add del">
          <ac:chgData name="Usama Sarwar" userId="621d2bf9-7c16-45c2-bb54-94a08a164439" providerId="ADAL" clId="{57A6425B-FC83-4034-A121-01F0F396D582}" dt="2021-06-19T16:06:54.146" v="158" actId="26606"/>
          <ac:grpSpMkLst>
            <pc:docMk/>
            <pc:sldMk cId="398060641" sldId="261"/>
            <ac:grpSpMk id="24" creationId="{70E4CB9D-2256-4786-8DDF-ADFBF3533745}"/>
          </ac:grpSpMkLst>
        </pc:grpChg>
        <pc:grpChg chg="add del">
          <ac:chgData name="Usama Sarwar" userId="621d2bf9-7c16-45c2-bb54-94a08a164439" providerId="ADAL" clId="{57A6425B-FC83-4034-A121-01F0F396D582}" dt="2021-06-19T16:06:54.146" v="158" actId="26606"/>
          <ac:grpSpMkLst>
            <pc:docMk/>
            <pc:sldMk cId="398060641" sldId="261"/>
            <ac:grpSpMk id="30" creationId="{568E6F37-AE05-46BF-A77F-5505926E92C6}"/>
          </ac:grpSpMkLst>
        </pc:grpChg>
        <pc:graphicFrameChg chg="add del">
          <ac:chgData name="Usama Sarwar" userId="621d2bf9-7c16-45c2-bb54-94a08a164439" providerId="ADAL" clId="{57A6425B-FC83-4034-A121-01F0F396D582}" dt="2021-06-19T16:06:58.496" v="160" actId="26606"/>
          <ac:graphicFrameMkLst>
            <pc:docMk/>
            <pc:sldMk cId="398060641" sldId="261"/>
            <ac:graphicFrameMk id="5" creationId="{B21C7E34-A4F4-47B3-BB91-C3C3B7E1903F}"/>
          </ac:graphicFrameMkLst>
        </pc:graphicFrameChg>
        <pc:graphicFrameChg chg="add">
          <ac:chgData name="Usama Sarwar" userId="621d2bf9-7c16-45c2-bb54-94a08a164439" providerId="ADAL" clId="{57A6425B-FC83-4034-A121-01F0F396D582}" dt="2021-06-19T16:06:58.553" v="161" actId="26606"/>
          <ac:graphicFrameMkLst>
            <pc:docMk/>
            <pc:sldMk cId="398060641" sldId="261"/>
            <ac:graphicFrameMk id="15" creationId="{B621AC7D-908C-40DD-BD93-2C274C60BAAD}"/>
          </ac:graphicFrameMkLst>
        </pc:graphicFrameChg>
        <pc:picChg chg="add">
          <ac:chgData name="Usama Sarwar" userId="621d2bf9-7c16-45c2-bb54-94a08a164439" providerId="ADAL" clId="{57A6425B-FC83-4034-A121-01F0F396D582}" dt="2021-06-19T16:06:58.553" v="161" actId="26606"/>
          <ac:picMkLst>
            <pc:docMk/>
            <pc:sldMk cId="398060641" sldId="261"/>
            <ac:picMk id="6" creationId="{E09CC9ED-3E06-42B5-B35C-785AC6A75D9C}"/>
          </ac:picMkLst>
        </pc:picChg>
        <pc:cxnChg chg="add">
          <ac:chgData name="Usama Sarwar" userId="621d2bf9-7c16-45c2-bb54-94a08a164439" providerId="ADAL" clId="{57A6425B-FC83-4034-A121-01F0F396D582}" dt="2021-06-19T16:06:58.553" v="161" actId="26606"/>
          <ac:cxnSpMkLst>
            <pc:docMk/>
            <pc:sldMk cId="398060641" sldId="261"/>
            <ac:cxnSpMk id="13" creationId="{67182200-4859-4C8D-BCBB-55B245C28BA3}"/>
          </ac:cxnSpMkLst>
        </pc:cxnChg>
      </pc:sldChg>
      <pc:sldChg chg="addSp delSp modSp mod setBg setClrOvrMap">
        <pc:chgData name="Usama Sarwar" userId="621d2bf9-7c16-45c2-bb54-94a08a164439" providerId="ADAL" clId="{57A6425B-FC83-4034-A121-01F0F396D582}" dt="2021-06-19T16:06:42.970" v="156" actId="26606"/>
        <pc:sldMkLst>
          <pc:docMk/>
          <pc:sldMk cId="3985132926" sldId="262"/>
        </pc:sldMkLst>
        <pc:spChg chg="mod">
          <ac:chgData name="Usama Sarwar" userId="621d2bf9-7c16-45c2-bb54-94a08a164439" providerId="ADAL" clId="{57A6425B-FC83-4034-A121-01F0F396D582}" dt="2021-06-19T16:06:42.970" v="156" actId="26606"/>
          <ac:spMkLst>
            <pc:docMk/>
            <pc:sldMk cId="3985132926" sldId="262"/>
            <ac:spMk id="2" creationId="{AE6FBBFF-F862-41E3-A736-AA752628ED5F}"/>
          </ac:spMkLst>
        </pc:spChg>
        <pc:spChg chg="add del mod">
          <ac:chgData name="Usama Sarwar" userId="621d2bf9-7c16-45c2-bb54-94a08a164439" providerId="ADAL" clId="{57A6425B-FC83-4034-A121-01F0F396D582}" dt="2021-06-19T16:06:42.970" v="156" actId="26606"/>
          <ac:spMkLst>
            <pc:docMk/>
            <pc:sldMk cId="3985132926" sldId="262"/>
            <ac:spMk id="5" creationId="{DA85F863-A06A-45D7-A715-EA3FEA6CF125}"/>
          </ac:spMkLst>
        </pc:spChg>
        <pc:spChg chg="add del">
          <ac:chgData name="Usama Sarwar" userId="621d2bf9-7c16-45c2-bb54-94a08a164439" providerId="ADAL" clId="{57A6425B-FC83-4034-A121-01F0F396D582}" dt="2021-06-19T16:02:04.987" v="123" actId="26606"/>
          <ac:spMkLst>
            <pc:docMk/>
            <pc:sldMk cId="3985132926" sldId="262"/>
            <ac:spMk id="8" creationId="{CA4E0AE3-04A7-4BEE-9E37-0F6C65137AC1}"/>
          </ac:spMkLst>
        </pc:spChg>
        <pc:spChg chg="add del">
          <ac:chgData name="Usama Sarwar" userId="621d2bf9-7c16-45c2-bb54-94a08a164439" providerId="ADAL" clId="{57A6425B-FC83-4034-A121-01F0F396D582}" dt="2021-06-19T16:06:42.949" v="155" actId="26606"/>
          <ac:spMkLst>
            <pc:docMk/>
            <pc:sldMk cId="3985132926" sldId="262"/>
            <ac:spMk id="10" creationId="{5A0118C5-4F8D-4CF4-BADD-53FEACC6C42A}"/>
          </ac:spMkLst>
        </pc:spChg>
        <pc:spChg chg="add del">
          <ac:chgData name="Usama Sarwar" userId="621d2bf9-7c16-45c2-bb54-94a08a164439" providerId="ADAL" clId="{57A6425B-FC83-4034-A121-01F0F396D582}" dt="2021-06-19T16:02:04.987" v="123" actId="26606"/>
          <ac:spMkLst>
            <pc:docMk/>
            <pc:sldMk cId="3985132926" sldId="262"/>
            <ac:spMk id="11" creationId="{4038CB10-1F5C-4D54-9DF7-12586DE5B007}"/>
          </ac:spMkLst>
        </pc:spChg>
        <pc:spChg chg="add del">
          <ac:chgData name="Usama Sarwar" userId="621d2bf9-7c16-45c2-bb54-94a08a164439" providerId="ADAL" clId="{57A6425B-FC83-4034-A121-01F0F396D582}" dt="2021-06-19T16:06:03.285" v="149" actId="26606"/>
          <ac:spMkLst>
            <pc:docMk/>
            <pc:sldMk cId="3985132926" sldId="262"/>
            <ac:spMk id="12" creationId="{9228552E-C8B1-4A80-8448-0787CE0FC704}"/>
          </ac:spMkLst>
        </pc:spChg>
        <pc:spChg chg="add del">
          <ac:chgData name="Usama Sarwar" userId="621d2bf9-7c16-45c2-bb54-94a08a164439" providerId="ADAL" clId="{57A6425B-FC83-4034-A121-01F0F396D582}" dt="2021-06-19T16:02:04.987" v="123" actId="26606"/>
          <ac:spMkLst>
            <pc:docMk/>
            <pc:sldMk cId="3985132926" sldId="262"/>
            <ac:spMk id="13" creationId="{36D30126-6314-4A93-B27E-5C66CF781924}"/>
          </ac:spMkLst>
        </pc:spChg>
        <pc:spChg chg="add del">
          <ac:chgData name="Usama Sarwar" userId="621d2bf9-7c16-45c2-bb54-94a08a164439" providerId="ADAL" clId="{57A6425B-FC83-4034-A121-01F0F396D582}" dt="2021-06-19T16:06:14.412" v="151" actId="26606"/>
          <ac:spMkLst>
            <pc:docMk/>
            <pc:sldMk cId="3985132926" sldId="262"/>
            <ac:spMk id="14" creationId="{C5E6CFF1-2F42-4E10-9A97-F116F46F53FE}"/>
          </ac:spMkLst>
        </pc:spChg>
        <pc:spChg chg="add del">
          <ac:chgData name="Usama Sarwar" userId="621d2bf9-7c16-45c2-bb54-94a08a164439" providerId="ADAL" clId="{57A6425B-FC83-4034-A121-01F0F396D582}" dt="2021-06-19T16:02:04.987" v="123" actId="26606"/>
          <ac:spMkLst>
            <pc:docMk/>
            <pc:sldMk cId="3985132926" sldId="262"/>
            <ac:spMk id="15" creationId="{73ED6512-6858-4552-B699-9A97FE9A4EA2}"/>
          </ac:spMkLst>
        </pc:spChg>
        <pc:spChg chg="add del">
          <ac:chgData name="Usama Sarwar" userId="621d2bf9-7c16-45c2-bb54-94a08a164439" providerId="ADAL" clId="{57A6425B-FC83-4034-A121-01F0F396D582}" dt="2021-06-19T16:06:14.412" v="151" actId="26606"/>
          <ac:spMkLst>
            <pc:docMk/>
            <pc:sldMk cId="3985132926" sldId="262"/>
            <ac:spMk id="18" creationId="{DA85F863-A06A-45D7-A715-EA3FEA6CF125}"/>
          </ac:spMkLst>
        </pc:spChg>
        <pc:spChg chg="add del">
          <ac:chgData name="Usama Sarwar" userId="621d2bf9-7c16-45c2-bb54-94a08a164439" providerId="ADAL" clId="{57A6425B-FC83-4034-A121-01F0F396D582}" dt="2021-06-19T16:06:42.949" v="155" actId="26606"/>
          <ac:spMkLst>
            <pc:docMk/>
            <pc:sldMk cId="3985132926" sldId="262"/>
            <ac:spMk id="22" creationId="{4C6598AB-1C17-4D54-951C-A082D94ACB7A}"/>
          </ac:spMkLst>
        </pc:spChg>
        <pc:spChg chg="add del">
          <ac:chgData name="Usama Sarwar" userId="621d2bf9-7c16-45c2-bb54-94a08a164439" providerId="ADAL" clId="{57A6425B-FC83-4034-A121-01F0F396D582}" dt="2021-06-19T16:06:42.949" v="155" actId="26606"/>
          <ac:spMkLst>
            <pc:docMk/>
            <pc:sldMk cId="3985132926" sldId="262"/>
            <ac:spMk id="23" creationId="{4E0A5C5C-2A95-428E-9F6A-0D29EBD57C9F}"/>
          </ac:spMkLst>
        </pc:spChg>
        <pc:spChg chg="add del">
          <ac:chgData name="Usama Sarwar" userId="621d2bf9-7c16-45c2-bb54-94a08a164439" providerId="ADAL" clId="{57A6425B-FC83-4034-A121-01F0F396D582}" dt="2021-06-19T16:06:42.949" v="155" actId="26606"/>
          <ac:spMkLst>
            <pc:docMk/>
            <pc:sldMk cId="3985132926" sldId="262"/>
            <ac:spMk id="24" creationId="{C83B66D7-137D-4AC1-B172-53D60F08BEB5}"/>
          </ac:spMkLst>
        </pc:spChg>
        <pc:spChg chg="add del">
          <ac:chgData name="Usama Sarwar" userId="621d2bf9-7c16-45c2-bb54-94a08a164439" providerId="ADAL" clId="{57A6425B-FC83-4034-A121-01F0F396D582}" dt="2021-06-19T16:06:42.949" v="155" actId="26606"/>
          <ac:spMkLst>
            <pc:docMk/>
            <pc:sldMk cId="3985132926" sldId="262"/>
            <ac:spMk id="25" creationId="{1056F38F-7C4E-461D-8709-7D0024AE1F79}"/>
          </ac:spMkLst>
        </pc:spChg>
        <pc:spChg chg="add del">
          <ac:chgData name="Usama Sarwar" userId="621d2bf9-7c16-45c2-bb54-94a08a164439" providerId="ADAL" clId="{57A6425B-FC83-4034-A121-01F0F396D582}" dt="2021-06-19T16:06:42.949" v="155" actId="26606"/>
          <ac:spMkLst>
            <pc:docMk/>
            <pc:sldMk cId="3985132926" sldId="262"/>
            <ac:spMk id="26" creationId="{F6B92503-6984-4D15-8B98-8718709B785D}"/>
          </ac:spMkLst>
        </pc:spChg>
        <pc:spChg chg="add del">
          <ac:chgData name="Usama Sarwar" userId="621d2bf9-7c16-45c2-bb54-94a08a164439" providerId="ADAL" clId="{57A6425B-FC83-4034-A121-01F0F396D582}" dt="2021-06-19T16:06:42.949" v="155" actId="26606"/>
          <ac:spMkLst>
            <pc:docMk/>
            <pc:sldMk cId="3985132926" sldId="262"/>
            <ac:spMk id="27" creationId="{C7278469-3C3C-49CE-AEEE-E176A4900B78}"/>
          </ac:spMkLst>
        </pc:spChg>
        <pc:spChg chg="add del">
          <ac:chgData name="Usama Sarwar" userId="621d2bf9-7c16-45c2-bb54-94a08a164439" providerId="ADAL" clId="{57A6425B-FC83-4034-A121-01F0F396D582}" dt="2021-06-19T16:06:42.949" v="155" actId="26606"/>
          <ac:spMkLst>
            <pc:docMk/>
            <pc:sldMk cId="3985132926" sldId="262"/>
            <ac:spMk id="28" creationId="{08DDF938-524E-4C18-A47D-C00627832366}"/>
          </ac:spMkLst>
        </pc:spChg>
        <pc:spChg chg="add del">
          <ac:chgData name="Usama Sarwar" userId="621d2bf9-7c16-45c2-bb54-94a08a164439" providerId="ADAL" clId="{57A6425B-FC83-4034-A121-01F0F396D582}" dt="2021-06-19T16:06:42.949" v="155" actId="26606"/>
          <ac:spMkLst>
            <pc:docMk/>
            <pc:sldMk cId="3985132926" sldId="262"/>
            <ac:spMk id="37" creationId="{DA85F863-A06A-45D7-A715-EA3FEA6CF125}"/>
          </ac:spMkLst>
        </pc:spChg>
        <pc:spChg chg="add">
          <ac:chgData name="Usama Sarwar" userId="621d2bf9-7c16-45c2-bb54-94a08a164439" providerId="ADAL" clId="{57A6425B-FC83-4034-A121-01F0F396D582}" dt="2021-06-19T16:06:42.970" v="156" actId="26606"/>
          <ac:spMkLst>
            <pc:docMk/>
            <pc:sldMk cId="3985132926" sldId="262"/>
            <ac:spMk id="38" creationId="{C8D9C5DD-B8B3-46A0-8FBC-EE462F96C4E5}"/>
          </ac:spMkLst>
        </pc:spChg>
        <pc:spChg chg="add">
          <ac:chgData name="Usama Sarwar" userId="621d2bf9-7c16-45c2-bb54-94a08a164439" providerId="ADAL" clId="{57A6425B-FC83-4034-A121-01F0F396D582}" dt="2021-06-19T16:06:42.970" v="156" actId="26606"/>
          <ac:spMkLst>
            <pc:docMk/>
            <pc:sldMk cId="3985132926" sldId="262"/>
            <ac:spMk id="39" creationId="{5112AC23-F046-4DC5-9B92-07CA6CC7C580}"/>
          </ac:spMkLst>
        </pc:spChg>
        <pc:spChg chg="add">
          <ac:chgData name="Usama Sarwar" userId="621d2bf9-7c16-45c2-bb54-94a08a164439" providerId="ADAL" clId="{57A6425B-FC83-4034-A121-01F0F396D582}" dt="2021-06-19T16:06:42.970" v="156" actId="26606"/>
          <ac:spMkLst>
            <pc:docMk/>
            <pc:sldMk cId="3985132926" sldId="262"/>
            <ac:spMk id="40" creationId="{175AAFE7-143D-45AC-B616-09521E0F5597}"/>
          </ac:spMkLst>
        </pc:spChg>
        <pc:spChg chg="add">
          <ac:chgData name="Usama Sarwar" userId="621d2bf9-7c16-45c2-bb54-94a08a164439" providerId="ADAL" clId="{57A6425B-FC83-4034-A121-01F0F396D582}" dt="2021-06-19T16:06:42.970" v="156" actId="26606"/>
          <ac:spMkLst>
            <pc:docMk/>
            <pc:sldMk cId="3985132926" sldId="262"/>
            <ac:spMk id="41" creationId="{0BA5DB72-E109-4D37-B6DD-C328D539705B}"/>
          </ac:spMkLst>
        </pc:spChg>
        <pc:spChg chg="add">
          <ac:chgData name="Usama Sarwar" userId="621d2bf9-7c16-45c2-bb54-94a08a164439" providerId="ADAL" clId="{57A6425B-FC83-4034-A121-01F0F396D582}" dt="2021-06-19T16:06:42.970" v="156" actId="26606"/>
          <ac:spMkLst>
            <pc:docMk/>
            <pc:sldMk cId="3985132926" sldId="262"/>
            <ac:spMk id="48" creationId="{EB2D1A1F-B200-4444-AE01-EFC97AF7B51F}"/>
          </ac:spMkLst>
        </pc:spChg>
        <pc:spChg chg="add">
          <ac:chgData name="Usama Sarwar" userId="621d2bf9-7c16-45c2-bb54-94a08a164439" providerId="ADAL" clId="{57A6425B-FC83-4034-A121-01F0F396D582}" dt="2021-06-19T16:06:42.970" v="156" actId="26606"/>
          <ac:spMkLst>
            <pc:docMk/>
            <pc:sldMk cId="3985132926" sldId="262"/>
            <ac:spMk id="59" creationId="{DA85F863-A06A-45D7-A715-EA3FEA6CF125}"/>
          </ac:spMkLst>
        </pc:spChg>
        <pc:grpChg chg="add del">
          <ac:chgData name="Usama Sarwar" userId="621d2bf9-7c16-45c2-bb54-94a08a164439" providerId="ADAL" clId="{57A6425B-FC83-4034-A121-01F0F396D582}" dt="2021-06-19T16:06:42.949" v="155" actId="26606"/>
          <ac:grpSpMkLst>
            <pc:docMk/>
            <pc:sldMk cId="3985132926" sldId="262"/>
            <ac:grpSpMk id="29" creationId="{93DC754C-7E09-422D-A8BB-AF632E90DFA2}"/>
          </ac:grpSpMkLst>
        </pc:grpChg>
        <pc:grpChg chg="add del">
          <ac:chgData name="Usama Sarwar" userId="621d2bf9-7c16-45c2-bb54-94a08a164439" providerId="ADAL" clId="{57A6425B-FC83-4034-A121-01F0F396D582}" dt="2021-06-19T16:06:42.949" v="155" actId="26606"/>
          <ac:grpSpMkLst>
            <pc:docMk/>
            <pc:sldMk cId="3985132926" sldId="262"/>
            <ac:grpSpMk id="30" creationId="{3773FAF5-C452-4455-9411-D6AF5EBD4CA9}"/>
          </ac:grpSpMkLst>
        </pc:grpChg>
        <pc:grpChg chg="add">
          <ac:chgData name="Usama Sarwar" userId="621d2bf9-7c16-45c2-bb54-94a08a164439" providerId="ADAL" clId="{57A6425B-FC83-4034-A121-01F0F396D582}" dt="2021-06-19T16:06:42.970" v="156" actId="26606"/>
          <ac:grpSpMkLst>
            <pc:docMk/>
            <pc:sldMk cId="3985132926" sldId="262"/>
            <ac:grpSpMk id="42" creationId="{7C34EE77-74D1-42B4-801B-40B35A68C127}"/>
          </ac:grpSpMkLst>
        </pc:grpChg>
        <pc:grpChg chg="add">
          <ac:chgData name="Usama Sarwar" userId="621d2bf9-7c16-45c2-bb54-94a08a164439" providerId="ADAL" clId="{57A6425B-FC83-4034-A121-01F0F396D582}" dt="2021-06-19T16:06:42.970" v="156" actId="26606"/>
          <ac:grpSpMkLst>
            <pc:docMk/>
            <pc:sldMk cId="3985132926" sldId="262"/>
            <ac:grpSpMk id="49" creationId="{70E4CB9D-2256-4786-8DDF-ADFBF3533745}"/>
          </ac:grpSpMkLst>
        </pc:grpChg>
        <pc:grpChg chg="add">
          <ac:chgData name="Usama Sarwar" userId="621d2bf9-7c16-45c2-bb54-94a08a164439" providerId="ADAL" clId="{57A6425B-FC83-4034-A121-01F0F396D582}" dt="2021-06-19T16:06:42.970" v="156" actId="26606"/>
          <ac:grpSpMkLst>
            <pc:docMk/>
            <pc:sldMk cId="3985132926" sldId="262"/>
            <ac:grpSpMk id="54" creationId="{568E6F37-AE05-46BF-A77F-5505926E92C6}"/>
          </ac:grpSpMkLst>
        </pc:grpChg>
        <pc:graphicFrameChg chg="add del">
          <ac:chgData name="Usama Sarwar" userId="621d2bf9-7c16-45c2-bb54-94a08a164439" providerId="ADAL" clId="{57A6425B-FC83-4034-A121-01F0F396D582}" dt="2021-06-19T16:06:03.285" v="149" actId="26606"/>
          <ac:graphicFrameMkLst>
            <pc:docMk/>
            <pc:sldMk cId="3985132926" sldId="262"/>
            <ac:graphicFrameMk id="7" creationId="{CDD2C8BE-272B-45A3-AFC5-1EEBB80F6F22}"/>
          </ac:graphicFrameMkLst>
        </pc:graphicFrameChg>
        <pc:graphicFrameChg chg="add del">
          <ac:chgData name="Usama Sarwar" userId="621d2bf9-7c16-45c2-bb54-94a08a164439" providerId="ADAL" clId="{57A6425B-FC83-4034-A121-01F0F396D582}" dt="2021-06-19T16:06:30.443" v="153" actId="26606"/>
          <ac:graphicFrameMkLst>
            <pc:docMk/>
            <pc:sldMk cId="3985132926" sldId="262"/>
            <ac:graphicFrameMk id="20" creationId="{D2AD8E95-2CAA-4EEF-AF9B-0BDF8022822D}"/>
          </ac:graphicFrameMkLst>
        </pc:graphicFrameChg>
        <pc:picChg chg="del mod">
          <ac:chgData name="Usama Sarwar" userId="621d2bf9-7c16-45c2-bb54-94a08a164439" providerId="ADAL" clId="{57A6425B-FC83-4034-A121-01F0F396D582}" dt="2021-06-19T16:04:38.126" v="124" actId="478"/>
          <ac:picMkLst>
            <pc:docMk/>
            <pc:sldMk cId="3985132926" sldId="262"/>
            <ac:picMk id="4" creationId="{06AF241C-66C0-4CC5-8729-6FCBECCFAD42}"/>
          </ac:picMkLst>
        </pc:picChg>
        <pc:picChg chg="add del">
          <ac:chgData name="Usama Sarwar" userId="621d2bf9-7c16-45c2-bb54-94a08a164439" providerId="ADAL" clId="{57A6425B-FC83-4034-A121-01F0F396D582}" dt="2021-06-19T16:06:03.285" v="149" actId="26606"/>
          <ac:picMkLst>
            <pc:docMk/>
            <pc:sldMk cId="3985132926" sldId="262"/>
            <ac:picMk id="9" creationId="{1D27DBEB-AE8A-4558-9E22-69B000C2B41A}"/>
          </ac:picMkLst>
        </pc:picChg>
        <pc:picChg chg="add del">
          <ac:chgData name="Usama Sarwar" userId="621d2bf9-7c16-45c2-bb54-94a08a164439" providerId="ADAL" clId="{57A6425B-FC83-4034-A121-01F0F396D582}" dt="2021-06-19T16:06:14.412" v="151" actId="26606"/>
          <ac:picMkLst>
            <pc:docMk/>
            <pc:sldMk cId="3985132926" sldId="262"/>
            <ac:picMk id="16" creationId="{68E1DD97-DC02-436C-BE47-811DB895427F}"/>
          </ac:picMkLst>
        </pc:picChg>
        <pc:cxnChg chg="add del">
          <ac:chgData name="Usama Sarwar" userId="621d2bf9-7c16-45c2-bb54-94a08a164439" providerId="ADAL" clId="{57A6425B-FC83-4034-A121-01F0F396D582}" dt="2021-06-19T16:06:14.412" v="151" actId="26606"/>
          <ac:cxnSpMkLst>
            <pc:docMk/>
            <pc:sldMk cId="3985132926" sldId="262"/>
            <ac:cxnSpMk id="17" creationId="{67182200-4859-4C8D-BCBB-55B245C28BA3}"/>
          </ac:cxnSpMkLst>
        </pc:cxnChg>
      </pc:sldChg>
      <pc:sldChg chg="addSp delSp modSp mod setBg setClrOvrMap">
        <pc:chgData name="Usama Sarwar" userId="621d2bf9-7c16-45c2-bb54-94a08a164439" providerId="ADAL" clId="{57A6425B-FC83-4034-A121-01F0F396D582}" dt="2021-06-19T16:17:27.535" v="291" actId="26606"/>
        <pc:sldMkLst>
          <pc:docMk/>
          <pc:sldMk cId="0" sldId="263"/>
        </pc:sldMkLst>
        <pc:spChg chg="add del">
          <ac:chgData name="Usama Sarwar" userId="621d2bf9-7c16-45c2-bb54-94a08a164439" providerId="ADAL" clId="{57A6425B-FC83-4034-A121-01F0F396D582}" dt="2021-06-19T15:55:14.307" v="26" actId="26606"/>
          <ac:spMkLst>
            <pc:docMk/>
            <pc:sldMk cId="0" sldId="263"/>
            <ac:spMk id="72" creationId="{DE7FFD28-545C-4C88-A2E7-152FB234C92C}"/>
          </ac:spMkLst>
        </pc:spChg>
        <pc:spChg chg="add del">
          <ac:chgData name="Usama Sarwar" userId="621d2bf9-7c16-45c2-bb54-94a08a164439" providerId="ADAL" clId="{57A6425B-FC83-4034-A121-01F0F396D582}" dt="2021-06-19T15:55:07.813" v="22" actId="26606"/>
          <ac:spMkLst>
            <pc:docMk/>
            <pc:sldMk cId="0" sldId="263"/>
            <ac:spMk id="73" creationId="{B819A166-7571-4003-A6B8-B62034C3ED30}"/>
          </ac:spMkLst>
        </pc:spChg>
        <pc:spChg chg="add del">
          <ac:chgData name="Usama Sarwar" userId="621d2bf9-7c16-45c2-bb54-94a08a164439" providerId="ADAL" clId="{57A6425B-FC83-4034-A121-01F0F396D582}" dt="2021-06-19T15:55:16.567" v="28" actId="26606"/>
          <ac:spMkLst>
            <pc:docMk/>
            <pc:sldMk cId="0" sldId="263"/>
            <ac:spMk id="74" creationId="{B50AB553-2A96-4A92-96F2-93548E096954}"/>
          </ac:spMkLst>
        </pc:spChg>
        <pc:spChg chg="add del">
          <ac:chgData name="Usama Sarwar" userId="621d2bf9-7c16-45c2-bb54-94a08a164439" providerId="ADAL" clId="{57A6425B-FC83-4034-A121-01F0F396D582}" dt="2021-06-19T15:55:13.467" v="24" actId="26606"/>
          <ac:spMkLst>
            <pc:docMk/>
            <pc:sldMk cId="0" sldId="263"/>
            <ac:spMk id="75" creationId="{256B2C21-A230-48C0-8DF1-C46611373C44}"/>
          </ac:spMkLst>
        </pc:spChg>
        <pc:spChg chg="add del">
          <ac:chgData name="Usama Sarwar" userId="621d2bf9-7c16-45c2-bb54-94a08a164439" providerId="ADAL" clId="{57A6425B-FC83-4034-A121-01F0F396D582}" dt="2021-06-19T15:55:13.467" v="24" actId="26606"/>
          <ac:spMkLst>
            <pc:docMk/>
            <pc:sldMk cId="0" sldId="263"/>
            <ac:spMk id="77" creationId="{3847E18C-932D-4C95-AABA-FEC7C9499AD7}"/>
          </ac:spMkLst>
        </pc:spChg>
        <pc:spChg chg="add del">
          <ac:chgData name="Usama Sarwar" userId="621d2bf9-7c16-45c2-bb54-94a08a164439" providerId="ADAL" clId="{57A6425B-FC83-4034-A121-01F0F396D582}" dt="2021-06-19T15:55:13.467" v="24" actId="26606"/>
          <ac:spMkLst>
            <pc:docMk/>
            <pc:sldMk cId="0" sldId="263"/>
            <ac:spMk id="79" creationId="{3150CB11-0C61-439E-910F-5787759E72A0}"/>
          </ac:spMkLst>
        </pc:spChg>
        <pc:spChg chg="add del">
          <ac:chgData name="Usama Sarwar" userId="621d2bf9-7c16-45c2-bb54-94a08a164439" providerId="ADAL" clId="{57A6425B-FC83-4034-A121-01F0F396D582}" dt="2021-06-19T15:55:13.467" v="24" actId="26606"/>
          <ac:spMkLst>
            <pc:docMk/>
            <pc:sldMk cId="0" sldId="263"/>
            <ac:spMk id="81" creationId="{43F8A58B-5155-44CE-A5FF-7647B47D0A7A}"/>
          </ac:spMkLst>
        </pc:spChg>
        <pc:spChg chg="add del">
          <ac:chgData name="Usama Sarwar" userId="621d2bf9-7c16-45c2-bb54-94a08a164439" providerId="ADAL" clId="{57A6425B-FC83-4034-A121-01F0F396D582}" dt="2021-06-19T15:55:13.467" v="24" actId="26606"/>
          <ac:spMkLst>
            <pc:docMk/>
            <pc:sldMk cId="0" sldId="263"/>
            <ac:spMk id="83" creationId="{443F2ACA-E6D6-4028-82DD-F03C262D5DE6}"/>
          </ac:spMkLst>
        </pc:spChg>
        <pc:spChg chg="add del">
          <ac:chgData name="Usama Sarwar" userId="621d2bf9-7c16-45c2-bb54-94a08a164439" providerId="ADAL" clId="{57A6425B-FC83-4034-A121-01F0F396D582}" dt="2021-06-19T15:59:10.812" v="89" actId="26606"/>
          <ac:spMkLst>
            <pc:docMk/>
            <pc:sldMk cId="0" sldId="263"/>
            <ac:spMk id="85" creationId="{8D3C1482-7123-4378-ADD1-1746805B4B45}"/>
          </ac:spMkLst>
        </pc:spChg>
        <pc:spChg chg="add del">
          <ac:chgData name="Usama Sarwar" userId="621d2bf9-7c16-45c2-bb54-94a08a164439" providerId="ADAL" clId="{57A6425B-FC83-4034-A121-01F0F396D582}" dt="2021-06-19T15:59:10.812" v="89" actId="26606"/>
          <ac:spMkLst>
            <pc:docMk/>
            <pc:sldMk cId="0" sldId="263"/>
            <ac:spMk id="87" creationId="{1889930B-F3A3-46CC-B34C-49439CA3C69C}"/>
          </ac:spMkLst>
        </pc:spChg>
        <pc:spChg chg="add">
          <ac:chgData name="Usama Sarwar" userId="621d2bf9-7c16-45c2-bb54-94a08a164439" providerId="ADAL" clId="{57A6425B-FC83-4034-A121-01F0F396D582}" dt="2021-06-19T16:17:27.535" v="291" actId="26606"/>
          <ac:spMkLst>
            <pc:docMk/>
            <pc:sldMk cId="0" sldId="263"/>
            <ac:spMk id="94" creationId="{13A7DAFA-DE8C-4D27-9E86-64AE6EABC2E7}"/>
          </ac:spMkLst>
        </pc:spChg>
        <pc:spChg chg="add">
          <ac:chgData name="Usama Sarwar" userId="621d2bf9-7c16-45c2-bb54-94a08a164439" providerId="ADAL" clId="{57A6425B-FC83-4034-A121-01F0F396D582}" dt="2021-06-19T16:17:27.535" v="291" actId="26606"/>
          <ac:spMkLst>
            <pc:docMk/>
            <pc:sldMk cId="0" sldId="263"/>
            <ac:spMk id="96" creationId="{567473F5-B70D-4B5E-8CD5-56A579FDAEF1}"/>
          </ac:spMkLst>
        </pc:spChg>
        <pc:spChg chg="add">
          <ac:chgData name="Usama Sarwar" userId="621d2bf9-7c16-45c2-bb54-94a08a164439" providerId="ADAL" clId="{57A6425B-FC83-4034-A121-01F0F396D582}" dt="2021-06-19T16:17:27.535" v="291" actId="26606"/>
          <ac:spMkLst>
            <pc:docMk/>
            <pc:sldMk cId="0" sldId="263"/>
            <ac:spMk id="106" creationId="{1C52F6C8-2E89-4F61-92C7-299BEF89ECDD}"/>
          </ac:spMkLst>
        </pc:spChg>
        <pc:spChg chg="add">
          <ac:chgData name="Usama Sarwar" userId="621d2bf9-7c16-45c2-bb54-94a08a164439" providerId="ADAL" clId="{57A6425B-FC83-4034-A121-01F0F396D582}" dt="2021-06-19T16:17:27.535" v="291" actId="26606"/>
          <ac:spMkLst>
            <pc:docMk/>
            <pc:sldMk cId="0" sldId="263"/>
            <ac:spMk id="114" creationId="{F835453A-5A8D-49CA-BF02-6EB04EDDB1B5}"/>
          </ac:spMkLst>
        </pc:spChg>
        <pc:spChg chg="add">
          <ac:chgData name="Usama Sarwar" userId="621d2bf9-7c16-45c2-bb54-94a08a164439" providerId="ADAL" clId="{57A6425B-FC83-4034-A121-01F0F396D582}" dt="2021-06-19T16:17:27.535" v="291" actId="26606"/>
          <ac:spMkLst>
            <pc:docMk/>
            <pc:sldMk cId="0" sldId="263"/>
            <ac:spMk id="122" creationId="{0DEA90BA-9EFA-431D-8EEA-76D29FE052E0}"/>
          </ac:spMkLst>
        </pc:spChg>
        <pc:spChg chg="mod">
          <ac:chgData name="Usama Sarwar" userId="621d2bf9-7c16-45c2-bb54-94a08a164439" providerId="ADAL" clId="{57A6425B-FC83-4034-A121-01F0F396D582}" dt="2021-06-19T16:17:27.535" v="291" actId="26606"/>
          <ac:spMkLst>
            <pc:docMk/>
            <pc:sldMk cId="0" sldId="263"/>
            <ac:spMk id="6146" creationId="{0FA53BD4-5F40-4A25-A409-ACB5CF2918AC}"/>
          </ac:spMkLst>
        </pc:spChg>
        <pc:spChg chg="add del">
          <ac:chgData name="Usama Sarwar" userId="621d2bf9-7c16-45c2-bb54-94a08a164439" providerId="ADAL" clId="{57A6425B-FC83-4034-A121-01F0F396D582}" dt="2021-06-19T15:55:28.817" v="31" actId="26606"/>
          <ac:spMkLst>
            <pc:docMk/>
            <pc:sldMk cId="0" sldId="263"/>
            <ac:spMk id="6147" creationId="{0BE43F6F-A8FE-478D-AAEE-EABDDB84BC33}"/>
          </ac:spMkLst>
        </pc:spChg>
        <pc:spChg chg="add del">
          <ac:chgData name="Usama Sarwar" userId="621d2bf9-7c16-45c2-bb54-94a08a164439" providerId="ADAL" clId="{57A6425B-FC83-4034-A121-01F0F396D582}" dt="2021-06-19T15:55:13.467" v="24" actId="26606"/>
          <ac:spMkLst>
            <pc:docMk/>
            <pc:sldMk cId="0" sldId="263"/>
            <ac:spMk id="6151" creationId="{BACC6370-2D7E-4714-9D71-7542949D7D5D}"/>
          </ac:spMkLst>
        </pc:spChg>
        <pc:spChg chg="add del">
          <ac:chgData name="Usama Sarwar" userId="621d2bf9-7c16-45c2-bb54-94a08a164439" providerId="ADAL" clId="{57A6425B-FC83-4034-A121-01F0F396D582}" dt="2021-06-19T15:55:14.307" v="26" actId="26606"/>
          <ac:spMkLst>
            <pc:docMk/>
            <pc:sldMk cId="0" sldId="263"/>
            <ac:spMk id="6154" creationId="{0BE43F6F-A8FE-478D-AAEE-EABDDB84BC33}"/>
          </ac:spMkLst>
        </pc:spChg>
        <pc:spChg chg="add del">
          <ac:chgData name="Usama Sarwar" userId="621d2bf9-7c16-45c2-bb54-94a08a164439" providerId="ADAL" clId="{57A6425B-FC83-4034-A121-01F0F396D582}" dt="2021-06-19T15:59:31.359" v="91" actId="26606"/>
          <ac:spMkLst>
            <pc:docMk/>
            <pc:sldMk cId="0" sldId="263"/>
            <ac:spMk id="6162" creationId="{2659FDB4-FCBE-4A89-B46D-43D4FA54464D}"/>
          </ac:spMkLst>
        </pc:spChg>
        <pc:spChg chg="add del">
          <ac:chgData name="Usama Sarwar" userId="621d2bf9-7c16-45c2-bb54-94a08a164439" providerId="ADAL" clId="{57A6425B-FC83-4034-A121-01F0F396D582}" dt="2021-06-19T15:59:42.052" v="93" actId="26606"/>
          <ac:spMkLst>
            <pc:docMk/>
            <pc:sldMk cId="0" sldId="263"/>
            <ac:spMk id="6165" creationId="{85016AEC-0320-4ED0-8ECB-FE11DDDFE17A}"/>
          </ac:spMkLst>
        </pc:spChg>
        <pc:spChg chg="add del">
          <ac:chgData name="Usama Sarwar" userId="621d2bf9-7c16-45c2-bb54-94a08a164439" providerId="ADAL" clId="{57A6425B-FC83-4034-A121-01F0F396D582}" dt="2021-06-19T15:59:42.052" v="93" actId="26606"/>
          <ac:spMkLst>
            <pc:docMk/>
            <pc:sldMk cId="0" sldId="263"/>
            <ac:spMk id="6166" creationId="{7A792DF6-CC34-4DC4-9334-D43BB7836753}"/>
          </ac:spMkLst>
        </pc:spChg>
        <pc:spChg chg="add del">
          <ac:chgData name="Usama Sarwar" userId="621d2bf9-7c16-45c2-bb54-94a08a164439" providerId="ADAL" clId="{57A6425B-FC83-4034-A121-01F0F396D582}" dt="2021-06-19T15:59:42.052" v="93" actId="26606"/>
          <ac:spMkLst>
            <pc:docMk/>
            <pc:sldMk cId="0" sldId="263"/>
            <ac:spMk id="6167" creationId="{8B660204-C393-4F3C-8ACC-5771824A2DF9}"/>
          </ac:spMkLst>
        </pc:spChg>
        <pc:spChg chg="add del">
          <ac:chgData name="Usama Sarwar" userId="621d2bf9-7c16-45c2-bb54-94a08a164439" providerId="ADAL" clId="{57A6425B-FC83-4034-A121-01F0F396D582}" dt="2021-06-19T16:17:27.535" v="291" actId="26606"/>
          <ac:spMkLst>
            <pc:docMk/>
            <pc:sldMk cId="0" sldId="263"/>
            <ac:spMk id="6169" creationId="{3A5B4632-C963-4296-86F0-79AA9EA5AE98}"/>
          </ac:spMkLst>
        </pc:spChg>
        <pc:grpChg chg="add">
          <ac:chgData name="Usama Sarwar" userId="621d2bf9-7c16-45c2-bb54-94a08a164439" providerId="ADAL" clId="{57A6425B-FC83-4034-A121-01F0F396D582}" dt="2021-06-19T16:17:27.535" v="291" actId="26606"/>
          <ac:grpSpMkLst>
            <pc:docMk/>
            <pc:sldMk cId="0" sldId="263"/>
            <ac:grpSpMk id="98" creationId="{D4A2DD72-43DD-48E5-BE34-37D49AB6DE02}"/>
          </ac:grpSpMkLst>
        </pc:grpChg>
        <pc:grpChg chg="add">
          <ac:chgData name="Usama Sarwar" userId="621d2bf9-7c16-45c2-bb54-94a08a164439" providerId="ADAL" clId="{57A6425B-FC83-4034-A121-01F0F396D582}" dt="2021-06-19T16:17:27.535" v="291" actId="26606"/>
          <ac:grpSpMkLst>
            <pc:docMk/>
            <pc:sldMk cId="0" sldId="263"/>
            <ac:grpSpMk id="108" creationId="{E69FF964-E599-4EFE-B276-9CA540461982}"/>
          </ac:grpSpMkLst>
        </pc:grpChg>
        <pc:grpChg chg="add">
          <ac:chgData name="Usama Sarwar" userId="621d2bf9-7c16-45c2-bb54-94a08a164439" providerId="ADAL" clId="{57A6425B-FC83-4034-A121-01F0F396D582}" dt="2021-06-19T16:17:27.535" v="291" actId="26606"/>
          <ac:grpSpMkLst>
            <pc:docMk/>
            <pc:sldMk cId="0" sldId="263"/>
            <ac:grpSpMk id="116" creationId="{59346B03-32C0-4D48-A61B-11552C1863EF}"/>
          </ac:grpSpMkLst>
        </pc:grpChg>
        <pc:grpChg chg="add">
          <ac:chgData name="Usama Sarwar" userId="621d2bf9-7c16-45c2-bb54-94a08a164439" providerId="ADAL" clId="{57A6425B-FC83-4034-A121-01F0F396D582}" dt="2021-06-19T16:17:27.535" v="291" actId="26606"/>
          <ac:grpSpMkLst>
            <pc:docMk/>
            <pc:sldMk cId="0" sldId="263"/>
            <ac:grpSpMk id="124" creationId="{C8ABE731-C1A2-4FD3-9E32-0655C4878A35}"/>
          </ac:grpSpMkLst>
        </pc:grpChg>
        <pc:graphicFrameChg chg="add del">
          <ac:chgData name="Usama Sarwar" userId="621d2bf9-7c16-45c2-bb54-94a08a164439" providerId="ADAL" clId="{57A6425B-FC83-4034-A121-01F0F396D582}" dt="2021-06-19T15:55:07.813" v="22" actId="26606"/>
          <ac:graphicFrameMkLst>
            <pc:docMk/>
            <pc:sldMk cId="0" sldId="263"/>
            <ac:graphicFrameMk id="6149" creationId="{1852C9A4-5E24-4FF4-A332-F8AF2F0C6B36}"/>
          </ac:graphicFrameMkLst>
        </pc:graphicFrameChg>
        <pc:graphicFrameChg chg="add del">
          <ac:chgData name="Usama Sarwar" userId="621d2bf9-7c16-45c2-bb54-94a08a164439" providerId="ADAL" clId="{57A6425B-FC83-4034-A121-01F0F396D582}" dt="2021-06-19T15:55:13.467" v="24" actId="26606"/>
          <ac:graphicFrameMkLst>
            <pc:docMk/>
            <pc:sldMk cId="0" sldId="263"/>
            <ac:graphicFrameMk id="6152" creationId="{6B80EB70-7A40-467E-A153-61EE8E85B9E5}"/>
          </ac:graphicFrameMkLst>
        </pc:graphicFrameChg>
        <pc:graphicFrameChg chg="add del">
          <ac:chgData name="Usama Sarwar" userId="621d2bf9-7c16-45c2-bb54-94a08a164439" providerId="ADAL" clId="{57A6425B-FC83-4034-A121-01F0F396D582}" dt="2021-06-19T15:55:16.567" v="28" actId="26606"/>
          <ac:graphicFrameMkLst>
            <pc:docMk/>
            <pc:sldMk cId="0" sldId="263"/>
            <ac:graphicFrameMk id="6156" creationId="{27222D4E-F27C-4D37-B332-C69FFEF2271E}"/>
          </ac:graphicFrameMkLst>
        </pc:graphicFrameChg>
        <pc:graphicFrameChg chg="add del">
          <ac:chgData name="Usama Sarwar" userId="621d2bf9-7c16-45c2-bb54-94a08a164439" providerId="ADAL" clId="{57A6425B-FC83-4034-A121-01F0F396D582}" dt="2021-06-19T15:55:28.761" v="30" actId="26606"/>
          <ac:graphicFrameMkLst>
            <pc:docMk/>
            <pc:sldMk cId="0" sldId="263"/>
            <ac:graphicFrameMk id="6158" creationId="{CBE0B9E5-838F-45B3-84F6-3D6139630B54}"/>
          </ac:graphicFrameMkLst>
        </pc:graphicFrameChg>
        <pc:graphicFrameChg chg="add mod modGraphic">
          <ac:chgData name="Usama Sarwar" userId="621d2bf9-7c16-45c2-bb54-94a08a164439" providerId="ADAL" clId="{57A6425B-FC83-4034-A121-01F0F396D582}" dt="2021-06-19T16:17:27.535" v="291" actId="26606"/>
          <ac:graphicFrameMkLst>
            <pc:docMk/>
            <pc:sldMk cId="0" sldId="263"/>
            <ac:graphicFrameMk id="6160" creationId="{33EA9D1E-A547-45CE-85ED-033467DE13EA}"/>
          </ac:graphicFrameMkLst>
        </pc:graphicFrameChg>
        <pc:picChg chg="add del">
          <ac:chgData name="Usama Sarwar" userId="621d2bf9-7c16-45c2-bb54-94a08a164439" providerId="ADAL" clId="{57A6425B-FC83-4034-A121-01F0F396D582}" dt="2021-06-19T15:55:16.567" v="28" actId="26606"/>
          <ac:picMkLst>
            <pc:docMk/>
            <pc:sldMk cId="0" sldId="263"/>
            <ac:picMk id="6150" creationId="{77D3D522-FE83-42A6-B516-F8E3377DD087}"/>
          </ac:picMkLst>
        </pc:picChg>
        <pc:cxnChg chg="add del">
          <ac:chgData name="Usama Sarwar" userId="621d2bf9-7c16-45c2-bb54-94a08a164439" providerId="ADAL" clId="{57A6425B-FC83-4034-A121-01F0F396D582}" dt="2021-06-19T15:59:10.812" v="89" actId="26606"/>
          <ac:cxnSpMkLst>
            <pc:docMk/>
            <pc:sldMk cId="0" sldId="263"/>
            <ac:cxnSpMk id="89" creationId="{550D2BD1-98F9-412D-905B-3A843EF4078B}"/>
          </ac:cxnSpMkLst>
        </pc:cxnChg>
        <pc:cxnChg chg="add del">
          <ac:chgData name="Usama Sarwar" userId="621d2bf9-7c16-45c2-bb54-94a08a164439" providerId="ADAL" clId="{57A6425B-FC83-4034-A121-01F0F396D582}" dt="2021-06-19T15:59:31.359" v="91" actId="26606"/>
          <ac:cxnSpMkLst>
            <pc:docMk/>
            <pc:sldMk cId="0" sldId="263"/>
            <ac:cxnSpMk id="6163" creationId="{C8F51B3F-8331-4E4A-AE96-D47B1006EEAD}"/>
          </ac:cxnSpMkLst>
        </pc:cxnChg>
      </pc:sldChg>
      <pc:sldChg chg="addSp delSp modSp mod ord setBg setClrOvrMap delDesignElem">
        <pc:chgData name="Usama Sarwar" userId="621d2bf9-7c16-45c2-bb54-94a08a164439" providerId="ADAL" clId="{57A6425B-FC83-4034-A121-01F0F396D582}" dt="2021-06-19T15:58:22.008" v="82"/>
        <pc:sldMkLst>
          <pc:docMk/>
          <pc:sldMk cId="0" sldId="264"/>
        </pc:sldMkLst>
        <pc:spChg chg="add del">
          <ac:chgData name="Usama Sarwar" userId="621d2bf9-7c16-45c2-bb54-94a08a164439" providerId="ADAL" clId="{57A6425B-FC83-4034-A121-01F0F396D582}" dt="2021-06-19T15:57:17.493" v="72" actId="26606"/>
          <ac:spMkLst>
            <pc:docMk/>
            <pc:sldMk cId="0" sldId="264"/>
            <ac:spMk id="72" creationId="{907EF6B7-1338-4443-8C46-6A318D952DFD}"/>
          </ac:spMkLst>
        </pc:spChg>
        <pc:spChg chg="add del">
          <ac:chgData name="Usama Sarwar" userId="621d2bf9-7c16-45c2-bb54-94a08a164439" providerId="ADAL" clId="{57A6425B-FC83-4034-A121-01F0F396D582}" dt="2021-06-19T15:57:17.493" v="72" actId="26606"/>
          <ac:spMkLst>
            <pc:docMk/>
            <pc:sldMk cId="0" sldId="264"/>
            <ac:spMk id="74" creationId="{DAAE4CDD-124C-4DCF-9584-B6033B545DD5}"/>
          </ac:spMkLst>
        </pc:spChg>
        <pc:spChg chg="add del">
          <ac:chgData name="Usama Sarwar" userId="621d2bf9-7c16-45c2-bb54-94a08a164439" providerId="ADAL" clId="{57A6425B-FC83-4034-A121-01F0F396D582}" dt="2021-06-19T15:58:22.008" v="82"/>
          <ac:spMkLst>
            <pc:docMk/>
            <pc:sldMk cId="0" sldId="264"/>
            <ac:spMk id="75" creationId="{5112AC23-F046-4DC5-9B92-07CA6CC7C580}"/>
          </ac:spMkLst>
        </pc:spChg>
        <pc:spChg chg="add del">
          <ac:chgData name="Usama Sarwar" userId="621d2bf9-7c16-45c2-bb54-94a08a164439" providerId="ADAL" clId="{57A6425B-FC83-4034-A121-01F0F396D582}" dt="2021-06-19T15:57:17.493" v="72" actId="26606"/>
          <ac:spMkLst>
            <pc:docMk/>
            <pc:sldMk cId="0" sldId="264"/>
            <ac:spMk id="76" creationId="{081E4A58-353D-44AE-B2FC-2A74E2E400F7}"/>
          </ac:spMkLst>
        </pc:spChg>
        <pc:spChg chg="add del">
          <ac:chgData name="Usama Sarwar" userId="621d2bf9-7c16-45c2-bb54-94a08a164439" providerId="ADAL" clId="{57A6425B-FC83-4034-A121-01F0F396D582}" dt="2021-06-19T15:57:01.083" v="65" actId="26606"/>
          <ac:spMkLst>
            <pc:docMk/>
            <pc:sldMk cId="0" sldId="264"/>
            <ac:spMk id="77" creationId="{5C8908E2-EE49-44D2-9428-A28D2312A8D5}"/>
          </ac:spMkLst>
        </pc:spChg>
        <pc:spChg chg="add del">
          <ac:chgData name="Usama Sarwar" userId="621d2bf9-7c16-45c2-bb54-94a08a164439" providerId="ADAL" clId="{57A6425B-FC83-4034-A121-01F0F396D582}" dt="2021-06-19T15:57:11.595" v="69" actId="26606"/>
          <ac:spMkLst>
            <pc:docMk/>
            <pc:sldMk cId="0" sldId="264"/>
            <ac:spMk id="79" creationId="{70BEB1E7-2F88-40BC-B73D-42E5B6F80BFC}"/>
          </ac:spMkLst>
        </pc:spChg>
        <pc:spChg chg="add del">
          <ac:chgData name="Usama Sarwar" userId="621d2bf9-7c16-45c2-bb54-94a08a164439" providerId="ADAL" clId="{57A6425B-FC83-4034-A121-01F0F396D582}" dt="2021-06-19T15:57:11.595" v="69" actId="26606"/>
          <ac:spMkLst>
            <pc:docMk/>
            <pc:sldMk cId="0" sldId="264"/>
            <ac:spMk id="81" creationId="{A7B99495-F43F-4D80-A44F-2CB4764EB90B}"/>
          </ac:spMkLst>
        </pc:spChg>
        <pc:spChg chg="add del">
          <ac:chgData name="Usama Sarwar" userId="621d2bf9-7c16-45c2-bb54-94a08a164439" providerId="ADAL" clId="{57A6425B-FC83-4034-A121-01F0F396D582}" dt="2021-06-19T15:57:01.083" v="65" actId="26606"/>
          <ac:spMkLst>
            <pc:docMk/>
            <pc:sldMk cId="0" sldId="264"/>
            <ac:spMk id="82" creationId="{7449A6C7-D15F-4AA5-BFA5-71A404B47016}"/>
          </ac:spMkLst>
        </pc:spChg>
        <pc:spChg chg="add del">
          <ac:chgData name="Usama Sarwar" userId="621d2bf9-7c16-45c2-bb54-94a08a164439" providerId="ADAL" clId="{57A6425B-FC83-4034-A121-01F0F396D582}" dt="2021-06-19T15:57:01.083" v="65" actId="26606"/>
          <ac:spMkLst>
            <pc:docMk/>
            <pc:sldMk cId="0" sldId="264"/>
            <ac:spMk id="84" creationId="{ED888B23-07FA-482A-96DF-47E31AF1A603}"/>
          </ac:spMkLst>
        </pc:spChg>
        <pc:spChg chg="add del">
          <ac:chgData name="Usama Sarwar" userId="621d2bf9-7c16-45c2-bb54-94a08a164439" providerId="ADAL" clId="{57A6425B-FC83-4034-A121-01F0F396D582}" dt="2021-06-19T15:57:07.126" v="67" actId="26606"/>
          <ac:spMkLst>
            <pc:docMk/>
            <pc:sldMk cId="0" sldId="264"/>
            <ac:spMk id="94" creationId="{A00D2CE1-35C1-46E6-BD59-CEE668BD90F4}"/>
          </ac:spMkLst>
        </pc:spChg>
        <pc:spChg chg="add del">
          <ac:chgData name="Usama Sarwar" userId="621d2bf9-7c16-45c2-bb54-94a08a164439" providerId="ADAL" clId="{57A6425B-FC83-4034-A121-01F0F396D582}" dt="2021-06-19T15:57:07.126" v="67" actId="26606"/>
          <ac:spMkLst>
            <pc:docMk/>
            <pc:sldMk cId="0" sldId="264"/>
            <ac:spMk id="102" creationId="{E18403B7-F2C7-4C07-8522-21C31910902C}"/>
          </ac:spMkLst>
        </pc:spChg>
        <pc:spChg chg="add del">
          <ac:chgData name="Usama Sarwar" userId="621d2bf9-7c16-45c2-bb54-94a08a164439" providerId="ADAL" clId="{57A6425B-FC83-4034-A121-01F0F396D582}" dt="2021-06-19T15:58:22.008" v="82"/>
          <ac:spMkLst>
            <pc:docMk/>
            <pc:sldMk cId="0" sldId="264"/>
            <ac:spMk id="103" creationId="{C8D9C5DD-B8B3-46A0-8FBC-EE462F96C4E5}"/>
          </ac:spMkLst>
        </pc:spChg>
        <pc:spChg chg="mod">
          <ac:chgData name="Usama Sarwar" userId="621d2bf9-7c16-45c2-bb54-94a08a164439" providerId="ADAL" clId="{57A6425B-FC83-4034-A121-01F0F396D582}" dt="2021-06-19T15:57:17.493" v="72" actId="26606"/>
          <ac:spMkLst>
            <pc:docMk/>
            <pc:sldMk cId="0" sldId="264"/>
            <ac:spMk id="7170" creationId="{EC188D98-5E48-47A5-87E3-C99C63768CA6}"/>
          </ac:spMkLst>
        </pc:spChg>
        <pc:spChg chg="add del mod">
          <ac:chgData name="Usama Sarwar" userId="621d2bf9-7c16-45c2-bb54-94a08a164439" providerId="ADAL" clId="{57A6425B-FC83-4034-A121-01F0F396D582}" dt="2021-06-19T15:57:17.493" v="72" actId="26606"/>
          <ac:spMkLst>
            <pc:docMk/>
            <pc:sldMk cId="0" sldId="264"/>
            <ac:spMk id="7171" creationId="{C35E8193-7383-46D8-9549-87C95FCB58A9}"/>
          </ac:spMkLst>
        </pc:spChg>
        <pc:spChg chg="add del">
          <ac:chgData name="Usama Sarwar" userId="621d2bf9-7c16-45c2-bb54-94a08a164439" providerId="ADAL" clId="{57A6425B-FC83-4034-A121-01F0F396D582}" dt="2021-06-19T15:57:07.126" v="67" actId="26606"/>
          <ac:spMkLst>
            <pc:docMk/>
            <pc:sldMk cId="0" sldId="264"/>
            <ac:spMk id="7175" creationId="{A3EFF7B1-6CB7-47D1-AD37-B870CA2B2151}"/>
          </ac:spMkLst>
        </pc:spChg>
        <pc:spChg chg="add del">
          <ac:chgData name="Usama Sarwar" userId="621d2bf9-7c16-45c2-bb54-94a08a164439" providerId="ADAL" clId="{57A6425B-FC83-4034-A121-01F0F396D582}" dt="2021-06-19T15:57:07.126" v="67" actId="26606"/>
          <ac:spMkLst>
            <pc:docMk/>
            <pc:sldMk cId="0" sldId="264"/>
            <ac:spMk id="7176" creationId="{7FA2962B-21B6-4689-A95D-A8FF6ADE47F1}"/>
          </ac:spMkLst>
        </pc:spChg>
        <pc:spChg chg="add del">
          <ac:chgData name="Usama Sarwar" userId="621d2bf9-7c16-45c2-bb54-94a08a164439" providerId="ADAL" clId="{57A6425B-FC83-4034-A121-01F0F396D582}" dt="2021-06-19T15:57:11.595" v="69" actId="26606"/>
          <ac:spMkLst>
            <pc:docMk/>
            <pc:sldMk cId="0" sldId="264"/>
            <ac:spMk id="7182" creationId="{4F7EBAE4-9945-4473-9E34-B2C66EA0F03D}"/>
          </ac:spMkLst>
        </pc:spChg>
        <pc:spChg chg="add del">
          <ac:chgData name="Usama Sarwar" userId="621d2bf9-7c16-45c2-bb54-94a08a164439" providerId="ADAL" clId="{57A6425B-FC83-4034-A121-01F0F396D582}" dt="2021-06-19T15:57:17.470" v="71" actId="26606"/>
          <ac:spMkLst>
            <pc:docMk/>
            <pc:sldMk cId="0" sldId="264"/>
            <ac:spMk id="7185" creationId="{A3EFF7B1-6CB7-47D1-AD37-B870CA2B2151}"/>
          </ac:spMkLst>
        </pc:spChg>
        <pc:spChg chg="add del">
          <ac:chgData name="Usama Sarwar" userId="621d2bf9-7c16-45c2-bb54-94a08a164439" providerId="ADAL" clId="{57A6425B-FC83-4034-A121-01F0F396D582}" dt="2021-06-19T15:57:17.470" v="71" actId="26606"/>
          <ac:spMkLst>
            <pc:docMk/>
            <pc:sldMk cId="0" sldId="264"/>
            <ac:spMk id="7186" creationId="{7FA2962B-21B6-4689-A95D-A8FF6ADE47F1}"/>
          </ac:spMkLst>
        </pc:spChg>
        <pc:spChg chg="add del">
          <ac:chgData name="Usama Sarwar" userId="621d2bf9-7c16-45c2-bb54-94a08a164439" providerId="ADAL" clId="{57A6425B-FC83-4034-A121-01F0F396D582}" dt="2021-06-19T15:57:17.470" v="71" actId="26606"/>
          <ac:spMkLst>
            <pc:docMk/>
            <pc:sldMk cId="0" sldId="264"/>
            <ac:spMk id="7191" creationId="{A00D2CE1-35C1-46E6-BD59-CEE668BD90F4}"/>
          </ac:spMkLst>
        </pc:spChg>
        <pc:spChg chg="add del">
          <ac:chgData name="Usama Sarwar" userId="621d2bf9-7c16-45c2-bb54-94a08a164439" providerId="ADAL" clId="{57A6425B-FC83-4034-A121-01F0F396D582}" dt="2021-06-19T15:57:17.470" v="71" actId="26606"/>
          <ac:spMkLst>
            <pc:docMk/>
            <pc:sldMk cId="0" sldId="264"/>
            <ac:spMk id="7193" creationId="{E18403B7-F2C7-4C07-8522-21C31910902C}"/>
          </ac:spMkLst>
        </pc:spChg>
        <pc:spChg chg="add del">
          <ac:chgData name="Usama Sarwar" userId="621d2bf9-7c16-45c2-bb54-94a08a164439" providerId="ADAL" clId="{57A6425B-FC83-4034-A121-01F0F396D582}" dt="2021-06-19T15:58:22.008" v="82"/>
          <ac:spMkLst>
            <pc:docMk/>
            <pc:sldMk cId="0" sldId="264"/>
            <ac:spMk id="7197" creationId="{175AAFE7-143D-45AC-B616-09521E0F5597}"/>
          </ac:spMkLst>
        </pc:spChg>
        <pc:spChg chg="add del">
          <ac:chgData name="Usama Sarwar" userId="621d2bf9-7c16-45c2-bb54-94a08a164439" providerId="ADAL" clId="{57A6425B-FC83-4034-A121-01F0F396D582}" dt="2021-06-19T15:58:22.008" v="82"/>
          <ac:spMkLst>
            <pc:docMk/>
            <pc:sldMk cId="0" sldId="264"/>
            <ac:spMk id="7198" creationId="{0BA5DB72-E109-4D37-B6DD-C328D539705B}"/>
          </ac:spMkLst>
        </pc:spChg>
        <pc:spChg chg="add del">
          <ac:chgData name="Usama Sarwar" userId="621d2bf9-7c16-45c2-bb54-94a08a164439" providerId="ADAL" clId="{57A6425B-FC83-4034-A121-01F0F396D582}" dt="2021-06-19T15:58:22.008" v="82"/>
          <ac:spMkLst>
            <pc:docMk/>
            <pc:sldMk cId="0" sldId="264"/>
            <ac:spMk id="7204" creationId="{EB2D1A1F-B200-4444-AE01-EFC97AF7B51F}"/>
          </ac:spMkLst>
        </pc:spChg>
        <pc:spChg chg="add">
          <ac:chgData name="Usama Sarwar" userId="621d2bf9-7c16-45c2-bb54-94a08a164439" providerId="ADAL" clId="{57A6425B-FC83-4034-A121-01F0F396D582}" dt="2021-06-19T15:57:17.493" v="72" actId="26606"/>
          <ac:spMkLst>
            <pc:docMk/>
            <pc:sldMk cId="0" sldId="264"/>
            <ac:spMk id="7208" creationId="{C35E8193-7383-46D8-9549-87C95FCB58A9}"/>
          </ac:spMkLst>
        </pc:spChg>
        <pc:grpChg chg="add del">
          <ac:chgData name="Usama Sarwar" userId="621d2bf9-7c16-45c2-bb54-94a08a164439" providerId="ADAL" clId="{57A6425B-FC83-4034-A121-01F0F396D582}" dt="2021-06-19T15:57:01.083" v="65" actId="26606"/>
          <ac:grpSpMkLst>
            <pc:docMk/>
            <pc:sldMk cId="0" sldId="264"/>
            <ac:grpSpMk id="78" creationId="{05314994-6337-4875-8CF5-652CAFE8342C}"/>
          </ac:grpSpMkLst>
        </pc:grpChg>
        <pc:grpChg chg="add del">
          <ac:chgData name="Usama Sarwar" userId="621d2bf9-7c16-45c2-bb54-94a08a164439" providerId="ADAL" clId="{57A6425B-FC83-4034-A121-01F0F396D582}" dt="2021-06-19T15:57:17.470" v="71" actId="26606"/>
          <ac:grpSpMkLst>
            <pc:docMk/>
            <pc:sldMk cId="0" sldId="264"/>
            <ac:grpSpMk id="80" creationId="{A745280D-ED36-41FE-8EB1-CE597C99CFE8}"/>
          </ac:grpSpMkLst>
        </pc:grpChg>
        <pc:grpChg chg="add del">
          <ac:chgData name="Usama Sarwar" userId="621d2bf9-7c16-45c2-bb54-94a08a164439" providerId="ADAL" clId="{57A6425B-FC83-4034-A121-01F0F396D582}" dt="2021-06-19T15:57:07.126" v="67" actId="26606"/>
          <ac:grpSpMkLst>
            <pc:docMk/>
            <pc:sldMk cId="0" sldId="264"/>
            <ac:grpSpMk id="86" creationId="{80E95A5C-1E97-41C3-9DEC-245FF6DEBF1F}"/>
          </ac:grpSpMkLst>
        </pc:grpChg>
        <pc:grpChg chg="add del">
          <ac:chgData name="Usama Sarwar" userId="621d2bf9-7c16-45c2-bb54-94a08a164439" providerId="ADAL" clId="{57A6425B-FC83-4034-A121-01F0F396D582}" dt="2021-06-19T15:57:07.126" v="67" actId="26606"/>
          <ac:grpSpMkLst>
            <pc:docMk/>
            <pc:sldMk cId="0" sldId="264"/>
            <ac:grpSpMk id="96" creationId="{A58DCE86-9AE1-46D1-96D6-04B8B3EDF6FA}"/>
          </ac:grpSpMkLst>
        </pc:grpChg>
        <pc:grpChg chg="add del">
          <ac:chgData name="Usama Sarwar" userId="621d2bf9-7c16-45c2-bb54-94a08a164439" providerId="ADAL" clId="{57A6425B-FC83-4034-A121-01F0F396D582}" dt="2021-06-19T15:58:22.008" v="82"/>
          <ac:grpSpMkLst>
            <pc:docMk/>
            <pc:sldMk cId="0" sldId="264"/>
            <ac:grpSpMk id="97" creationId="{568E6F37-AE05-46BF-A77F-5505926E92C6}"/>
          </ac:grpSpMkLst>
        </pc:grpChg>
        <pc:grpChg chg="add del">
          <ac:chgData name="Usama Sarwar" userId="621d2bf9-7c16-45c2-bb54-94a08a164439" providerId="ADAL" clId="{57A6425B-FC83-4034-A121-01F0F396D582}" dt="2021-06-19T15:57:07.126" v="67" actId="26606"/>
          <ac:grpSpMkLst>
            <pc:docMk/>
            <pc:sldMk cId="0" sldId="264"/>
            <ac:grpSpMk id="104" creationId="{23B58CC6-A99E-43AF-A467-256F19287FB8}"/>
          </ac:grpSpMkLst>
        </pc:grpChg>
        <pc:grpChg chg="add del">
          <ac:chgData name="Usama Sarwar" userId="621d2bf9-7c16-45c2-bb54-94a08a164439" providerId="ADAL" clId="{57A6425B-FC83-4034-A121-01F0F396D582}" dt="2021-06-19T15:57:07.126" v="67" actId="26606"/>
          <ac:grpSpMkLst>
            <pc:docMk/>
            <pc:sldMk cId="0" sldId="264"/>
            <ac:grpSpMk id="7177" creationId="{A745280D-ED36-41FE-8EB1-CE597C99CFE8}"/>
          </ac:grpSpMkLst>
        </pc:grpChg>
        <pc:grpChg chg="add del">
          <ac:chgData name="Usama Sarwar" userId="621d2bf9-7c16-45c2-bb54-94a08a164439" providerId="ADAL" clId="{57A6425B-FC83-4034-A121-01F0F396D582}" dt="2021-06-19T15:57:17.470" v="71" actId="26606"/>
          <ac:grpSpMkLst>
            <pc:docMk/>
            <pc:sldMk cId="0" sldId="264"/>
            <ac:grpSpMk id="7190" creationId="{80E95A5C-1E97-41C3-9DEC-245FF6DEBF1F}"/>
          </ac:grpSpMkLst>
        </pc:grpChg>
        <pc:grpChg chg="add del">
          <ac:chgData name="Usama Sarwar" userId="621d2bf9-7c16-45c2-bb54-94a08a164439" providerId="ADAL" clId="{57A6425B-FC83-4034-A121-01F0F396D582}" dt="2021-06-19T15:57:17.470" v="71" actId="26606"/>
          <ac:grpSpMkLst>
            <pc:docMk/>
            <pc:sldMk cId="0" sldId="264"/>
            <ac:grpSpMk id="7192" creationId="{A58DCE86-9AE1-46D1-96D6-04B8B3EDF6FA}"/>
          </ac:grpSpMkLst>
        </pc:grpChg>
        <pc:grpChg chg="add del">
          <ac:chgData name="Usama Sarwar" userId="621d2bf9-7c16-45c2-bb54-94a08a164439" providerId="ADAL" clId="{57A6425B-FC83-4034-A121-01F0F396D582}" dt="2021-06-19T15:57:17.470" v="71" actId="26606"/>
          <ac:grpSpMkLst>
            <pc:docMk/>
            <pc:sldMk cId="0" sldId="264"/>
            <ac:grpSpMk id="7194" creationId="{23B58CC6-A99E-43AF-A467-256F19287FB8}"/>
          </ac:grpSpMkLst>
        </pc:grpChg>
        <pc:grpChg chg="add del">
          <ac:chgData name="Usama Sarwar" userId="621d2bf9-7c16-45c2-bb54-94a08a164439" providerId="ADAL" clId="{57A6425B-FC83-4034-A121-01F0F396D582}" dt="2021-06-19T15:58:22.008" v="82"/>
          <ac:grpSpMkLst>
            <pc:docMk/>
            <pc:sldMk cId="0" sldId="264"/>
            <ac:grpSpMk id="7199" creationId="{7C34EE77-74D1-42B4-801B-40B35A68C127}"/>
          </ac:grpSpMkLst>
        </pc:grpChg>
        <pc:grpChg chg="add del">
          <ac:chgData name="Usama Sarwar" userId="621d2bf9-7c16-45c2-bb54-94a08a164439" providerId="ADAL" clId="{57A6425B-FC83-4034-A121-01F0F396D582}" dt="2021-06-19T15:58:22.008" v="82"/>
          <ac:grpSpMkLst>
            <pc:docMk/>
            <pc:sldMk cId="0" sldId="264"/>
            <ac:grpSpMk id="7205" creationId="{70E4CB9D-2256-4786-8DDF-ADFBF3533745}"/>
          </ac:grpSpMkLst>
        </pc:grpChg>
        <pc:graphicFrameChg chg="add del">
          <ac:chgData name="Usama Sarwar" userId="621d2bf9-7c16-45c2-bb54-94a08a164439" providerId="ADAL" clId="{57A6425B-FC83-4034-A121-01F0F396D582}" dt="2021-06-19T15:57:01.083" v="65" actId="26606"/>
          <ac:graphicFrameMkLst>
            <pc:docMk/>
            <pc:sldMk cId="0" sldId="264"/>
            <ac:graphicFrameMk id="7173" creationId="{03B32EC2-0BEF-44CB-B2B7-E5B8287480CE}"/>
          </ac:graphicFrameMkLst>
        </pc:graphicFrameChg>
        <pc:graphicFrameChg chg="add del">
          <ac:chgData name="Usama Sarwar" userId="621d2bf9-7c16-45c2-bb54-94a08a164439" providerId="ADAL" clId="{57A6425B-FC83-4034-A121-01F0F396D582}" dt="2021-06-19T15:57:07.126" v="67" actId="26606"/>
          <ac:graphicFrameMkLst>
            <pc:docMk/>
            <pc:sldMk cId="0" sldId="264"/>
            <ac:graphicFrameMk id="7180" creationId="{82408B68-8995-480F-9840-236ECC42BA1B}"/>
          </ac:graphicFrameMkLst>
        </pc:graphicFrameChg>
        <pc:graphicFrameChg chg="add del">
          <ac:chgData name="Usama Sarwar" userId="621d2bf9-7c16-45c2-bb54-94a08a164439" providerId="ADAL" clId="{57A6425B-FC83-4034-A121-01F0F396D582}" dt="2021-06-19T15:57:11.595" v="69" actId="26606"/>
          <ac:graphicFrameMkLst>
            <pc:docMk/>
            <pc:sldMk cId="0" sldId="264"/>
            <ac:graphicFrameMk id="7183" creationId="{A79AD55C-18FC-4F8B-8DF7-814F2F4C2F39}"/>
          </ac:graphicFrameMkLst>
        </pc:graphicFrameChg>
        <pc:graphicFrameChg chg="add del">
          <ac:chgData name="Usama Sarwar" userId="621d2bf9-7c16-45c2-bb54-94a08a164439" providerId="ADAL" clId="{57A6425B-FC83-4034-A121-01F0F396D582}" dt="2021-06-19T15:57:17.470" v="71" actId="26606"/>
          <ac:graphicFrameMkLst>
            <pc:docMk/>
            <pc:sldMk cId="0" sldId="264"/>
            <ac:graphicFrameMk id="7195" creationId="{82408B68-8995-480F-9840-236ECC42BA1B}"/>
          </ac:graphicFrameMkLst>
        </pc:graphicFrameChg>
        <pc:picChg chg="add del">
          <ac:chgData name="Usama Sarwar" userId="621d2bf9-7c16-45c2-bb54-94a08a164439" providerId="ADAL" clId="{57A6425B-FC83-4034-A121-01F0F396D582}" dt="2021-06-19T15:57:11.595" v="69" actId="26606"/>
          <ac:picMkLst>
            <pc:docMk/>
            <pc:sldMk cId="0" sldId="264"/>
            <ac:picMk id="7174" creationId="{18C07378-1C2E-47FA-9292-2A5EFEAC37AB}"/>
          </ac:picMkLst>
        </pc:picChg>
      </pc:sldChg>
      <pc:sldChg chg="addSp delSp modSp mod setBg">
        <pc:chgData name="Usama Sarwar" userId="621d2bf9-7c16-45c2-bb54-94a08a164439" providerId="ADAL" clId="{57A6425B-FC83-4034-A121-01F0F396D582}" dt="2021-06-19T16:09:34.336" v="191" actId="26606"/>
        <pc:sldMkLst>
          <pc:docMk/>
          <pc:sldMk cId="883120011" sldId="265"/>
        </pc:sldMkLst>
        <pc:spChg chg="mod">
          <ac:chgData name="Usama Sarwar" userId="621d2bf9-7c16-45c2-bb54-94a08a164439" providerId="ADAL" clId="{57A6425B-FC83-4034-A121-01F0F396D582}" dt="2021-06-19T16:09:34.336" v="191" actId="26606"/>
          <ac:spMkLst>
            <pc:docMk/>
            <pc:sldMk cId="883120011" sldId="265"/>
            <ac:spMk id="2" creationId="{0B158324-E5E6-427F-A338-A2F40E1E4A7A}"/>
          </ac:spMkLst>
        </pc:spChg>
        <pc:spChg chg="add mod">
          <ac:chgData name="Usama Sarwar" userId="621d2bf9-7c16-45c2-bb54-94a08a164439" providerId="ADAL" clId="{57A6425B-FC83-4034-A121-01F0F396D582}" dt="2021-06-19T16:09:34.336" v="191" actId="26606"/>
          <ac:spMkLst>
            <pc:docMk/>
            <pc:sldMk cId="883120011" sldId="265"/>
            <ac:spMk id="4" creationId="{E5502554-D49C-4753-A3D7-AE71DACC7E4D}"/>
          </ac:spMkLst>
        </pc:spChg>
        <pc:spChg chg="add del">
          <ac:chgData name="Usama Sarwar" userId="621d2bf9-7c16-45c2-bb54-94a08a164439" providerId="ADAL" clId="{57A6425B-FC83-4034-A121-01F0F396D582}" dt="2021-06-19T16:09:08.405" v="186" actId="26606"/>
          <ac:spMkLst>
            <pc:docMk/>
            <pc:sldMk cId="883120011" sldId="265"/>
            <ac:spMk id="9" creationId="{5A0118C5-4F8D-4CF4-BADD-53FEACC6C42A}"/>
          </ac:spMkLst>
        </pc:spChg>
        <pc:spChg chg="add del">
          <ac:chgData name="Usama Sarwar" userId="621d2bf9-7c16-45c2-bb54-94a08a164439" providerId="ADAL" clId="{57A6425B-FC83-4034-A121-01F0F396D582}" dt="2021-06-19T16:09:08.405" v="186" actId="26606"/>
          <ac:spMkLst>
            <pc:docMk/>
            <pc:sldMk cId="883120011" sldId="265"/>
            <ac:spMk id="11" creationId="{A99050EE-26AF-4253-BD50-F0FCD965A8F6}"/>
          </ac:spMkLst>
        </pc:spChg>
        <pc:spChg chg="add del">
          <ac:chgData name="Usama Sarwar" userId="621d2bf9-7c16-45c2-bb54-94a08a164439" providerId="ADAL" clId="{57A6425B-FC83-4034-A121-01F0F396D582}" dt="2021-06-19T16:09:08.405" v="186" actId="26606"/>
          <ac:spMkLst>
            <pc:docMk/>
            <pc:sldMk cId="883120011" sldId="265"/>
            <ac:spMk id="17" creationId="{D0C78466-EB6E-45A0-99A6-A00789ACD90A}"/>
          </ac:spMkLst>
        </pc:spChg>
        <pc:spChg chg="add del">
          <ac:chgData name="Usama Sarwar" userId="621d2bf9-7c16-45c2-bb54-94a08a164439" providerId="ADAL" clId="{57A6425B-FC83-4034-A121-01F0F396D582}" dt="2021-06-19T16:09:08.405" v="186" actId="26606"/>
          <ac:spMkLst>
            <pc:docMk/>
            <pc:sldMk cId="883120011" sldId="265"/>
            <ac:spMk id="19" creationId="{E99F76E4-5DFD-4DBE-B042-66FBCD1182C9}"/>
          </ac:spMkLst>
        </pc:spChg>
        <pc:spChg chg="add del">
          <ac:chgData name="Usama Sarwar" userId="621d2bf9-7c16-45c2-bb54-94a08a164439" providerId="ADAL" clId="{57A6425B-FC83-4034-A121-01F0F396D582}" dt="2021-06-19T16:09:10.748" v="188" actId="26606"/>
          <ac:spMkLst>
            <pc:docMk/>
            <pc:sldMk cId="883120011" sldId="265"/>
            <ac:spMk id="363" creationId="{A7AE9375-4664-4DB2-922D-2782A6E439AC}"/>
          </ac:spMkLst>
        </pc:spChg>
        <pc:spChg chg="add del">
          <ac:chgData name="Usama Sarwar" userId="621d2bf9-7c16-45c2-bb54-94a08a164439" providerId="ADAL" clId="{57A6425B-FC83-4034-A121-01F0F396D582}" dt="2021-06-19T16:09:10.748" v="188" actId="26606"/>
          <ac:spMkLst>
            <pc:docMk/>
            <pc:sldMk cId="883120011" sldId="265"/>
            <ac:spMk id="365" creationId="{9DD005C1-8C51-42D6-9BEE-B9B83849743D}"/>
          </ac:spMkLst>
        </pc:spChg>
        <pc:spChg chg="add del">
          <ac:chgData name="Usama Sarwar" userId="621d2bf9-7c16-45c2-bb54-94a08a164439" providerId="ADAL" clId="{57A6425B-FC83-4034-A121-01F0F396D582}" dt="2021-06-19T16:09:34.316" v="190" actId="26606"/>
          <ac:spMkLst>
            <pc:docMk/>
            <pc:sldMk cId="883120011" sldId="265"/>
            <ac:spMk id="367" creationId="{5A0118C5-4F8D-4CF4-BADD-53FEACC6C42A}"/>
          </ac:spMkLst>
        </pc:spChg>
        <pc:spChg chg="add del">
          <ac:chgData name="Usama Sarwar" userId="621d2bf9-7c16-45c2-bb54-94a08a164439" providerId="ADAL" clId="{57A6425B-FC83-4034-A121-01F0F396D582}" dt="2021-06-19T16:09:34.316" v="190" actId="26606"/>
          <ac:spMkLst>
            <pc:docMk/>
            <pc:sldMk cId="883120011" sldId="265"/>
            <ac:spMk id="368" creationId="{A99050EE-26AF-4253-BD50-F0FCD965A8F6}"/>
          </ac:spMkLst>
        </pc:spChg>
        <pc:spChg chg="add del">
          <ac:chgData name="Usama Sarwar" userId="621d2bf9-7c16-45c2-bb54-94a08a164439" providerId="ADAL" clId="{57A6425B-FC83-4034-A121-01F0F396D582}" dt="2021-06-19T16:09:34.316" v="190" actId="26606"/>
          <ac:spMkLst>
            <pc:docMk/>
            <pc:sldMk cId="883120011" sldId="265"/>
            <ac:spMk id="370" creationId="{D0C78466-EB6E-45A0-99A6-A00789ACD90A}"/>
          </ac:spMkLst>
        </pc:spChg>
        <pc:spChg chg="add del">
          <ac:chgData name="Usama Sarwar" userId="621d2bf9-7c16-45c2-bb54-94a08a164439" providerId="ADAL" clId="{57A6425B-FC83-4034-A121-01F0F396D582}" dt="2021-06-19T16:09:34.316" v="190" actId="26606"/>
          <ac:spMkLst>
            <pc:docMk/>
            <pc:sldMk cId="883120011" sldId="265"/>
            <ac:spMk id="371" creationId="{E99F76E4-5DFD-4DBE-B042-66FBCD1182C9}"/>
          </ac:spMkLst>
        </pc:spChg>
        <pc:spChg chg="add">
          <ac:chgData name="Usama Sarwar" userId="621d2bf9-7c16-45c2-bb54-94a08a164439" providerId="ADAL" clId="{57A6425B-FC83-4034-A121-01F0F396D582}" dt="2021-06-19T16:09:34.336" v="191" actId="26606"/>
          <ac:spMkLst>
            <pc:docMk/>
            <pc:sldMk cId="883120011" sldId="265"/>
            <ac:spMk id="375" creationId="{5A0118C5-4F8D-4CF4-BADD-53FEACC6C42A}"/>
          </ac:spMkLst>
        </pc:spChg>
        <pc:spChg chg="add">
          <ac:chgData name="Usama Sarwar" userId="621d2bf9-7c16-45c2-bb54-94a08a164439" providerId="ADAL" clId="{57A6425B-FC83-4034-A121-01F0F396D582}" dt="2021-06-19T16:09:34.336" v="191" actId="26606"/>
          <ac:spMkLst>
            <pc:docMk/>
            <pc:sldMk cId="883120011" sldId="265"/>
            <ac:spMk id="389" creationId="{EC11F68A-CC71-4196-BBF3-20CDCD75D4E6}"/>
          </ac:spMkLst>
        </pc:spChg>
        <pc:spChg chg="add">
          <ac:chgData name="Usama Sarwar" userId="621d2bf9-7c16-45c2-bb54-94a08a164439" providerId="ADAL" clId="{57A6425B-FC83-4034-A121-01F0F396D582}" dt="2021-06-19T16:09:34.336" v="191" actId="26606"/>
          <ac:spMkLst>
            <pc:docMk/>
            <pc:sldMk cId="883120011" sldId="265"/>
            <ac:spMk id="390" creationId="{085F9950-F10E-4E64-962B-F70345789875}"/>
          </ac:spMkLst>
        </pc:spChg>
        <pc:grpChg chg="add del">
          <ac:chgData name="Usama Sarwar" userId="621d2bf9-7c16-45c2-bb54-94a08a164439" providerId="ADAL" clId="{57A6425B-FC83-4034-A121-01F0F396D582}" dt="2021-06-19T16:09:08.405" v="186" actId="26606"/>
          <ac:grpSpMkLst>
            <pc:docMk/>
            <pc:sldMk cId="883120011" sldId="265"/>
            <ac:grpSpMk id="13" creationId="{00E015F5-1A99-4E40-BC3D-7707802996B5}"/>
          </ac:grpSpMkLst>
        </pc:grpChg>
        <pc:grpChg chg="add del">
          <ac:chgData name="Usama Sarwar" userId="621d2bf9-7c16-45c2-bb54-94a08a164439" providerId="ADAL" clId="{57A6425B-FC83-4034-A121-01F0F396D582}" dt="2021-06-19T16:09:08.405" v="186" actId="26606"/>
          <ac:grpSpMkLst>
            <pc:docMk/>
            <pc:sldMk cId="883120011" sldId="265"/>
            <ac:grpSpMk id="21" creationId="{5468B3A9-705E-43C3-A742-0619B0D8F2EE}"/>
          </ac:grpSpMkLst>
        </pc:grpChg>
        <pc:grpChg chg="add del">
          <ac:chgData name="Usama Sarwar" userId="621d2bf9-7c16-45c2-bb54-94a08a164439" providerId="ADAL" clId="{57A6425B-FC83-4034-A121-01F0F396D582}" dt="2021-06-19T16:09:08.405" v="186" actId="26606"/>
          <ac:grpSpMkLst>
            <pc:docMk/>
            <pc:sldMk cId="883120011" sldId="265"/>
            <ac:grpSpMk id="192" creationId="{773717CC-ECEE-4ABF-BA61-C59F46801775}"/>
          </ac:grpSpMkLst>
        </pc:grpChg>
        <pc:grpChg chg="add del">
          <ac:chgData name="Usama Sarwar" userId="621d2bf9-7c16-45c2-bb54-94a08a164439" providerId="ADAL" clId="{57A6425B-FC83-4034-A121-01F0F396D582}" dt="2021-06-19T16:09:34.316" v="190" actId="26606"/>
          <ac:grpSpMkLst>
            <pc:docMk/>
            <pc:sldMk cId="883120011" sldId="265"/>
            <ac:grpSpMk id="369" creationId="{00E015F5-1A99-4E40-BC3D-7707802996B5}"/>
          </ac:grpSpMkLst>
        </pc:grpChg>
        <pc:grpChg chg="add del">
          <ac:chgData name="Usama Sarwar" userId="621d2bf9-7c16-45c2-bb54-94a08a164439" providerId="ADAL" clId="{57A6425B-FC83-4034-A121-01F0F396D582}" dt="2021-06-19T16:09:34.316" v="190" actId="26606"/>
          <ac:grpSpMkLst>
            <pc:docMk/>
            <pc:sldMk cId="883120011" sldId="265"/>
            <ac:grpSpMk id="372" creationId="{5468B3A9-705E-43C3-A742-0619B0D8F2EE}"/>
          </ac:grpSpMkLst>
        </pc:grpChg>
        <pc:grpChg chg="add del">
          <ac:chgData name="Usama Sarwar" userId="621d2bf9-7c16-45c2-bb54-94a08a164439" providerId="ADAL" clId="{57A6425B-FC83-4034-A121-01F0F396D582}" dt="2021-06-19T16:09:34.316" v="190" actId="26606"/>
          <ac:grpSpMkLst>
            <pc:docMk/>
            <pc:sldMk cId="883120011" sldId="265"/>
            <ac:grpSpMk id="373" creationId="{773717CC-ECEE-4ABF-BA61-C59F46801775}"/>
          </ac:grpSpMkLst>
        </pc:grpChg>
        <pc:grpChg chg="add">
          <ac:chgData name="Usama Sarwar" userId="621d2bf9-7c16-45c2-bb54-94a08a164439" providerId="ADAL" clId="{57A6425B-FC83-4034-A121-01F0F396D582}" dt="2021-06-19T16:09:34.336" v="191" actId="26606"/>
          <ac:grpSpMkLst>
            <pc:docMk/>
            <pc:sldMk cId="883120011" sldId="265"/>
            <ac:grpSpMk id="376" creationId="{1E8369D0-2C3B-4E27-AC6C-A246AC28CDA1}"/>
          </ac:grpSpMkLst>
        </pc:grpChg>
        <pc:grpChg chg="add">
          <ac:chgData name="Usama Sarwar" userId="621d2bf9-7c16-45c2-bb54-94a08a164439" providerId="ADAL" clId="{57A6425B-FC83-4034-A121-01F0F396D582}" dt="2021-06-19T16:09:34.336" v="191" actId="26606"/>
          <ac:grpSpMkLst>
            <pc:docMk/>
            <pc:sldMk cId="883120011" sldId="265"/>
            <ac:grpSpMk id="378" creationId="{C6F74901-2A71-43C3-837C-27CCD6B6D636}"/>
          </ac:grpSpMkLst>
        </pc:grpChg>
        <pc:picChg chg="del">
          <ac:chgData name="Usama Sarwar" userId="621d2bf9-7c16-45c2-bb54-94a08a164439" providerId="ADAL" clId="{57A6425B-FC83-4034-A121-01F0F396D582}" dt="2021-06-19T16:08:19.518" v="162" actId="478"/>
          <ac:picMkLst>
            <pc:docMk/>
            <pc:sldMk cId="883120011" sldId="265"/>
            <ac:picMk id="5" creationId="{8CBAED44-5845-410F-9820-01CF2B10EB36}"/>
          </ac:picMkLst>
        </pc:picChg>
        <pc:cxnChg chg="add del">
          <ac:chgData name="Usama Sarwar" userId="621d2bf9-7c16-45c2-bb54-94a08a164439" providerId="ADAL" clId="{57A6425B-FC83-4034-A121-01F0F396D582}" dt="2021-06-19T16:09:10.748" v="188" actId="26606"/>
          <ac:cxnSpMkLst>
            <pc:docMk/>
            <pc:sldMk cId="883120011" sldId="265"/>
            <ac:cxnSpMk id="364" creationId="{EE504C98-6397-41C1-A8D8-2D9C4ED307E0}"/>
          </ac:cxnSpMkLst>
        </pc:cxnChg>
      </pc:sldChg>
      <pc:sldChg chg="addSp delSp modSp mod setBg setClrOvrMap">
        <pc:chgData name="Usama Sarwar" userId="621d2bf9-7c16-45c2-bb54-94a08a164439" providerId="ADAL" clId="{57A6425B-FC83-4034-A121-01F0F396D582}" dt="2021-06-19T16:15:50.863" v="274"/>
        <pc:sldMkLst>
          <pc:docMk/>
          <pc:sldMk cId="2391691064" sldId="266"/>
        </pc:sldMkLst>
        <pc:spChg chg="mod">
          <ac:chgData name="Usama Sarwar" userId="621d2bf9-7c16-45c2-bb54-94a08a164439" providerId="ADAL" clId="{57A6425B-FC83-4034-A121-01F0F396D582}" dt="2021-06-19T16:14:10.107" v="268" actId="26606"/>
          <ac:spMkLst>
            <pc:docMk/>
            <pc:sldMk cId="2391691064" sldId="266"/>
            <ac:spMk id="2" creationId="{FE0A95CF-BAFD-4763-A467-EDEEBEE40BFD}"/>
          </ac:spMkLst>
        </pc:spChg>
        <pc:spChg chg="mod">
          <ac:chgData name="Usama Sarwar" userId="621d2bf9-7c16-45c2-bb54-94a08a164439" providerId="ADAL" clId="{57A6425B-FC83-4034-A121-01F0F396D582}" dt="2021-06-19T16:14:10.107" v="268" actId="26606"/>
          <ac:spMkLst>
            <pc:docMk/>
            <pc:sldMk cId="2391691064" sldId="266"/>
            <ac:spMk id="3" creationId="{F77ECE12-4EC8-479C-9B3E-670A2632738D}"/>
          </ac:spMkLst>
        </pc:spChg>
        <pc:spChg chg="add del mod">
          <ac:chgData name="Usama Sarwar" userId="621d2bf9-7c16-45c2-bb54-94a08a164439" providerId="ADAL" clId="{57A6425B-FC83-4034-A121-01F0F396D582}" dt="2021-06-19T16:14:10.141" v="269" actId="26606"/>
          <ac:spMkLst>
            <pc:docMk/>
            <pc:sldMk cId="2391691064" sldId="266"/>
            <ac:spMk id="6" creationId="{E52E4D1C-F2AD-4B55-B62F-3D714C04403C}"/>
          </ac:spMkLst>
        </pc:spChg>
        <pc:spChg chg="add del">
          <ac:chgData name="Usama Sarwar" userId="621d2bf9-7c16-45c2-bb54-94a08a164439" providerId="ADAL" clId="{57A6425B-FC83-4034-A121-01F0F396D582}" dt="2021-06-19T16:10:57.212" v="213" actId="26606"/>
          <ac:spMkLst>
            <pc:docMk/>
            <pc:sldMk cId="2391691064" sldId="266"/>
            <ac:spMk id="11" creationId="{8CA06CD6-90CA-4C45-856C-6771339E1E22}"/>
          </ac:spMkLst>
        </pc:spChg>
        <pc:spChg chg="add del">
          <ac:chgData name="Usama Sarwar" userId="621d2bf9-7c16-45c2-bb54-94a08a164439" providerId="ADAL" clId="{57A6425B-FC83-4034-A121-01F0F396D582}" dt="2021-06-19T16:14:10.141" v="269" actId="26606"/>
          <ac:spMkLst>
            <pc:docMk/>
            <pc:sldMk cId="2391691064" sldId="266"/>
            <ac:spMk id="15" creationId="{8045BF01-625E-4022-91E5-488DB3FCB734}"/>
          </ac:spMkLst>
        </pc:spChg>
        <pc:spChg chg="add del">
          <ac:chgData name="Usama Sarwar" userId="621d2bf9-7c16-45c2-bb54-94a08a164439" providerId="ADAL" clId="{57A6425B-FC83-4034-A121-01F0F396D582}" dt="2021-06-19T16:14:10.141" v="269" actId="26606"/>
          <ac:spMkLst>
            <pc:docMk/>
            <pc:sldMk cId="2391691064" sldId="266"/>
            <ac:spMk id="16" creationId="{0E442549-290E-4B7E-892E-F2DB911DD205}"/>
          </ac:spMkLst>
        </pc:spChg>
        <pc:spChg chg="add del">
          <ac:chgData name="Usama Sarwar" userId="621d2bf9-7c16-45c2-bb54-94a08a164439" providerId="ADAL" clId="{57A6425B-FC83-4034-A121-01F0F396D582}" dt="2021-06-19T16:14:10.107" v="268" actId="26606"/>
          <ac:spMkLst>
            <pc:docMk/>
            <pc:sldMk cId="2391691064" sldId="266"/>
            <ac:spMk id="21" creationId="{4C608BEB-860E-4094-8511-78603564A75E}"/>
          </ac:spMkLst>
        </pc:spChg>
        <pc:spChg chg="add">
          <ac:chgData name="Usama Sarwar" userId="621d2bf9-7c16-45c2-bb54-94a08a164439" providerId="ADAL" clId="{57A6425B-FC83-4034-A121-01F0F396D582}" dt="2021-06-19T16:14:10.141" v="269" actId="26606"/>
          <ac:spMkLst>
            <pc:docMk/>
            <pc:sldMk cId="2391691064" sldId="266"/>
            <ac:spMk id="25" creationId="{8045BF01-625E-4022-91E5-488DB3FCB734}"/>
          </ac:spMkLst>
        </pc:spChg>
        <pc:spChg chg="add">
          <ac:chgData name="Usama Sarwar" userId="621d2bf9-7c16-45c2-bb54-94a08a164439" providerId="ADAL" clId="{57A6425B-FC83-4034-A121-01F0F396D582}" dt="2021-06-19T16:14:10.141" v="269" actId="26606"/>
          <ac:spMkLst>
            <pc:docMk/>
            <pc:sldMk cId="2391691064" sldId="266"/>
            <ac:spMk id="26" creationId="{0E442549-290E-4B7E-892E-F2DB911DD205}"/>
          </ac:spMkLst>
        </pc:spChg>
        <pc:graphicFrameChg chg="add mod modGraphic">
          <ac:chgData name="Usama Sarwar" userId="621d2bf9-7c16-45c2-bb54-94a08a164439" providerId="ADAL" clId="{57A6425B-FC83-4034-A121-01F0F396D582}" dt="2021-06-19T16:15:50.863" v="274"/>
          <ac:graphicFrameMkLst>
            <pc:docMk/>
            <pc:sldMk cId="2391691064" sldId="266"/>
            <ac:graphicFrameMk id="18" creationId="{8A4D4588-DCC8-49D6-9D3C-D737FB61CE40}"/>
          </ac:graphicFrameMkLst>
        </pc:graphicFrameChg>
        <pc:picChg chg="del mod">
          <ac:chgData name="Usama Sarwar" userId="621d2bf9-7c16-45c2-bb54-94a08a164439" providerId="ADAL" clId="{57A6425B-FC83-4034-A121-01F0F396D582}" dt="2021-06-19T16:10:24.720" v="194" actId="478"/>
          <ac:picMkLst>
            <pc:docMk/>
            <pc:sldMk cId="2391691064" sldId="266"/>
            <ac:picMk id="7" creationId="{3E21D1F2-6378-4B2A-B9BA-6F2258C4D474}"/>
          </ac:picMkLst>
        </pc:picChg>
        <pc:cxnChg chg="add del">
          <ac:chgData name="Usama Sarwar" userId="621d2bf9-7c16-45c2-bb54-94a08a164439" providerId="ADAL" clId="{57A6425B-FC83-4034-A121-01F0F396D582}" dt="2021-06-19T16:10:57.212" v="213" actId="26606"/>
          <ac:cxnSpMkLst>
            <pc:docMk/>
            <pc:sldMk cId="2391691064" sldId="266"/>
            <ac:cxnSpMk id="13" creationId="{5021601D-2758-4B15-A31C-FDA184C51B3A}"/>
          </ac:cxnSpMkLst>
        </pc:cxnChg>
        <pc:cxnChg chg="add del">
          <ac:chgData name="Usama Sarwar" userId="621d2bf9-7c16-45c2-bb54-94a08a164439" providerId="ADAL" clId="{57A6425B-FC83-4034-A121-01F0F396D582}" dt="2021-06-19T16:14:10.107" v="268" actId="26606"/>
          <ac:cxnSpMkLst>
            <pc:docMk/>
            <pc:sldMk cId="2391691064" sldId="266"/>
            <ac:cxnSpMk id="23" creationId="{1F16A8D4-FE87-4604-88B2-394B5D1EB437}"/>
          </ac:cxnSpMkLst>
        </pc:cxnChg>
      </pc:sldChg>
      <pc:sldChg chg="addSp delSp modSp new mod setBg">
        <pc:chgData name="Usama Sarwar" userId="621d2bf9-7c16-45c2-bb54-94a08a164439" providerId="ADAL" clId="{57A6425B-FC83-4034-A121-01F0F396D582}" dt="2021-06-19T16:16:43.838" v="289" actId="26606"/>
        <pc:sldMkLst>
          <pc:docMk/>
          <pc:sldMk cId="251471061" sldId="267"/>
        </pc:sldMkLst>
        <pc:spChg chg="mod">
          <ac:chgData name="Usama Sarwar" userId="621d2bf9-7c16-45c2-bb54-94a08a164439" providerId="ADAL" clId="{57A6425B-FC83-4034-A121-01F0F396D582}" dt="2021-06-19T16:16:43.838" v="289" actId="26606"/>
          <ac:spMkLst>
            <pc:docMk/>
            <pc:sldMk cId="251471061" sldId="267"/>
            <ac:spMk id="2" creationId="{9F09931D-BC50-437E-BD50-347D8A4A1A7A}"/>
          </ac:spMkLst>
        </pc:spChg>
        <pc:spChg chg="del">
          <ac:chgData name="Usama Sarwar" userId="621d2bf9-7c16-45c2-bb54-94a08a164439" providerId="ADAL" clId="{57A6425B-FC83-4034-A121-01F0F396D582}" dt="2021-06-19T16:16:20.434" v="286" actId="478"/>
          <ac:spMkLst>
            <pc:docMk/>
            <pc:sldMk cId="251471061" sldId="267"/>
            <ac:spMk id="3" creationId="{5E6DAEF8-9E6C-4510-8636-2D7239B1D51C}"/>
          </ac:spMkLst>
        </pc:spChg>
        <pc:spChg chg="add del">
          <ac:chgData name="Usama Sarwar" userId="621d2bf9-7c16-45c2-bb54-94a08a164439" providerId="ADAL" clId="{57A6425B-FC83-4034-A121-01F0F396D582}" dt="2021-06-19T16:16:43.345" v="288" actId="26606"/>
          <ac:spMkLst>
            <pc:docMk/>
            <pc:sldMk cId="251471061" sldId="267"/>
            <ac:spMk id="7" creationId="{FD4AD0ED-45F1-4AB2-8C18-7DED238A0FC1}"/>
          </ac:spMkLst>
        </pc:spChg>
        <pc:spChg chg="add del">
          <ac:chgData name="Usama Sarwar" userId="621d2bf9-7c16-45c2-bb54-94a08a164439" providerId="ADAL" clId="{57A6425B-FC83-4034-A121-01F0F396D582}" dt="2021-06-19T16:16:43.345" v="288" actId="26606"/>
          <ac:spMkLst>
            <pc:docMk/>
            <pc:sldMk cId="251471061" sldId="267"/>
            <ac:spMk id="9" creationId="{B7430622-9855-482E-98A8-1FAECC90908E}"/>
          </ac:spMkLst>
        </pc:spChg>
        <pc:spChg chg="add del">
          <ac:chgData name="Usama Sarwar" userId="621d2bf9-7c16-45c2-bb54-94a08a164439" providerId="ADAL" clId="{57A6425B-FC83-4034-A121-01F0F396D582}" dt="2021-06-19T16:16:43.345" v="288" actId="26606"/>
          <ac:spMkLst>
            <pc:docMk/>
            <pc:sldMk cId="251471061" sldId="267"/>
            <ac:spMk id="19" creationId="{73162FBC-1EE8-4355-8B2B-CB9A5B4BD576}"/>
          </ac:spMkLst>
        </pc:spChg>
        <pc:spChg chg="add">
          <ac:chgData name="Usama Sarwar" userId="621d2bf9-7c16-45c2-bb54-94a08a164439" providerId="ADAL" clId="{57A6425B-FC83-4034-A121-01F0F396D582}" dt="2021-06-19T16:16:43.838" v="289" actId="26606"/>
          <ac:spMkLst>
            <pc:docMk/>
            <pc:sldMk cId="251471061" sldId="267"/>
            <ac:spMk id="23" creationId="{C10FB9CA-E7FA-462C-B537-F1224ED1ACF4}"/>
          </ac:spMkLst>
        </pc:spChg>
        <pc:spChg chg="add">
          <ac:chgData name="Usama Sarwar" userId="621d2bf9-7c16-45c2-bb54-94a08a164439" providerId="ADAL" clId="{57A6425B-FC83-4034-A121-01F0F396D582}" dt="2021-06-19T16:16:43.838" v="289" actId="26606"/>
          <ac:spMkLst>
            <pc:docMk/>
            <pc:sldMk cId="251471061" sldId="267"/>
            <ac:spMk id="25" creationId="{D8469AE7-A75B-4F37-850B-EF5974ABED2C}"/>
          </ac:spMkLst>
        </pc:spChg>
        <pc:spChg chg="add del">
          <ac:chgData name="Usama Sarwar" userId="621d2bf9-7c16-45c2-bb54-94a08a164439" providerId="ADAL" clId="{57A6425B-FC83-4034-A121-01F0F396D582}" dt="2021-06-19T16:16:43.345" v="288" actId="26606"/>
          <ac:spMkLst>
            <pc:docMk/>
            <pc:sldMk cId="251471061" sldId="267"/>
            <ac:spMk id="27" creationId="{26CE109B-4241-4CF1-B587-868774BB4464}"/>
          </ac:spMkLst>
        </pc:spChg>
        <pc:spChg chg="add">
          <ac:chgData name="Usama Sarwar" userId="621d2bf9-7c16-45c2-bb54-94a08a164439" providerId="ADAL" clId="{57A6425B-FC83-4034-A121-01F0F396D582}" dt="2021-06-19T16:16:43.838" v="289" actId="26606"/>
          <ac:spMkLst>
            <pc:docMk/>
            <pc:sldMk cId="251471061" sldId="267"/>
            <ac:spMk id="197" creationId="{3677BAFB-3BD3-41BB-9107-FAE224AE21C4}"/>
          </ac:spMkLst>
        </pc:spChg>
        <pc:spChg chg="add">
          <ac:chgData name="Usama Sarwar" userId="621d2bf9-7c16-45c2-bb54-94a08a164439" providerId="ADAL" clId="{57A6425B-FC83-4034-A121-01F0F396D582}" dt="2021-06-19T16:16:43.838" v="289" actId="26606"/>
          <ac:spMkLst>
            <pc:docMk/>
            <pc:sldMk cId="251471061" sldId="267"/>
            <ac:spMk id="198" creationId="{E6823A9B-C188-42D4-847C-3AD928DB145C}"/>
          </ac:spMkLst>
        </pc:spChg>
        <pc:spChg chg="add">
          <ac:chgData name="Usama Sarwar" userId="621d2bf9-7c16-45c2-bb54-94a08a164439" providerId="ADAL" clId="{57A6425B-FC83-4034-A121-01F0F396D582}" dt="2021-06-19T16:16:43.838" v="289" actId="26606"/>
          <ac:spMkLst>
            <pc:docMk/>
            <pc:sldMk cId="251471061" sldId="267"/>
            <ac:spMk id="199" creationId="{34B557F3-1A0C-4749-A6DB-EAC082DF390B}"/>
          </ac:spMkLst>
        </pc:spChg>
        <pc:spChg chg="add">
          <ac:chgData name="Usama Sarwar" userId="621d2bf9-7c16-45c2-bb54-94a08a164439" providerId="ADAL" clId="{57A6425B-FC83-4034-A121-01F0F396D582}" dt="2021-06-19T16:16:43.838" v="289" actId="26606"/>
          <ac:spMkLst>
            <pc:docMk/>
            <pc:sldMk cId="251471061" sldId="267"/>
            <ac:spMk id="200" creationId="{55D55AA6-3751-494F-868A-DCEDC5CE82BF}"/>
          </ac:spMkLst>
        </pc:spChg>
        <pc:spChg chg="add">
          <ac:chgData name="Usama Sarwar" userId="621d2bf9-7c16-45c2-bb54-94a08a164439" providerId="ADAL" clId="{57A6425B-FC83-4034-A121-01F0F396D582}" dt="2021-06-19T16:16:43.838" v="289" actId="26606"/>
          <ac:spMkLst>
            <pc:docMk/>
            <pc:sldMk cId="251471061" sldId="267"/>
            <ac:spMk id="201" creationId="{4D4C00DC-4DC6-4CD2-9E31-F17E6CEBC5A6}"/>
          </ac:spMkLst>
        </pc:spChg>
        <pc:spChg chg="add">
          <ac:chgData name="Usama Sarwar" userId="621d2bf9-7c16-45c2-bb54-94a08a164439" providerId="ADAL" clId="{57A6425B-FC83-4034-A121-01F0F396D582}" dt="2021-06-19T16:16:43.838" v="289" actId="26606"/>
          <ac:spMkLst>
            <pc:docMk/>
            <pc:sldMk cId="251471061" sldId="267"/>
            <ac:spMk id="202" creationId="{D82AB1B2-7970-42CF-8BF5-567C69E9FFFB}"/>
          </ac:spMkLst>
        </pc:spChg>
        <pc:grpChg chg="add del">
          <ac:chgData name="Usama Sarwar" userId="621d2bf9-7c16-45c2-bb54-94a08a164439" providerId="ADAL" clId="{57A6425B-FC83-4034-A121-01F0F396D582}" dt="2021-06-19T16:16:43.345" v="288" actId="26606"/>
          <ac:grpSpMkLst>
            <pc:docMk/>
            <pc:sldMk cId="251471061" sldId="267"/>
            <ac:grpSpMk id="11" creationId="{715C76D5-716D-420A-ABDC-55BF6D9ED2C2}"/>
          </ac:grpSpMkLst>
        </pc:grpChg>
        <pc:grpChg chg="add del">
          <ac:chgData name="Usama Sarwar" userId="621d2bf9-7c16-45c2-bb54-94a08a164439" providerId="ADAL" clId="{57A6425B-FC83-4034-A121-01F0F396D582}" dt="2021-06-19T16:16:43.345" v="288" actId="26606"/>
          <ac:grpSpMkLst>
            <pc:docMk/>
            <pc:sldMk cId="251471061" sldId="267"/>
            <ac:grpSpMk id="21" creationId="{C2940EF9-7ECF-49BA-8F14-5EBC7ADE07FD}"/>
          </ac:grpSpMkLst>
        </pc:grpChg>
        <pc:grpChg chg="add del">
          <ac:chgData name="Usama Sarwar" userId="621d2bf9-7c16-45c2-bb54-94a08a164439" providerId="ADAL" clId="{57A6425B-FC83-4034-A121-01F0F396D582}" dt="2021-06-19T16:16:43.345" v="288" actId="26606"/>
          <ac:grpSpMkLst>
            <pc:docMk/>
            <pc:sldMk cId="251471061" sldId="267"/>
            <ac:grpSpMk id="29" creationId="{DD107650-C271-404F-98D8-BB8E7E030643}"/>
          </ac:grpSpMkLst>
        </pc:grpChg>
        <pc:grpChg chg="add">
          <ac:chgData name="Usama Sarwar" userId="621d2bf9-7c16-45c2-bb54-94a08a164439" providerId="ADAL" clId="{57A6425B-FC83-4034-A121-01F0F396D582}" dt="2021-06-19T16:16:43.838" v="289" actId="26606"/>
          <ac:grpSpMkLst>
            <pc:docMk/>
            <pc:sldMk cId="251471061" sldId="267"/>
            <ac:grpSpMk id="203" creationId="{66FB5A75-BDE2-4F12-A95B-C48788A7685C}"/>
          </ac:grpSpMkLst>
        </pc:grpChg>
        <pc:grpChg chg="add">
          <ac:chgData name="Usama Sarwar" userId="621d2bf9-7c16-45c2-bb54-94a08a164439" providerId="ADAL" clId="{57A6425B-FC83-4034-A121-01F0F396D582}" dt="2021-06-19T16:16:43.838" v="289" actId="26606"/>
          <ac:grpSpMkLst>
            <pc:docMk/>
            <pc:sldMk cId="251471061" sldId="267"/>
            <ac:grpSpMk id="205" creationId="{63301095-70B2-49AA-8DA9-A35629AD621C}"/>
          </ac:grpSpMkLst>
        </pc:grpChg>
      </pc:sldChg>
      <pc:sldChg chg="addSp delSp modSp del mod setBg">
        <pc:chgData name="Usama Sarwar" userId="621d2bf9-7c16-45c2-bb54-94a08a164439" providerId="ADAL" clId="{57A6425B-FC83-4034-A121-01F0F396D582}" dt="2021-06-19T16:16:01.682" v="275" actId="47"/>
        <pc:sldMkLst>
          <pc:docMk/>
          <pc:sldMk cId="692308144" sldId="267"/>
        </pc:sldMkLst>
        <pc:spChg chg="mod">
          <ac:chgData name="Usama Sarwar" userId="621d2bf9-7c16-45c2-bb54-94a08a164439" providerId="ADAL" clId="{57A6425B-FC83-4034-A121-01F0F396D582}" dt="2021-06-19T16:11:16.106" v="217" actId="26606"/>
          <ac:spMkLst>
            <pc:docMk/>
            <pc:sldMk cId="692308144" sldId="267"/>
            <ac:spMk id="2" creationId="{6660DC37-82E8-4E36-9692-A4C737E3C34A}"/>
          </ac:spMkLst>
        </pc:spChg>
        <pc:spChg chg="add del mod">
          <ac:chgData name="Usama Sarwar" userId="621d2bf9-7c16-45c2-bb54-94a08a164439" providerId="ADAL" clId="{57A6425B-FC83-4034-A121-01F0F396D582}" dt="2021-06-19T16:11:16.106" v="217" actId="26606"/>
          <ac:spMkLst>
            <pc:docMk/>
            <pc:sldMk cId="692308144" sldId="267"/>
            <ac:spMk id="3" creationId="{B275795C-E28D-46A7-AABA-BE89BA6199B1}"/>
          </ac:spMkLst>
        </pc:spChg>
        <pc:spChg chg="add del">
          <ac:chgData name="Usama Sarwar" userId="621d2bf9-7c16-45c2-bb54-94a08a164439" providerId="ADAL" clId="{57A6425B-FC83-4034-A121-01F0F396D582}" dt="2021-06-19T16:11:16.106" v="217" actId="26606"/>
          <ac:spMkLst>
            <pc:docMk/>
            <pc:sldMk cId="692308144" sldId="267"/>
            <ac:spMk id="10" creationId="{D4771268-CB57-404A-9271-370EB28F6090}"/>
          </ac:spMkLst>
        </pc:spChg>
        <pc:picChg chg="del mod">
          <ac:chgData name="Usama Sarwar" userId="621d2bf9-7c16-45c2-bb54-94a08a164439" providerId="ADAL" clId="{57A6425B-FC83-4034-A121-01F0F396D582}" dt="2021-06-19T16:12:11.242" v="218" actId="478"/>
          <ac:picMkLst>
            <pc:docMk/>
            <pc:sldMk cId="692308144" sldId="267"/>
            <ac:picMk id="5" creationId="{FCC41008-7C31-49AA-B3C6-AB409240C927}"/>
          </ac:picMkLst>
        </pc:pic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_rels/data2.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sv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diagrams/_rels/data3.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10" Type="http://schemas.openxmlformats.org/officeDocument/2006/relationships/image" Target="../media/image41.svg"/><Relationship Id="rId4" Type="http://schemas.openxmlformats.org/officeDocument/2006/relationships/image" Target="../media/image35.svg"/><Relationship Id="rId9" Type="http://schemas.openxmlformats.org/officeDocument/2006/relationships/image" Target="../media/image4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sv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diagrams/_rels/drawing3.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10" Type="http://schemas.openxmlformats.org/officeDocument/2006/relationships/image" Target="../media/image41.svg"/><Relationship Id="rId4" Type="http://schemas.openxmlformats.org/officeDocument/2006/relationships/image" Target="../media/image35.svg"/><Relationship Id="rId9" Type="http://schemas.openxmlformats.org/officeDocument/2006/relationships/image" Target="../media/image40.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7C732F-1728-47DC-A4A6-BDD1C1A1FD53}"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25C1CBA-1CD4-4A82-B2A9-204E613DB160}">
      <dgm:prSet/>
      <dgm:spPr/>
      <dgm:t>
        <a:bodyPr/>
        <a:lstStyle/>
        <a:p>
          <a:pPr>
            <a:lnSpc>
              <a:spcPct val="100000"/>
            </a:lnSpc>
          </a:pPr>
          <a:r>
            <a:rPr lang="en-US"/>
            <a:t>Managing people, process and problems during a software project</a:t>
          </a:r>
        </a:p>
      </dgm:t>
    </dgm:pt>
    <dgm:pt modelId="{A3987D9C-49FB-4053-A9AC-E655A2AD4E5E}" type="parTrans" cxnId="{163CE673-3466-49EC-B1F4-55C41F7B5A8F}">
      <dgm:prSet/>
      <dgm:spPr/>
      <dgm:t>
        <a:bodyPr/>
        <a:lstStyle/>
        <a:p>
          <a:endParaRPr lang="en-US"/>
        </a:p>
      </dgm:t>
    </dgm:pt>
    <dgm:pt modelId="{4260A2FA-CAC5-4C24-BBE5-9E1684165668}" type="sibTrans" cxnId="{163CE673-3466-49EC-B1F4-55C41F7B5A8F}">
      <dgm:prSet/>
      <dgm:spPr/>
      <dgm:t>
        <a:bodyPr/>
        <a:lstStyle/>
        <a:p>
          <a:endParaRPr lang="en-US"/>
        </a:p>
      </dgm:t>
    </dgm:pt>
    <dgm:pt modelId="{6888ED18-EEDC-402C-A941-C29C378F9E75}">
      <dgm:prSet/>
      <dgm:spPr/>
      <dgm:t>
        <a:bodyPr/>
        <a:lstStyle/>
        <a:p>
          <a:pPr>
            <a:lnSpc>
              <a:spcPct val="100000"/>
            </a:lnSpc>
          </a:pPr>
          <a:r>
            <a:rPr lang="en-US"/>
            <a:t>Relating software metrics with software projects</a:t>
          </a:r>
        </a:p>
      </dgm:t>
    </dgm:pt>
    <dgm:pt modelId="{E77A567A-E1D7-4882-9B9E-E9626D39E8D2}" type="parTrans" cxnId="{B5E27824-92F5-45DC-AC5C-5DC150EAB335}">
      <dgm:prSet/>
      <dgm:spPr/>
      <dgm:t>
        <a:bodyPr/>
        <a:lstStyle/>
        <a:p>
          <a:endParaRPr lang="en-US"/>
        </a:p>
      </dgm:t>
    </dgm:pt>
    <dgm:pt modelId="{9ADF2F37-0CF9-4DC6-A785-BCE7FD47F4AB}" type="sibTrans" cxnId="{B5E27824-92F5-45DC-AC5C-5DC150EAB335}">
      <dgm:prSet/>
      <dgm:spPr/>
      <dgm:t>
        <a:bodyPr/>
        <a:lstStyle/>
        <a:p>
          <a:endParaRPr lang="en-US"/>
        </a:p>
      </dgm:t>
    </dgm:pt>
    <dgm:pt modelId="{C53BF341-5008-44E9-86A4-44AC01FC9B9C}">
      <dgm:prSet/>
      <dgm:spPr/>
      <dgm:t>
        <a:bodyPr/>
        <a:lstStyle/>
        <a:p>
          <a:pPr>
            <a:lnSpc>
              <a:spcPct val="100000"/>
            </a:lnSpc>
          </a:pPr>
          <a:r>
            <a:rPr lang="en-US"/>
            <a:t>Estimating effort, cost and project duration</a:t>
          </a:r>
        </a:p>
      </dgm:t>
    </dgm:pt>
    <dgm:pt modelId="{4E951A87-17EE-490B-8CC1-D62AA649F448}" type="parTrans" cxnId="{EAD35C80-42F4-49B4-A267-3BD8DDB08945}">
      <dgm:prSet/>
      <dgm:spPr/>
      <dgm:t>
        <a:bodyPr/>
        <a:lstStyle/>
        <a:p>
          <a:endParaRPr lang="en-US"/>
        </a:p>
      </dgm:t>
    </dgm:pt>
    <dgm:pt modelId="{06274357-A636-4AFE-B523-E06C5C8D77CF}" type="sibTrans" cxnId="{EAD35C80-42F4-49B4-A267-3BD8DDB08945}">
      <dgm:prSet/>
      <dgm:spPr/>
      <dgm:t>
        <a:bodyPr/>
        <a:lstStyle/>
        <a:p>
          <a:endParaRPr lang="en-US"/>
        </a:p>
      </dgm:t>
    </dgm:pt>
    <dgm:pt modelId="{56AFB60F-2CBE-446F-9626-15495D8019CA}">
      <dgm:prSet/>
      <dgm:spPr/>
      <dgm:t>
        <a:bodyPr/>
        <a:lstStyle/>
        <a:p>
          <a:pPr>
            <a:lnSpc>
              <a:spcPct val="100000"/>
            </a:lnSpc>
          </a:pPr>
          <a:r>
            <a:rPr lang="en-US"/>
            <a:t>Risk assessment techniques</a:t>
          </a:r>
        </a:p>
      </dgm:t>
    </dgm:pt>
    <dgm:pt modelId="{53CDC02C-E6F3-48FD-9541-4BC880B7743F}" type="parTrans" cxnId="{50C6E2BC-08D3-4687-A424-EDDA76D5BEE2}">
      <dgm:prSet/>
      <dgm:spPr/>
      <dgm:t>
        <a:bodyPr/>
        <a:lstStyle/>
        <a:p>
          <a:endParaRPr lang="en-US"/>
        </a:p>
      </dgm:t>
    </dgm:pt>
    <dgm:pt modelId="{D0EA6C1B-D7AE-4D0D-95DE-ED72621894DF}" type="sibTrans" cxnId="{50C6E2BC-08D3-4687-A424-EDDA76D5BEE2}">
      <dgm:prSet/>
      <dgm:spPr/>
      <dgm:t>
        <a:bodyPr/>
        <a:lstStyle/>
        <a:p>
          <a:endParaRPr lang="en-US"/>
        </a:p>
      </dgm:t>
    </dgm:pt>
    <dgm:pt modelId="{D19DCE6B-49D6-44DE-9DC1-DE08C920A165}">
      <dgm:prSet/>
      <dgm:spPr/>
      <dgm:t>
        <a:bodyPr/>
        <a:lstStyle/>
        <a:p>
          <a:pPr>
            <a:lnSpc>
              <a:spcPct val="100000"/>
            </a:lnSpc>
          </a:pPr>
          <a:r>
            <a:rPr lang="en-US"/>
            <a:t>Project scheduling</a:t>
          </a:r>
        </a:p>
      </dgm:t>
    </dgm:pt>
    <dgm:pt modelId="{58405D0C-D82A-491F-90BC-E6ACBF8144A4}" type="parTrans" cxnId="{9C3F9D9D-8226-475E-8AC3-7DFA9AD45344}">
      <dgm:prSet/>
      <dgm:spPr/>
      <dgm:t>
        <a:bodyPr/>
        <a:lstStyle/>
        <a:p>
          <a:endParaRPr lang="en-US"/>
        </a:p>
      </dgm:t>
    </dgm:pt>
    <dgm:pt modelId="{1E554267-BF36-4C15-A12B-35753C31A5D4}" type="sibTrans" cxnId="{9C3F9D9D-8226-475E-8AC3-7DFA9AD45344}">
      <dgm:prSet/>
      <dgm:spPr/>
      <dgm:t>
        <a:bodyPr/>
        <a:lstStyle/>
        <a:p>
          <a:endParaRPr lang="en-US"/>
        </a:p>
      </dgm:t>
    </dgm:pt>
    <dgm:pt modelId="{08EC810B-FE66-45A6-AEAB-F48B671D32E0}">
      <dgm:prSet/>
      <dgm:spPr/>
      <dgm:t>
        <a:bodyPr/>
        <a:lstStyle/>
        <a:p>
          <a:pPr>
            <a:lnSpc>
              <a:spcPct val="100000"/>
            </a:lnSpc>
          </a:pPr>
          <a:r>
            <a:rPr lang="en-US"/>
            <a:t>Project quality management</a:t>
          </a:r>
        </a:p>
      </dgm:t>
    </dgm:pt>
    <dgm:pt modelId="{B54ED914-B605-442B-9043-AA9C02365866}" type="parTrans" cxnId="{AA4EFC64-5FF0-4A30-A57E-4CA772343015}">
      <dgm:prSet/>
      <dgm:spPr/>
      <dgm:t>
        <a:bodyPr/>
        <a:lstStyle/>
        <a:p>
          <a:endParaRPr lang="en-US"/>
        </a:p>
      </dgm:t>
    </dgm:pt>
    <dgm:pt modelId="{98598314-A07C-46DE-9FC1-43E095A01FB5}" type="sibTrans" cxnId="{AA4EFC64-5FF0-4A30-A57E-4CA772343015}">
      <dgm:prSet/>
      <dgm:spPr/>
      <dgm:t>
        <a:bodyPr/>
        <a:lstStyle/>
        <a:p>
          <a:endParaRPr lang="en-US"/>
        </a:p>
      </dgm:t>
    </dgm:pt>
    <dgm:pt modelId="{B6C2480F-95E1-4926-8DBA-3C4756565FC5}">
      <dgm:prSet/>
      <dgm:spPr/>
      <dgm:t>
        <a:bodyPr/>
        <a:lstStyle/>
        <a:p>
          <a:pPr>
            <a:lnSpc>
              <a:spcPct val="100000"/>
            </a:lnSpc>
          </a:pPr>
          <a:r>
            <a:rPr lang="en-US"/>
            <a:t>Change management during software development and after delivery to customer</a:t>
          </a:r>
        </a:p>
      </dgm:t>
    </dgm:pt>
    <dgm:pt modelId="{77F013F0-E6C8-436C-B381-AAC6828FC0B3}" type="parTrans" cxnId="{2C58C82E-FE6A-49B6-9C15-E132D30C5C1E}">
      <dgm:prSet/>
      <dgm:spPr/>
      <dgm:t>
        <a:bodyPr/>
        <a:lstStyle/>
        <a:p>
          <a:endParaRPr lang="en-US"/>
        </a:p>
      </dgm:t>
    </dgm:pt>
    <dgm:pt modelId="{324B7C1E-4824-4D67-A83F-C4BDAEFCEB58}" type="sibTrans" cxnId="{2C58C82E-FE6A-49B6-9C15-E132D30C5C1E}">
      <dgm:prSet/>
      <dgm:spPr/>
      <dgm:t>
        <a:bodyPr/>
        <a:lstStyle/>
        <a:p>
          <a:endParaRPr lang="en-US"/>
        </a:p>
      </dgm:t>
    </dgm:pt>
    <dgm:pt modelId="{0F469AA3-A9EC-491D-8655-5C244FB80C08}" type="pres">
      <dgm:prSet presAssocID="{6D7C732F-1728-47DC-A4A6-BDD1C1A1FD53}" presName="root" presStyleCnt="0">
        <dgm:presLayoutVars>
          <dgm:dir/>
          <dgm:resizeHandles val="exact"/>
        </dgm:presLayoutVars>
      </dgm:prSet>
      <dgm:spPr/>
    </dgm:pt>
    <dgm:pt modelId="{1E6DDDFC-E068-4D2B-85BD-A2E9201036E4}" type="pres">
      <dgm:prSet presAssocID="{F25C1CBA-1CD4-4A82-B2A9-204E613DB160}" presName="compNode" presStyleCnt="0"/>
      <dgm:spPr/>
    </dgm:pt>
    <dgm:pt modelId="{1EBA08A8-12F2-43A2-923F-D630097E8352}" type="pres">
      <dgm:prSet presAssocID="{F25C1CBA-1CD4-4A82-B2A9-204E613DB160}"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ierarchy"/>
        </a:ext>
      </dgm:extLst>
    </dgm:pt>
    <dgm:pt modelId="{43317718-CACC-4B69-BE01-E9968BAEE161}" type="pres">
      <dgm:prSet presAssocID="{F25C1CBA-1CD4-4A82-B2A9-204E613DB160}" presName="spaceRect" presStyleCnt="0"/>
      <dgm:spPr/>
    </dgm:pt>
    <dgm:pt modelId="{F6FA7189-7D21-4E62-BAE5-BB1A02D968DE}" type="pres">
      <dgm:prSet presAssocID="{F25C1CBA-1CD4-4A82-B2A9-204E613DB160}" presName="textRect" presStyleLbl="revTx" presStyleIdx="0" presStyleCnt="7">
        <dgm:presLayoutVars>
          <dgm:chMax val="1"/>
          <dgm:chPref val="1"/>
        </dgm:presLayoutVars>
      </dgm:prSet>
      <dgm:spPr/>
    </dgm:pt>
    <dgm:pt modelId="{D49D45B9-2D39-4EE8-A611-6BA8CE8BB37D}" type="pres">
      <dgm:prSet presAssocID="{4260A2FA-CAC5-4C24-BBE5-9E1684165668}" presName="sibTrans" presStyleCnt="0"/>
      <dgm:spPr/>
    </dgm:pt>
    <dgm:pt modelId="{60CF09B3-1E54-43E1-9FEA-11484068F95A}" type="pres">
      <dgm:prSet presAssocID="{6888ED18-EEDC-402C-A941-C29C378F9E75}" presName="compNode" presStyleCnt="0"/>
      <dgm:spPr/>
    </dgm:pt>
    <dgm:pt modelId="{DAE7E8F2-B1D9-4B57-AA89-2D6C4A970694}" type="pres">
      <dgm:prSet presAssocID="{6888ED18-EEDC-402C-A941-C29C378F9E75}"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EE4D10CB-2966-4968-BF55-9E71BB6CB2B3}" type="pres">
      <dgm:prSet presAssocID="{6888ED18-EEDC-402C-A941-C29C378F9E75}" presName="spaceRect" presStyleCnt="0"/>
      <dgm:spPr/>
    </dgm:pt>
    <dgm:pt modelId="{102B3DA6-6C0A-493D-805C-26279CE2F18C}" type="pres">
      <dgm:prSet presAssocID="{6888ED18-EEDC-402C-A941-C29C378F9E75}" presName="textRect" presStyleLbl="revTx" presStyleIdx="1" presStyleCnt="7">
        <dgm:presLayoutVars>
          <dgm:chMax val="1"/>
          <dgm:chPref val="1"/>
        </dgm:presLayoutVars>
      </dgm:prSet>
      <dgm:spPr/>
    </dgm:pt>
    <dgm:pt modelId="{21EFF588-FD38-4B51-8C1D-EC7C29EBA780}" type="pres">
      <dgm:prSet presAssocID="{9ADF2F37-0CF9-4DC6-A785-BCE7FD47F4AB}" presName="sibTrans" presStyleCnt="0"/>
      <dgm:spPr/>
    </dgm:pt>
    <dgm:pt modelId="{21D5C5D8-C295-4B09-B3BC-4E48B9599129}" type="pres">
      <dgm:prSet presAssocID="{C53BF341-5008-44E9-86A4-44AC01FC9B9C}" presName="compNode" presStyleCnt="0"/>
      <dgm:spPr/>
    </dgm:pt>
    <dgm:pt modelId="{6BE78A68-8873-45C6-B219-DAE4695F0E0E}" type="pres">
      <dgm:prSet presAssocID="{C53BF341-5008-44E9-86A4-44AC01FC9B9C}"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ey"/>
        </a:ext>
      </dgm:extLst>
    </dgm:pt>
    <dgm:pt modelId="{387392FA-EFEF-4A32-AA72-7607B3728B81}" type="pres">
      <dgm:prSet presAssocID="{C53BF341-5008-44E9-86A4-44AC01FC9B9C}" presName="spaceRect" presStyleCnt="0"/>
      <dgm:spPr/>
    </dgm:pt>
    <dgm:pt modelId="{1AED0D62-132E-458B-8A79-9C81E7170DDE}" type="pres">
      <dgm:prSet presAssocID="{C53BF341-5008-44E9-86A4-44AC01FC9B9C}" presName="textRect" presStyleLbl="revTx" presStyleIdx="2" presStyleCnt="7">
        <dgm:presLayoutVars>
          <dgm:chMax val="1"/>
          <dgm:chPref val="1"/>
        </dgm:presLayoutVars>
      </dgm:prSet>
      <dgm:spPr/>
    </dgm:pt>
    <dgm:pt modelId="{1252C7B4-DA47-419A-82AE-62B04BE3C9CC}" type="pres">
      <dgm:prSet presAssocID="{06274357-A636-4AFE-B523-E06C5C8D77CF}" presName="sibTrans" presStyleCnt="0"/>
      <dgm:spPr/>
    </dgm:pt>
    <dgm:pt modelId="{826D4F79-DF22-4B87-A8E1-E7E7E3CD18D3}" type="pres">
      <dgm:prSet presAssocID="{56AFB60F-2CBE-446F-9626-15495D8019CA}" presName="compNode" presStyleCnt="0"/>
      <dgm:spPr/>
    </dgm:pt>
    <dgm:pt modelId="{C6E40EC6-000E-4CCE-8157-2B7CB7CA172A}" type="pres">
      <dgm:prSet presAssocID="{56AFB60F-2CBE-446F-9626-15495D8019CA}"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 List"/>
        </a:ext>
      </dgm:extLst>
    </dgm:pt>
    <dgm:pt modelId="{CAD5B55E-FDBC-4066-8783-813C0B622417}" type="pres">
      <dgm:prSet presAssocID="{56AFB60F-2CBE-446F-9626-15495D8019CA}" presName="spaceRect" presStyleCnt="0"/>
      <dgm:spPr/>
    </dgm:pt>
    <dgm:pt modelId="{424F4811-A295-4F70-8F6D-12A0B80D3A9D}" type="pres">
      <dgm:prSet presAssocID="{56AFB60F-2CBE-446F-9626-15495D8019CA}" presName="textRect" presStyleLbl="revTx" presStyleIdx="3" presStyleCnt="7">
        <dgm:presLayoutVars>
          <dgm:chMax val="1"/>
          <dgm:chPref val="1"/>
        </dgm:presLayoutVars>
      </dgm:prSet>
      <dgm:spPr/>
    </dgm:pt>
    <dgm:pt modelId="{33C9C114-C859-4181-8F68-599A73434A84}" type="pres">
      <dgm:prSet presAssocID="{D0EA6C1B-D7AE-4D0D-95DE-ED72621894DF}" presName="sibTrans" presStyleCnt="0"/>
      <dgm:spPr/>
    </dgm:pt>
    <dgm:pt modelId="{238B1308-0779-4BF3-9850-5163DF51F118}" type="pres">
      <dgm:prSet presAssocID="{D19DCE6B-49D6-44DE-9DC1-DE08C920A165}" presName="compNode" presStyleCnt="0"/>
      <dgm:spPr/>
    </dgm:pt>
    <dgm:pt modelId="{39D4A129-2A97-4B88-B180-AAB754735B1E}" type="pres">
      <dgm:prSet presAssocID="{D19DCE6B-49D6-44DE-9DC1-DE08C920A165}"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aily Calendar"/>
        </a:ext>
      </dgm:extLst>
    </dgm:pt>
    <dgm:pt modelId="{1DD0C374-9127-44F5-AAC9-63A560303027}" type="pres">
      <dgm:prSet presAssocID="{D19DCE6B-49D6-44DE-9DC1-DE08C920A165}" presName="spaceRect" presStyleCnt="0"/>
      <dgm:spPr/>
    </dgm:pt>
    <dgm:pt modelId="{C2CA2DA4-E7E5-4353-8C5B-3821EE08EFCB}" type="pres">
      <dgm:prSet presAssocID="{D19DCE6B-49D6-44DE-9DC1-DE08C920A165}" presName="textRect" presStyleLbl="revTx" presStyleIdx="4" presStyleCnt="7">
        <dgm:presLayoutVars>
          <dgm:chMax val="1"/>
          <dgm:chPref val="1"/>
        </dgm:presLayoutVars>
      </dgm:prSet>
      <dgm:spPr/>
    </dgm:pt>
    <dgm:pt modelId="{EE75888E-470D-4B9C-90B9-BD1B732BB8B2}" type="pres">
      <dgm:prSet presAssocID="{1E554267-BF36-4C15-A12B-35753C31A5D4}" presName="sibTrans" presStyleCnt="0"/>
      <dgm:spPr/>
    </dgm:pt>
    <dgm:pt modelId="{B386317A-E45F-43FF-BB9C-22BB8C2329C0}" type="pres">
      <dgm:prSet presAssocID="{08EC810B-FE66-45A6-AEAB-F48B671D32E0}" presName="compNode" presStyleCnt="0"/>
      <dgm:spPr/>
    </dgm:pt>
    <dgm:pt modelId="{8FA97D4A-D8B9-4E81-AF11-9055F0EDE360}" type="pres">
      <dgm:prSet presAssocID="{08EC810B-FE66-45A6-AEAB-F48B671D32E0}"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heckmark"/>
        </a:ext>
      </dgm:extLst>
    </dgm:pt>
    <dgm:pt modelId="{9ABDDDE7-0F4C-4AB9-8711-1174B844C06D}" type="pres">
      <dgm:prSet presAssocID="{08EC810B-FE66-45A6-AEAB-F48B671D32E0}" presName="spaceRect" presStyleCnt="0"/>
      <dgm:spPr/>
    </dgm:pt>
    <dgm:pt modelId="{65FBADF9-644E-4F80-A2EE-426DBD0793FF}" type="pres">
      <dgm:prSet presAssocID="{08EC810B-FE66-45A6-AEAB-F48B671D32E0}" presName="textRect" presStyleLbl="revTx" presStyleIdx="5" presStyleCnt="7">
        <dgm:presLayoutVars>
          <dgm:chMax val="1"/>
          <dgm:chPref val="1"/>
        </dgm:presLayoutVars>
      </dgm:prSet>
      <dgm:spPr/>
    </dgm:pt>
    <dgm:pt modelId="{D5ACD67E-9C6A-496D-BBDE-8BE7FD64EA12}" type="pres">
      <dgm:prSet presAssocID="{98598314-A07C-46DE-9FC1-43E095A01FB5}" presName="sibTrans" presStyleCnt="0"/>
      <dgm:spPr/>
    </dgm:pt>
    <dgm:pt modelId="{C71BD901-577F-44D6-9D38-65DD247AD0D6}" type="pres">
      <dgm:prSet presAssocID="{B6C2480F-95E1-4926-8DBA-3C4756565FC5}" presName="compNode" presStyleCnt="0"/>
      <dgm:spPr/>
    </dgm:pt>
    <dgm:pt modelId="{2E38F781-E977-46F1-849D-CCE842F8B2A9}" type="pres">
      <dgm:prSet presAssocID="{B6C2480F-95E1-4926-8DBA-3C4756565FC5}"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Call center"/>
        </a:ext>
      </dgm:extLst>
    </dgm:pt>
    <dgm:pt modelId="{B4B57A5E-C79D-4B96-8D70-1FB5B237C52F}" type="pres">
      <dgm:prSet presAssocID="{B6C2480F-95E1-4926-8DBA-3C4756565FC5}" presName="spaceRect" presStyleCnt="0"/>
      <dgm:spPr/>
    </dgm:pt>
    <dgm:pt modelId="{22BED606-04D6-4AB5-87E2-194C6FCFC3DF}" type="pres">
      <dgm:prSet presAssocID="{B6C2480F-95E1-4926-8DBA-3C4756565FC5}" presName="textRect" presStyleLbl="revTx" presStyleIdx="6" presStyleCnt="7">
        <dgm:presLayoutVars>
          <dgm:chMax val="1"/>
          <dgm:chPref val="1"/>
        </dgm:presLayoutVars>
      </dgm:prSet>
      <dgm:spPr/>
    </dgm:pt>
  </dgm:ptLst>
  <dgm:cxnLst>
    <dgm:cxn modelId="{B5E27824-92F5-45DC-AC5C-5DC150EAB335}" srcId="{6D7C732F-1728-47DC-A4A6-BDD1C1A1FD53}" destId="{6888ED18-EEDC-402C-A941-C29C378F9E75}" srcOrd="1" destOrd="0" parTransId="{E77A567A-E1D7-4882-9B9E-E9626D39E8D2}" sibTransId="{9ADF2F37-0CF9-4DC6-A785-BCE7FD47F4AB}"/>
    <dgm:cxn modelId="{2C58C82E-FE6A-49B6-9C15-E132D30C5C1E}" srcId="{6D7C732F-1728-47DC-A4A6-BDD1C1A1FD53}" destId="{B6C2480F-95E1-4926-8DBA-3C4756565FC5}" srcOrd="6" destOrd="0" parTransId="{77F013F0-E6C8-436C-B381-AAC6828FC0B3}" sibTransId="{324B7C1E-4824-4D67-A83F-C4BDAEFCEB58}"/>
    <dgm:cxn modelId="{1DED5F30-CC6A-4F1C-8777-A1EF849E1F2E}" type="presOf" srcId="{6888ED18-EEDC-402C-A941-C29C378F9E75}" destId="{102B3DA6-6C0A-493D-805C-26279CE2F18C}" srcOrd="0" destOrd="0" presId="urn:microsoft.com/office/officeart/2018/2/layout/IconLabelList"/>
    <dgm:cxn modelId="{9A659E39-8383-4C72-97BA-5577C7F7D893}" type="presOf" srcId="{08EC810B-FE66-45A6-AEAB-F48B671D32E0}" destId="{65FBADF9-644E-4F80-A2EE-426DBD0793FF}" srcOrd="0" destOrd="0" presId="urn:microsoft.com/office/officeart/2018/2/layout/IconLabelList"/>
    <dgm:cxn modelId="{AF8B963A-C5ED-4758-A6C4-407BE2614229}" type="presOf" srcId="{B6C2480F-95E1-4926-8DBA-3C4756565FC5}" destId="{22BED606-04D6-4AB5-87E2-194C6FCFC3DF}" srcOrd="0" destOrd="0" presId="urn:microsoft.com/office/officeart/2018/2/layout/IconLabelList"/>
    <dgm:cxn modelId="{AA4EFC64-5FF0-4A30-A57E-4CA772343015}" srcId="{6D7C732F-1728-47DC-A4A6-BDD1C1A1FD53}" destId="{08EC810B-FE66-45A6-AEAB-F48B671D32E0}" srcOrd="5" destOrd="0" parTransId="{B54ED914-B605-442B-9043-AA9C02365866}" sibTransId="{98598314-A07C-46DE-9FC1-43E095A01FB5}"/>
    <dgm:cxn modelId="{163CE673-3466-49EC-B1F4-55C41F7B5A8F}" srcId="{6D7C732F-1728-47DC-A4A6-BDD1C1A1FD53}" destId="{F25C1CBA-1CD4-4A82-B2A9-204E613DB160}" srcOrd="0" destOrd="0" parTransId="{A3987D9C-49FB-4053-A9AC-E655A2AD4E5E}" sibTransId="{4260A2FA-CAC5-4C24-BBE5-9E1684165668}"/>
    <dgm:cxn modelId="{EAD35C80-42F4-49B4-A267-3BD8DDB08945}" srcId="{6D7C732F-1728-47DC-A4A6-BDD1C1A1FD53}" destId="{C53BF341-5008-44E9-86A4-44AC01FC9B9C}" srcOrd="2" destOrd="0" parTransId="{4E951A87-17EE-490B-8CC1-D62AA649F448}" sibTransId="{06274357-A636-4AFE-B523-E06C5C8D77CF}"/>
    <dgm:cxn modelId="{9C3F9D9D-8226-475E-8AC3-7DFA9AD45344}" srcId="{6D7C732F-1728-47DC-A4A6-BDD1C1A1FD53}" destId="{D19DCE6B-49D6-44DE-9DC1-DE08C920A165}" srcOrd="4" destOrd="0" parTransId="{58405D0C-D82A-491F-90BC-E6ACBF8144A4}" sibTransId="{1E554267-BF36-4C15-A12B-35753C31A5D4}"/>
    <dgm:cxn modelId="{50C6E2BC-08D3-4687-A424-EDDA76D5BEE2}" srcId="{6D7C732F-1728-47DC-A4A6-BDD1C1A1FD53}" destId="{56AFB60F-2CBE-446F-9626-15495D8019CA}" srcOrd="3" destOrd="0" parTransId="{53CDC02C-E6F3-48FD-9541-4BC880B7743F}" sibTransId="{D0EA6C1B-D7AE-4D0D-95DE-ED72621894DF}"/>
    <dgm:cxn modelId="{2D10FFC0-3D9B-46A6-BE6C-7143D7A87F7A}" type="presOf" srcId="{F25C1CBA-1CD4-4A82-B2A9-204E613DB160}" destId="{F6FA7189-7D21-4E62-BAE5-BB1A02D968DE}" srcOrd="0" destOrd="0" presId="urn:microsoft.com/office/officeart/2018/2/layout/IconLabelList"/>
    <dgm:cxn modelId="{526527C2-F35D-4024-8853-32BD6B3671E0}" type="presOf" srcId="{56AFB60F-2CBE-446F-9626-15495D8019CA}" destId="{424F4811-A295-4F70-8F6D-12A0B80D3A9D}" srcOrd="0" destOrd="0" presId="urn:microsoft.com/office/officeart/2018/2/layout/IconLabelList"/>
    <dgm:cxn modelId="{848599C4-9178-4BE2-A7FF-671200E92B98}" type="presOf" srcId="{6D7C732F-1728-47DC-A4A6-BDD1C1A1FD53}" destId="{0F469AA3-A9EC-491D-8655-5C244FB80C08}" srcOrd="0" destOrd="0" presId="urn:microsoft.com/office/officeart/2018/2/layout/IconLabelList"/>
    <dgm:cxn modelId="{C36879E4-5417-404A-B8FD-26D0B180A5FE}" type="presOf" srcId="{C53BF341-5008-44E9-86A4-44AC01FC9B9C}" destId="{1AED0D62-132E-458B-8A79-9C81E7170DDE}" srcOrd="0" destOrd="0" presId="urn:microsoft.com/office/officeart/2018/2/layout/IconLabelList"/>
    <dgm:cxn modelId="{C89A60FD-227E-406A-B996-C9AF2A0DE3A2}" type="presOf" srcId="{D19DCE6B-49D6-44DE-9DC1-DE08C920A165}" destId="{C2CA2DA4-E7E5-4353-8C5B-3821EE08EFCB}" srcOrd="0" destOrd="0" presId="urn:microsoft.com/office/officeart/2018/2/layout/IconLabelList"/>
    <dgm:cxn modelId="{800765DC-3ABA-408A-A67F-319E33E520C1}" type="presParOf" srcId="{0F469AA3-A9EC-491D-8655-5C244FB80C08}" destId="{1E6DDDFC-E068-4D2B-85BD-A2E9201036E4}" srcOrd="0" destOrd="0" presId="urn:microsoft.com/office/officeart/2018/2/layout/IconLabelList"/>
    <dgm:cxn modelId="{D122DD5D-DBA0-4BBE-8A53-6C1E57B281EB}" type="presParOf" srcId="{1E6DDDFC-E068-4D2B-85BD-A2E9201036E4}" destId="{1EBA08A8-12F2-43A2-923F-D630097E8352}" srcOrd="0" destOrd="0" presId="urn:microsoft.com/office/officeart/2018/2/layout/IconLabelList"/>
    <dgm:cxn modelId="{C950655F-6AFD-4D4C-9D70-EB96CFC1B12F}" type="presParOf" srcId="{1E6DDDFC-E068-4D2B-85BD-A2E9201036E4}" destId="{43317718-CACC-4B69-BE01-E9968BAEE161}" srcOrd="1" destOrd="0" presId="urn:microsoft.com/office/officeart/2018/2/layout/IconLabelList"/>
    <dgm:cxn modelId="{0838D66F-34FD-4444-8CDB-429004711CB9}" type="presParOf" srcId="{1E6DDDFC-E068-4D2B-85BD-A2E9201036E4}" destId="{F6FA7189-7D21-4E62-BAE5-BB1A02D968DE}" srcOrd="2" destOrd="0" presId="urn:microsoft.com/office/officeart/2018/2/layout/IconLabelList"/>
    <dgm:cxn modelId="{ACD3E784-BF8C-4877-AB7C-0287A0869985}" type="presParOf" srcId="{0F469AA3-A9EC-491D-8655-5C244FB80C08}" destId="{D49D45B9-2D39-4EE8-A611-6BA8CE8BB37D}" srcOrd="1" destOrd="0" presId="urn:microsoft.com/office/officeart/2018/2/layout/IconLabelList"/>
    <dgm:cxn modelId="{209F79DF-E806-4BDB-A9B4-0E74623EF7DA}" type="presParOf" srcId="{0F469AA3-A9EC-491D-8655-5C244FB80C08}" destId="{60CF09B3-1E54-43E1-9FEA-11484068F95A}" srcOrd="2" destOrd="0" presId="urn:microsoft.com/office/officeart/2018/2/layout/IconLabelList"/>
    <dgm:cxn modelId="{E1CC17EE-4BE5-4581-89B6-37C54C747399}" type="presParOf" srcId="{60CF09B3-1E54-43E1-9FEA-11484068F95A}" destId="{DAE7E8F2-B1D9-4B57-AA89-2D6C4A970694}" srcOrd="0" destOrd="0" presId="urn:microsoft.com/office/officeart/2018/2/layout/IconLabelList"/>
    <dgm:cxn modelId="{94F9575E-EC65-4616-9C21-6BEF12F77CA9}" type="presParOf" srcId="{60CF09B3-1E54-43E1-9FEA-11484068F95A}" destId="{EE4D10CB-2966-4968-BF55-9E71BB6CB2B3}" srcOrd="1" destOrd="0" presId="urn:microsoft.com/office/officeart/2018/2/layout/IconLabelList"/>
    <dgm:cxn modelId="{D47CEB4C-06B9-4A1F-96EE-8A87DACCB6A9}" type="presParOf" srcId="{60CF09B3-1E54-43E1-9FEA-11484068F95A}" destId="{102B3DA6-6C0A-493D-805C-26279CE2F18C}" srcOrd="2" destOrd="0" presId="urn:microsoft.com/office/officeart/2018/2/layout/IconLabelList"/>
    <dgm:cxn modelId="{27124F2B-9F2E-43F7-A9C2-0F6742DFB98E}" type="presParOf" srcId="{0F469AA3-A9EC-491D-8655-5C244FB80C08}" destId="{21EFF588-FD38-4B51-8C1D-EC7C29EBA780}" srcOrd="3" destOrd="0" presId="urn:microsoft.com/office/officeart/2018/2/layout/IconLabelList"/>
    <dgm:cxn modelId="{4713565F-8D6D-4AAF-ACBA-DDC64D9084BA}" type="presParOf" srcId="{0F469AA3-A9EC-491D-8655-5C244FB80C08}" destId="{21D5C5D8-C295-4B09-B3BC-4E48B9599129}" srcOrd="4" destOrd="0" presId="urn:microsoft.com/office/officeart/2018/2/layout/IconLabelList"/>
    <dgm:cxn modelId="{80BE29F5-6E5A-428F-82C3-96F58F1D5376}" type="presParOf" srcId="{21D5C5D8-C295-4B09-B3BC-4E48B9599129}" destId="{6BE78A68-8873-45C6-B219-DAE4695F0E0E}" srcOrd="0" destOrd="0" presId="urn:microsoft.com/office/officeart/2018/2/layout/IconLabelList"/>
    <dgm:cxn modelId="{9E746F0E-D525-4754-B29F-E79E7A0D289F}" type="presParOf" srcId="{21D5C5D8-C295-4B09-B3BC-4E48B9599129}" destId="{387392FA-EFEF-4A32-AA72-7607B3728B81}" srcOrd="1" destOrd="0" presId="urn:microsoft.com/office/officeart/2018/2/layout/IconLabelList"/>
    <dgm:cxn modelId="{B0564B87-B71D-496F-BE3D-06D63289DC56}" type="presParOf" srcId="{21D5C5D8-C295-4B09-B3BC-4E48B9599129}" destId="{1AED0D62-132E-458B-8A79-9C81E7170DDE}" srcOrd="2" destOrd="0" presId="urn:microsoft.com/office/officeart/2018/2/layout/IconLabelList"/>
    <dgm:cxn modelId="{58F1C1ED-6158-430C-9EC0-83102CB4F0EC}" type="presParOf" srcId="{0F469AA3-A9EC-491D-8655-5C244FB80C08}" destId="{1252C7B4-DA47-419A-82AE-62B04BE3C9CC}" srcOrd="5" destOrd="0" presId="urn:microsoft.com/office/officeart/2018/2/layout/IconLabelList"/>
    <dgm:cxn modelId="{8EC3B59C-E288-4B35-9EDF-E8BDF96D8B1E}" type="presParOf" srcId="{0F469AA3-A9EC-491D-8655-5C244FB80C08}" destId="{826D4F79-DF22-4B87-A8E1-E7E7E3CD18D3}" srcOrd="6" destOrd="0" presId="urn:microsoft.com/office/officeart/2018/2/layout/IconLabelList"/>
    <dgm:cxn modelId="{A56A3ED0-E0B0-49B2-8C03-0DD8417A76FE}" type="presParOf" srcId="{826D4F79-DF22-4B87-A8E1-E7E7E3CD18D3}" destId="{C6E40EC6-000E-4CCE-8157-2B7CB7CA172A}" srcOrd="0" destOrd="0" presId="urn:microsoft.com/office/officeart/2018/2/layout/IconLabelList"/>
    <dgm:cxn modelId="{01F1EB95-FD16-4896-ADB9-586C39BE6CCC}" type="presParOf" srcId="{826D4F79-DF22-4B87-A8E1-E7E7E3CD18D3}" destId="{CAD5B55E-FDBC-4066-8783-813C0B622417}" srcOrd="1" destOrd="0" presId="urn:microsoft.com/office/officeart/2018/2/layout/IconLabelList"/>
    <dgm:cxn modelId="{351B112B-BB65-4F73-A130-F9A122DB04E6}" type="presParOf" srcId="{826D4F79-DF22-4B87-A8E1-E7E7E3CD18D3}" destId="{424F4811-A295-4F70-8F6D-12A0B80D3A9D}" srcOrd="2" destOrd="0" presId="urn:microsoft.com/office/officeart/2018/2/layout/IconLabelList"/>
    <dgm:cxn modelId="{CE5F30FF-864C-48F5-9F8E-E8135E495E72}" type="presParOf" srcId="{0F469AA3-A9EC-491D-8655-5C244FB80C08}" destId="{33C9C114-C859-4181-8F68-599A73434A84}" srcOrd="7" destOrd="0" presId="urn:microsoft.com/office/officeart/2018/2/layout/IconLabelList"/>
    <dgm:cxn modelId="{DF65B72D-996F-4437-84EB-9E4B345788F8}" type="presParOf" srcId="{0F469AA3-A9EC-491D-8655-5C244FB80C08}" destId="{238B1308-0779-4BF3-9850-5163DF51F118}" srcOrd="8" destOrd="0" presId="urn:microsoft.com/office/officeart/2018/2/layout/IconLabelList"/>
    <dgm:cxn modelId="{641740C3-250A-45F4-9601-7D3C1459C59C}" type="presParOf" srcId="{238B1308-0779-4BF3-9850-5163DF51F118}" destId="{39D4A129-2A97-4B88-B180-AAB754735B1E}" srcOrd="0" destOrd="0" presId="urn:microsoft.com/office/officeart/2018/2/layout/IconLabelList"/>
    <dgm:cxn modelId="{97816450-F780-4481-AA5C-90D720311BED}" type="presParOf" srcId="{238B1308-0779-4BF3-9850-5163DF51F118}" destId="{1DD0C374-9127-44F5-AAC9-63A560303027}" srcOrd="1" destOrd="0" presId="urn:microsoft.com/office/officeart/2018/2/layout/IconLabelList"/>
    <dgm:cxn modelId="{084DE878-52AC-402E-A510-6D73FD6BD33A}" type="presParOf" srcId="{238B1308-0779-4BF3-9850-5163DF51F118}" destId="{C2CA2DA4-E7E5-4353-8C5B-3821EE08EFCB}" srcOrd="2" destOrd="0" presId="urn:microsoft.com/office/officeart/2018/2/layout/IconLabelList"/>
    <dgm:cxn modelId="{86CC09AB-A324-405E-BE5A-A3449AAD4779}" type="presParOf" srcId="{0F469AA3-A9EC-491D-8655-5C244FB80C08}" destId="{EE75888E-470D-4B9C-90B9-BD1B732BB8B2}" srcOrd="9" destOrd="0" presId="urn:microsoft.com/office/officeart/2018/2/layout/IconLabelList"/>
    <dgm:cxn modelId="{17C97E4C-E32F-4549-9D80-BB7B5A5ED363}" type="presParOf" srcId="{0F469AA3-A9EC-491D-8655-5C244FB80C08}" destId="{B386317A-E45F-43FF-BB9C-22BB8C2329C0}" srcOrd="10" destOrd="0" presId="urn:microsoft.com/office/officeart/2018/2/layout/IconLabelList"/>
    <dgm:cxn modelId="{3AC2B1C0-CC02-49B5-B01E-A7F80EB17FDE}" type="presParOf" srcId="{B386317A-E45F-43FF-BB9C-22BB8C2329C0}" destId="{8FA97D4A-D8B9-4E81-AF11-9055F0EDE360}" srcOrd="0" destOrd="0" presId="urn:microsoft.com/office/officeart/2018/2/layout/IconLabelList"/>
    <dgm:cxn modelId="{5E96F18D-BDF8-46FC-9A99-8E1E246880A9}" type="presParOf" srcId="{B386317A-E45F-43FF-BB9C-22BB8C2329C0}" destId="{9ABDDDE7-0F4C-4AB9-8711-1174B844C06D}" srcOrd="1" destOrd="0" presId="urn:microsoft.com/office/officeart/2018/2/layout/IconLabelList"/>
    <dgm:cxn modelId="{BB806306-EB0D-451D-886D-AEEF14379DD6}" type="presParOf" srcId="{B386317A-E45F-43FF-BB9C-22BB8C2329C0}" destId="{65FBADF9-644E-4F80-A2EE-426DBD0793FF}" srcOrd="2" destOrd="0" presId="urn:microsoft.com/office/officeart/2018/2/layout/IconLabelList"/>
    <dgm:cxn modelId="{E1501B06-98C8-4944-9427-C2F643CC4D62}" type="presParOf" srcId="{0F469AA3-A9EC-491D-8655-5C244FB80C08}" destId="{D5ACD67E-9C6A-496D-BBDE-8BE7FD64EA12}" srcOrd="11" destOrd="0" presId="urn:microsoft.com/office/officeart/2018/2/layout/IconLabelList"/>
    <dgm:cxn modelId="{85D0AB24-372B-490E-98BC-11062D090D7B}" type="presParOf" srcId="{0F469AA3-A9EC-491D-8655-5C244FB80C08}" destId="{C71BD901-577F-44D6-9D38-65DD247AD0D6}" srcOrd="12" destOrd="0" presId="urn:microsoft.com/office/officeart/2018/2/layout/IconLabelList"/>
    <dgm:cxn modelId="{B58E046E-B9F9-4F01-97D0-223455BF718B}" type="presParOf" srcId="{C71BD901-577F-44D6-9D38-65DD247AD0D6}" destId="{2E38F781-E977-46F1-849D-CCE842F8B2A9}" srcOrd="0" destOrd="0" presId="urn:microsoft.com/office/officeart/2018/2/layout/IconLabelList"/>
    <dgm:cxn modelId="{44C75326-AF67-47C4-8004-6C352D4F6003}" type="presParOf" srcId="{C71BD901-577F-44D6-9D38-65DD247AD0D6}" destId="{B4B57A5E-C79D-4B96-8D70-1FB5B237C52F}" srcOrd="1" destOrd="0" presId="urn:microsoft.com/office/officeart/2018/2/layout/IconLabelList"/>
    <dgm:cxn modelId="{922DB085-31FB-48B3-BF89-95BAE747251B}" type="presParOf" srcId="{C71BD901-577F-44D6-9D38-65DD247AD0D6}" destId="{22BED606-04D6-4AB5-87E2-194C6FCFC3DF}"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A4878AE-F7C0-400B-95D4-E56B3C2B3E88}"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5159A6E6-4448-4B57-B944-81457974437B}">
      <dgm:prSet/>
      <dgm:spPr/>
      <dgm:t>
        <a:bodyPr/>
        <a:lstStyle/>
        <a:p>
          <a:pPr>
            <a:defRPr cap="all"/>
          </a:pPr>
          <a:r>
            <a:rPr lang="en-US" b="0" i="0" baseline="0"/>
            <a:t>Good project management really boils down to a few basic principles that, if you keep them in mind, will help guide you through any software project:</a:t>
          </a:r>
          <a:endParaRPr lang="en-US"/>
        </a:p>
      </dgm:t>
    </dgm:pt>
    <dgm:pt modelId="{D5CA0283-BC1E-48A2-BB82-77448814B52C}" type="parTrans" cxnId="{450792E0-CBBF-4D3E-8713-E0EDE44DD04B}">
      <dgm:prSet/>
      <dgm:spPr/>
      <dgm:t>
        <a:bodyPr/>
        <a:lstStyle/>
        <a:p>
          <a:endParaRPr lang="en-US"/>
        </a:p>
      </dgm:t>
    </dgm:pt>
    <dgm:pt modelId="{FCE6ADDA-4C0B-4A2E-A245-6ADE1935E06E}" type="sibTrans" cxnId="{450792E0-CBBF-4D3E-8713-E0EDE44DD04B}">
      <dgm:prSet/>
      <dgm:spPr/>
      <dgm:t>
        <a:bodyPr/>
        <a:lstStyle/>
        <a:p>
          <a:endParaRPr lang="en-US"/>
        </a:p>
      </dgm:t>
    </dgm:pt>
    <dgm:pt modelId="{A9C70FA7-517F-406A-BD43-099286F689DB}">
      <dgm:prSet/>
      <dgm:spPr/>
      <dgm:t>
        <a:bodyPr/>
        <a:lstStyle/>
        <a:p>
          <a:pPr>
            <a:defRPr cap="all"/>
          </a:pPr>
          <a:r>
            <a:rPr lang="en-US" b="0" i="0" baseline="0"/>
            <a:t>• Make sure all decisions are based on openly shared information.</a:t>
          </a:r>
          <a:endParaRPr lang="en-US"/>
        </a:p>
      </dgm:t>
    </dgm:pt>
    <dgm:pt modelId="{679631A7-37E8-45B4-B636-07FABE24C9F0}" type="parTrans" cxnId="{E6E60093-9116-4C7D-A19F-492CBD4B5C9D}">
      <dgm:prSet/>
      <dgm:spPr/>
      <dgm:t>
        <a:bodyPr/>
        <a:lstStyle/>
        <a:p>
          <a:endParaRPr lang="en-US"/>
        </a:p>
      </dgm:t>
    </dgm:pt>
    <dgm:pt modelId="{E8D4939B-2920-4118-BACF-BA817062F42D}" type="sibTrans" cxnId="{E6E60093-9116-4C7D-A19F-492CBD4B5C9D}">
      <dgm:prSet/>
      <dgm:spPr/>
      <dgm:t>
        <a:bodyPr/>
        <a:lstStyle/>
        <a:p>
          <a:endParaRPr lang="en-US"/>
        </a:p>
      </dgm:t>
    </dgm:pt>
    <dgm:pt modelId="{2072A698-A3DA-4683-822B-BD8C9FAE7450}">
      <dgm:prSet/>
      <dgm:spPr/>
      <dgm:t>
        <a:bodyPr/>
        <a:lstStyle/>
        <a:p>
          <a:pPr>
            <a:defRPr cap="all"/>
          </a:pPr>
          <a:r>
            <a:rPr lang="en-US" b="0" i="0" baseline="0"/>
            <a:t>• Don’t second-guess your team members’ expertise.</a:t>
          </a:r>
          <a:endParaRPr lang="en-US"/>
        </a:p>
      </dgm:t>
    </dgm:pt>
    <dgm:pt modelId="{9A090C24-270A-481C-B29F-FBA674DF915C}" type="parTrans" cxnId="{BFE35AB2-2AA9-43C2-9DC3-EEA4FCD0CE2D}">
      <dgm:prSet/>
      <dgm:spPr/>
      <dgm:t>
        <a:bodyPr/>
        <a:lstStyle/>
        <a:p>
          <a:endParaRPr lang="en-US"/>
        </a:p>
      </dgm:t>
    </dgm:pt>
    <dgm:pt modelId="{3EDCAA6E-827A-49F5-A609-7C86F7E39A37}" type="sibTrans" cxnId="{BFE35AB2-2AA9-43C2-9DC3-EEA4FCD0CE2D}">
      <dgm:prSet/>
      <dgm:spPr/>
      <dgm:t>
        <a:bodyPr/>
        <a:lstStyle/>
        <a:p>
          <a:endParaRPr lang="en-US"/>
        </a:p>
      </dgm:t>
    </dgm:pt>
    <dgm:pt modelId="{59B9E1EA-731D-4CAF-9860-5C6648DAABD2}">
      <dgm:prSet/>
      <dgm:spPr/>
      <dgm:t>
        <a:bodyPr/>
        <a:lstStyle/>
        <a:p>
          <a:pPr>
            <a:defRPr cap="all"/>
          </a:pPr>
          <a:r>
            <a:rPr lang="en-US" b="0" i="0" baseline="0"/>
            <a:t>• Introduce software quality from the very beginning of the project.</a:t>
          </a:r>
          <a:endParaRPr lang="en-US"/>
        </a:p>
      </dgm:t>
    </dgm:pt>
    <dgm:pt modelId="{A79CE18E-66D2-4D1C-A064-C4A23F0DBDE1}" type="parTrans" cxnId="{777FD03D-D2FD-4F9A-8356-EBE71753EA83}">
      <dgm:prSet/>
      <dgm:spPr/>
      <dgm:t>
        <a:bodyPr/>
        <a:lstStyle/>
        <a:p>
          <a:endParaRPr lang="en-US"/>
        </a:p>
      </dgm:t>
    </dgm:pt>
    <dgm:pt modelId="{44AE1F7A-36FC-410A-9126-0C98784FD9E3}" type="sibTrans" cxnId="{777FD03D-D2FD-4F9A-8356-EBE71753EA83}">
      <dgm:prSet/>
      <dgm:spPr/>
      <dgm:t>
        <a:bodyPr/>
        <a:lstStyle/>
        <a:p>
          <a:endParaRPr lang="en-US"/>
        </a:p>
      </dgm:t>
    </dgm:pt>
    <dgm:pt modelId="{FBEFFC1F-728F-4078-ADA4-7A8DD18B0679}">
      <dgm:prSet/>
      <dgm:spPr/>
      <dgm:t>
        <a:bodyPr/>
        <a:lstStyle/>
        <a:p>
          <a:pPr>
            <a:defRPr cap="all"/>
          </a:pPr>
          <a:r>
            <a:rPr lang="en-US" b="0" i="0" baseline="0"/>
            <a:t>• Don’t impose an artificial hierarchy on the project team.</a:t>
          </a:r>
          <a:endParaRPr lang="en-US"/>
        </a:p>
      </dgm:t>
    </dgm:pt>
    <dgm:pt modelId="{FD6E4775-0092-4BE8-9685-AEEFE45B4955}" type="parTrans" cxnId="{8F3FFD0A-04A0-4001-8992-51A4DE3DC9D6}">
      <dgm:prSet/>
      <dgm:spPr/>
      <dgm:t>
        <a:bodyPr/>
        <a:lstStyle/>
        <a:p>
          <a:endParaRPr lang="en-US"/>
        </a:p>
      </dgm:t>
    </dgm:pt>
    <dgm:pt modelId="{D8A9DEC9-82B0-405A-8A1B-1A82EE7539BB}" type="sibTrans" cxnId="{8F3FFD0A-04A0-4001-8992-51A4DE3DC9D6}">
      <dgm:prSet/>
      <dgm:spPr/>
      <dgm:t>
        <a:bodyPr/>
        <a:lstStyle/>
        <a:p>
          <a:endParaRPr lang="en-US"/>
        </a:p>
      </dgm:t>
    </dgm:pt>
    <dgm:pt modelId="{0BEA4C6A-756B-47C4-A092-7E3C289FDBAD}">
      <dgm:prSet/>
      <dgm:spPr/>
      <dgm:t>
        <a:bodyPr/>
        <a:lstStyle/>
        <a:p>
          <a:pPr>
            <a:defRPr cap="all"/>
          </a:pPr>
          <a:r>
            <a:rPr lang="en-US" b="0" i="0" baseline="0"/>
            <a:t>• Remember that the fastest way through the project is to use good engineering practices</a:t>
          </a:r>
          <a:endParaRPr lang="en-US"/>
        </a:p>
      </dgm:t>
    </dgm:pt>
    <dgm:pt modelId="{DA96B586-07E8-4D9F-A484-378D349AD72C}" type="parTrans" cxnId="{78C029B3-8CEB-47DD-9C60-BEA4D82CC1D7}">
      <dgm:prSet/>
      <dgm:spPr/>
      <dgm:t>
        <a:bodyPr/>
        <a:lstStyle/>
        <a:p>
          <a:endParaRPr lang="en-US"/>
        </a:p>
      </dgm:t>
    </dgm:pt>
    <dgm:pt modelId="{DE417546-F8F7-4915-B4B1-C0A9DEA23EDE}" type="sibTrans" cxnId="{78C029B3-8CEB-47DD-9C60-BEA4D82CC1D7}">
      <dgm:prSet/>
      <dgm:spPr/>
      <dgm:t>
        <a:bodyPr/>
        <a:lstStyle/>
        <a:p>
          <a:endParaRPr lang="en-US"/>
        </a:p>
      </dgm:t>
    </dgm:pt>
    <dgm:pt modelId="{3DE8A091-9A1B-437A-B047-3DAC24C70204}" type="pres">
      <dgm:prSet presAssocID="{1A4878AE-F7C0-400B-95D4-E56B3C2B3E88}" presName="root" presStyleCnt="0">
        <dgm:presLayoutVars>
          <dgm:dir/>
          <dgm:resizeHandles val="exact"/>
        </dgm:presLayoutVars>
      </dgm:prSet>
      <dgm:spPr/>
    </dgm:pt>
    <dgm:pt modelId="{CC393F4F-9E74-44B9-8BE4-94E01CEC7A9E}" type="pres">
      <dgm:prSet presAssocID="{5159A6E6-4448-4B57-B944-81457974437B}" presName="compNode" presStyleCnt="0"/>
      <dgm:spPr/>
    </dgm:pt>
    <dgm:pt modelId="{34F5BAF1-159F-43DF-B80F-5257C9B61E5C}" type="pres">
      <dgm:prSet presAssocID="{5159A6E6-4448-4B57-B944-81457974437B}" presName="iconBgRect" presStyleLbl="bgShp" presStyleIdx="0" presStyleCnt="6"/>
      <dgm:spPr>
        <a:prstGeom prst="round2DiagRect">
          <a:avLst>
            <a:gd name="adj1" fmla="val 29727"/>
            <a:gd name="adj2" fmla="val 0"/>
          </a:avLst>
        </a:prstGeom>
      </dgm:spPr>
    </dgm:pt>
    <dgm:pt modelId="{D5DF4F0E-9E29-417E-8FD1-8450C76DBEAF}" type="pres">
      <dgm:prSet presAssocID="{5159A6E6-4448-4B57-B944-81457974437B}"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r"/>
        </a:ext>
      </dgm:extLst>
    </dgm:pt>
    <dgm:pt modelId="{957E135B-D386-4F32-AB16-94EF26323E92}" type="pres">
      <dgm:prSet presAssocID="{5159A6E6-4448-4B57-B944-81457974437B}" presName="spaceRect" presStyleCnt="0"/>
      <dgm:spPr/>
    </dgm:pt>
    <dgm:pt modelId="{26A785F7-7D95-4218-9EA4-FF6046801C9E}" type="pres">
      <dgm:prSet presAssocID="{5159A6E6-4448-4B57-B944-81457974437B}" presName="textRect" presStyleLbl="revTx" presStyleIdx="0" presStyleCnt="6">
        <dgm:presLayoutVars>
          <dgm:chMax val="1"/>
          <dgm:chPref val="1"/>
        </dgm:presLayoutVars>
      </dgm:prSet>
      <dgm:spPr/>
    </dgm:pt>
    <dgm:pt modelId="{851F3888-38D7-4E72-B2F6-8DC5492D59D2}" type="pres">
      <dgm:prSet presAssocID="{FCE6ADDA-4C0B-4A2E-A245-6ADE1935E06E}" presName="sibTrans" presStyleCnt="0"/>
      <dgm:spPr/>
    </dgm:pt>
    <dgm:pt modelId="{34BB533A-755E-4A74-8336-42E81F0A201B}" type="pres">
      <dgm:prSet presAssocID="{A9C70FA7-517F-406A-BD43-099286F689DB}" presName="compNode" presStyleCnt="0"/>
      <dgm:spPr/>
    </dgm:pt>
    <dgm:pt modelId="{06866BFA-4445-4035-A2EF-405B0A8C3053}" type="pres">
      <dgm:prSet presAssocID="{A9C70FA7-517F-406A-BD43-099286F689DB}" presName="iconBgRect" presStyleLbl="bgShp" presStyleIdx="1" presStyleCnt="6"/>
      <dgm:spPr>
        <a:prstGeom prst="round2DiagRect">
          <a:avLst>
            <a:gd name="adj1" fmla="val 29727"/>
            <a:gd name="adj2" fmla="val 0"/>
          </a:avLst>
        </a:prstGeom>
      </dgm:spPr>
    </dgm:pt>
    <dgm:pt modelId="{B84D90B8-E176-453A-B570-83F8CCF76630}" type="pres">
      <dgm:prSet presAssocID="{A9C70FA7-517F-406A-BD43-099286F689DB}"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ock"/>
        </a:ext>
      </dgm:extLst>
    </dgm:pt>
    <dgm:pt modelId="{6361E7DD-EC64-41AE-9F20-8929DAEEC635}" type="pres">
      <dgm:prSet presAssocID="{A9C70FA7-517F-406A-BD43-099286F689DB}" presName="spaceRect" presStyleCnt="0"/>
      <dgm:spPr/>
    </dgm:pt>
    <dgm:pt modelId="{8F8BE6B5-84D4-4E09-9E53-2B36BFF4BA54}" type="pres">
      <dgm:prSet presAssocID="{A9C70FA7-517F-406A-BD43-099286F689DB}" presName="textRect" presStyleLbl="revTx" presStyleIdx="1" presStyleCnt="6">
        <dgm:presLayoutVars>
          <dgm:chMax val="1"/>
          <dgm:chPref val="1"/>
        </dgm:presLayoutVars>
      </dgm:prSet>
      <dgm:spPr/>
    </dgm:pt>
    <dgm:pt modelId="{FB00CA5B-4774-4A09-B6B4-8E18469BA300}" type="pres">
      <dgm:prSet presAssocID="{E8D4939B-2920-4118-BACF-BA817062F42D}" presName="sibTrans" presStyleCnt="0"/>
      <dgm:spPr/>
    </dgm:pt>
    <dgm:pt modelId="{B08950CE-0A81-4F00-96A3-BF7AD87712C2}" type="pres">
      <dgm:prSet presAssocID="{2072A698-A3DA-4683-822B-BD8C9FAE7450}" presName="compNode" presStyleCnt="0"/>
      <dgm:spPr/>
    </dgm:pt>
    <dgm:pt modelId="{77FD5492-87EE-4E9C-9E6E-AA3351A76F35}" type="pres">
      <dgm:prSet presAssocID="{2072A698-A3DA-4683-822B-BD8C9FAE7450}" presName="iconBgRect" presStyleLbl="bgShp" presStyleIdx="2" presStyleCnt="6"/>
      <dgm:spPr>
        <a:prstGeom prst="round2DiagRect">
          <a:avLst>
            <a:gd name="adj1" fmla="val 29727"/>
            <a:gd name="adj2" fmla="val 0"/>
          </a:avLst>
        </a:prstGeom>
      </dgm:spPr>
    </dgm:pt>
    <dgm:pt modelId="{C8FFBC48-CD85-4EB3-B303-6F80DDAD27D9}" type="pres">
      <dgm:prSet presAssocID="{2072A698-A3DA-4683-822B-BD8C9FAE7450}"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Question mark"/>
        </a:ext>
      </dgm:extLst>
    </dgm:pt>
    <dgm:pt modelId="{CB590377-84A0-4417-AC6E-DC3450CE9E2D}" type="pres">
      <dgm:prSet presAssocID="{2072A698-A3DA-4683-822B-BD8C9FAE7450}" presName="spaceRect" presStyleCnt="0"/>
      <dgm:spPr/>
    </dgm:pt>
    <dgm:pt modelId="{2D3037E3-F11C-477A-A454-5A24E59C7598}" type="pres">
      <dgm:prSet presAssocID="{2072A698-A3DA-4683-822B-BD8C9FAE7450}" presName="textRect" presStyleLbl="revTx" presStyleIdx="2" presStyleCnt="6">
        <dgm:presLayoutVars>
          <dgm:chMax val="1"/>
          <dgm:chPref val="1"/>
        </dgm:presLayoutVars>
      </dgm:prSet>
      <dgm:spPr/>
    </dgm:pt>
    <dgm:pt modelId="{C7C5345D-7363-4A5B-A1FE-9806FA58A3CC}" type="pres">
      <dgm:prSet presAssocID="{3EDCAA6E-827A-49F5-A609-7C86F7E39A37}" presName="sibTrans" presStyleCnt="0"/>
      <dgm:spPr/>
    </dgm:pt>
    <dgm:pt modelId="{DC09B74E-6BE0-4023-9F43-C09B189F7A52}" type="pres">
      <dgm:prSet presAssocID="{59B9E1EA-731D-4CAF-9860-5C6648DAABD2}" presName="compNode" presStyleCnt="0"/>
      <dgm:spPr/>
    </dgm:pt>
    <dgm:pt modelId="{D9AAED9F-5D57-4D4D-AF84-B2EC078307AB}" type="pres">
      <dgm:prSet presAssocID="{59B9E1EA-731D-4CAF-9860-5C6648DAABD2}" presName="iconBgRect" presStyleLbl="bgShp" presStyleIdx="3" presStyleCnt="6"/>
      <dgm:spPr>
        <a:prstGeom prst="round2DiagRect">
          <a:avLst>
            <a:gd name="adj1" fmla="val 29727"/>
            <a:gd name="adj2" fmla="val 0"/>
          </a:avLst>
        </a:prstGeom>
      </dgm:spPr>
    </dgm:pt>
    <dgm:pt modelId="{F2D41184-7888-42E3-AE20-4952949C7E50}" type="pres">
      <dgm:prSet presAssocID="{59B9E1EA-731D-4CAF-9860-5C6648DAABD2}"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actory"/>
        </a:ext>
      </dgm:extLst>
    </dgm:pt>
    <dgm:pt modelId="{5CAF07B7-B367-4A17-9882-6208FF32E7C6}" type="pres">
      <dgm:prSet presAssocID="{59B9E1EA-731D-4CAF-9860-5C6648DAABD2}" presName="spaceRect" presStyleCnt="0"/>
      <dgm:spPr/>
    </dgm:pt>
    <dgm:pt modelId="{3ECBD87A-B7C9-4E07-BBE1-7AE929C6D1C1}" type="pres">
      <dgm:prSet presAssocID="{59B9E1EA-731D-4CAF-9860-5C6648DAABD2}" presName="textRect" presStyleLbl="revTx" presStyleIdx="3" presStyleCnt="6">
        <dgm:presLayoutVars>
          <dgm:chMax val="1"/>
          <dgm:chPref val="1"/>
        </dgm:presLayoutVars>
      </dgm:prSet>
      <dgm:spPr/>
    </dgm:pt>
    <dgm:pt modelId="{8A7C5684-099A-4BEE-B6B1-621899D3983A}" type="pres">
      <dgm:prSet presAssocID="{44AE1F7A-36FC-410A-9126-0C98784FD9E3}" presName="sibTrans" presStyleCnt="0"/>
      <dgm:spPr/>
    </dgm:pt>
    <dgm:pt modelId="{3972E6ED-4AB4-4F50-9D65-C4453AE1D040}" type="pres">
      <dgm:prSet presAssocID="{FBEFFC1F-728F-4078-ADA4-7A8DD18B0679}" presName="compNode" presStyleCnt="0"/>
      <dgm:spPr/>
    </dgm:pt>
    <dgm:pt modelId="{D0018BC6-1D32-48CC-8BD5-FACFEC7691E8}" type="pres">
      <dgm:prSet presAssocID="{FBEFFC1F-728F-4078-ADA4-7A8DD18B0679}" presName="iconBgRect" presStyleLbl="bgShp" presStyleIdx="4" presStyleCnt="6"/>
      <dgm:spPr>
        <a:prstGeom prst="round2DiagRect">
          <a:avLst>
            <a:gd name="adj1" fmla="val 29727"/>
            <a:gd name="adj2" fmla="val 0"/>
          </a:avLst>
        </a:prstGeom>
      </dgm:spPr>
    </dgm:pt>
    <dgm:pt modelId="{DBE55FB9-A4BB-44FA-BA8F-3CC7B740B848}" type="pres">
      <dgm:prSet presAssocID="{FBEFFC1F-728F-4078-ADA4-7A8DD18B0679}"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Irritant"/>
        </a:ext>
      </dgm:extLst>
    </dgm:pt>
    <dgm:pt modelId="{D891C949-C4F6-429D-8F04-5669C363C8D1}" type="pres">
      <dgm:prSet presAssocID="{FBEFFC1F-728F-4078-ADA4-7A8DD18B0679}" presName="spaceRect" presStyleCnt="0"/>
      <dgm:spPr/>
    </dgm:pt>
    <dgm:pt modelId="{300E401D-7E42-4B16-9E20-C906CBA1BED3}" type="pres">
      <dgm:prSet presAssocID="{FBEFFC1F-728F-4078-ADA4-7A8DD18B0679}" presName="textRect" presStyleLbl="revTx" presStyleIdx="4" presStyleCnt="6">
        <dgm:presLayoutVars>
          <dgm:chMax val="1"/>
          <dgm:chPref val="1"/>
        </dgm:presLayoutVars>
      </dgm:prSet>
      <dgm:spPr/>
    </dgm:pt>
    <dgm:pt modelId="{358E73CB-876B-4EE7-9603-1F0BD800B62C}" type="pres">
      <dgm:prSet presAssocID="{D8A9DEC9-82B0-405A-8A1B-1A82EE7539BB}" presName="sibTrans" presStyleCnt="0"/>
      <dgm:spPr/>
    </dgm:pt>
    <dgm:pt modelId="{17A8CDA2-2F4A-47C2-91E0-8C945B3E8714}" type="pres">
      <dgm:prSet presAssocID="{0BEA4C6A-756B-47C4-A092-7E3C289FDBAD}" presName="compNode" presStyleCnt="0"/>
      <dgm:spPr/>
    </dgm:pt>
    <dgm:pt modelId="{B94995EC-0B6D-42E0-8F31-B1D46A3D511F}" type="pres">
      <dgm:prSet presAssocID="{0BEA4C6A-756B-47C4-A092-7E3C289FDBAD}" presName="iconBgRect" presStyleLbl="bgShp" presStyleIdx="5" presStyleCnt="6"/>
      <dgm:spPr>
        <a:prstGeom prst="round2DiagRect">
          <a:avLst>
            <a:gd name="adj1" fmla="val 29727"/>
            <a:gd name="adj2" fmla="val 0"/>
          </a:avLst>
        </a:prstGeom>
      </dgm:spPr>
    </dgm:pt>
    <dgm:pt modelId="{4E0C18DE-3D10-48B1-8258-D286D4D02C48}" type="pres">
      <dgm:prSet presAssocID="{0BEA4C6A-756B-47C4-A092-7E3C289FDBAD}"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ulldozer"/>
        </a:ext>
      </dgm:extLst>
    </dgm:pt>
    <dgm:pt modelId="{1BBDA1AF-6635-4010-87B4-E0F1BD69DD3E}" type="pres">
      <dgm:prSet presAssocID="{0BEA4C6A-756B-47C4-A092-7E3C289FDBAD}" presName="spaceRect" presStyleCnt="0"/>
      <dgm:spPr/>
    </dgm:pt>
    <dgm:pt modelId="{49522EB0-6C1C-49E3-894F-EBB24DF0DFB9}" type="pres">
      <dgm:prSet presAssocID="{0BEA4C6A-756B-47C4-A092-7E3C289FDBAD}" presName="textRect" presStyleLbl="revTx" presStyleIdx="5" presStyleCnt="6">
        <dgm:presLayoutVars>
          <dgm:chMax val="1"/>
          <dgm:chPref val="1"/>
        </dgm:presLayoutVars>
      </dgm:prSet>
      <dgm:spPr/>
    </dgm:pt>
  </dgm:ptLst>
  <dgm:cxnLst>
    <dgm:cxn modelId="{8F3FFD0A-04A0-4001-8992-51A4DE3DC9D6}" srcId="{1A4878AE-F7C0-400B-95D4-E56B3C2B3E88}" destId="{FBEFFC1F-728F-4078-ADA4-7A8DD18B0679}" srcOrd="4" destOrd="0" parTransId="{FD6E4775-0092-4BE8-9685-AEEFE45B4955}" sibTransId="{D8A9DEC9-82B0-405A-8A1B-1A82EE7539BB}"/>
    <dgm:cxn modelId="{83CC3639-4DEF-4A6B-9E5C-0DEC22079461}" type="presOf" srcId="{59B9E1EA-731D-4CAF-9860-5C6648DAABD2}" destId="{3ECBD87A-B7C9-4E07-BBE1-7AE929C6D1C1}" srcOrd="0" destOrd="0" presId="urn:microsoft.com/office/officeart/2018/5/layout/IconLeafLabelList"/>
    <dgm:cxn modelId="{777FD03D-D2FD-4F9A-8356-EBE71753EA83}" srcId="{1A4878AE-F7C0-400B-95D4-E56B3C2B3E88}" destId="{59B9E1EA-731D-4CAF-9860-5C6648DAABD2}" srcOrd="3" destOrd="0" parTransId="{A79CE18E-66D2-4D1C-A064-C4A23F0DBDE1}" sibTransId="{44AE1F7A-36FC-410A-9126-0C98784FD9E3}"/>
    <dgm:cxn modelId="{88E43C60-DE79-4663-A0F4-3FD9F9CF9677}" type="presOf" srcId="{0BEA4C6A-756B-47C4-A092-7E3C289FDBAD}" destId="{49522EB0-6C1C-49E3-894F-EBB24DF0DFB9}" srcOrd="0" destOrd="0" presId="urn:microsoft.com/office/officeart/2018/5/layout/IconLeafLabelList"/>
    <dgm:cxn modelId="{DEE69463-822D-4DBA-8678-9AD83B9A3444}" type="presOf" srcId="{2072A698-A3DA-4683-822B-BD8C9FAE7450}" destId="{2D3037E3-F11C-477A-A454-5A24E59C7598}" srcOrd="0" destOrd="0" presId="urn:microsoft.com/office/officeart/2018/5/layout/IconLeafLabelList"/>
    <dgm:cxn modelId="{E6E60093-9116-4C7D-A19F-492CBD4B5C9D}" srcId="{1A4878AE-F7C0-400B-95D4-E56B3C2B3E88}" destId="{A9C70FA7-517F-406A-BD43-099286F689DB}" srcOrd="1" destOrd="0" parTransId="{679631A7-37E8-45B4-B636-07FABE24C9F0}" sibTransId="{E8D4939B-2920-4118-BACF-BA817062F42D}"/>
    <dgm:cxn modelId="{C134C3AA-1E0A-490E-80E0-071C83B5B0E6}" type="presOf" srcId="{FBEFFC1F-728F-4078-ADA4-7A8DD18B0679}" destId="{300E401D-7E42-4B16-9E20-C906CBA1BED3}" srcOrd="0" destOrd="0" presId="urn:microsoft.com/office/officeart/2018/5/layout/IconLeafLabelList"/>
    <dgm:cxn modelId="{F0EB49B1-60BE-4450-B224-C265CF1BCB37}" type="presOf" srcId="{5159A6E6-4448-4B57-B944-81457974437B}" destId="{26A785F7-7D95-4218-9EA4-FF6046801C9E}" srcOrd="0" destOrd="0" presId="urn:microsoft.com/office/officeart/2018/5/layout/IconLeafLabelList"/>
    <dgm:cxn modelId="{BFE35AB2-2AA9-43C2-9DC3-EEA4FCD0CE2D}" srcId="{1A4878AE-F7C0-400B-95D4-E56B3C2B3E88}" destId="{2072A698-A3DA-4683-822B-BD8C9FAE7450}" srcOrd="2" destOrd="0" parTransId="{9A090C24-270A-481C-B29F-FBA674DF915C}" sibTransId="{3EDCAA6E-827A-49F5-A609-7C86F7E39A37}"/>
    <dgm:cxn modelId="{78C029B3-8CEB-47DD-9C60-BEA4D82CC1D7}" srcId="{1A4878AE-F7C0-400B-95D4-E56B3C2B3E88}" destId="{0BEA4C6A-756B-47C4-A092-7E3C289FDBAD}" srcOrd="5" destOrd="0" parTransId="{DA96B586-07E8-4D9F-A484-378D349AD72C}" sibTransId="{DE417546-F8F7-4915-B4B1-C0A9DEA23EDE}"/>
    <dgm:cxn modelId="{630962D1-D24D-4CAD-A7B3-6F86F3917256}" type="presOf" srcId="{A9C70FA7-517F-406A-BD43-099286F689DB}" destId="{8F8BE6B5-84D4-4E09-9E53-2B36BFF4BA54}" srcOrd="0" destOrd="0" presId="urn:microsoft.com/office/officeart/2018/5/layout/IconLeafLabelList"/>
    <dgm:cxn modelId="{2E105FD9-DD0B-411B-AAA4-2B709C1D138E}" type="presOf" srcId="{1A4878AE-F7C0-400B-95D4-E56B3C2B3E88}" destId="{3DE8A091-9A1B-437A-B047-3DAC24C70204}" srcOrd="0" destOrd="0" presId="urn:microsoft.com/office/officeart/2018/5/layout/IconLeafLabelList"/>
    <dgm:cxn modelId="{450792E0-CBBF-4D3E-8713-E0EDE44DD04B}" srcId="{1A4878AE-F7C0-400B-95D4-E56B3C2B3E88}" destId="{5159A6E6-4448-4B57-B944-81457974437B}" srcOrd="0" destOrd="0" parTransId="{D5CA0283-BC1E-48A2-BB82-77448814B52C}" sibTransId="{FCE6ADDA-4C0B-4A2E-A245-6ADE1935E06E}"/>
    <dgm:cxn modelId="{C0E29EC6-D5C2-42B1-8724-0FEF75F1B9EB}" type="presParOf" srcId="{3DE8A091-9A1B-437A-B047-3DAC24C70204}" destId="{CC393F4F-9E74-44B9-8BE4-94E01CEC7A9E}" srcOrd="0" destOrd="0" presId="urn:microsoft.com/office/officeart/2018/5/layout/IconLeafLabelList"/>
    <dgm:cxn modelId="{64B475C0-3419-4966-88AB-C578E86FCC14}" type="presParOf" srcId="{CC393F4F-9E74-44B9-8BE4-94E01CEC7A9E}" destId="{34F5BAF1-159F-43DF-B80F-5257C9B61E5C}" srcOrd="0" destOrd="0" presId="urn:microsoft.com/office/officeart/2018/5/layout/IconLeafLabelList"/>
    <dgm:cxn modelId="{09114F5F-D97A-4A33-A83C-E60FAE15184C}" type="presParOf" srcId="{CC393F4F-9E74-44B9-8BE4-94E01CEC7A9E}" destId="{D5DF4F0E-9E29-417E-8FD1-8450C76DBEAF}" srcOrd="1" destOrd="0" presId="urn:microsoft.com/office/officeart/2018/5/layout/IconLeafLabelList"/>
    <dgm:cxn modelId="{D02A5B79-395F-4A4C-919F-C2FC8725B2EB}" type="presParOf" srcId="{CC393F4F-9E74-44B9-8BE4-94E01CEC7A9E}" destId="{957E135B-D386-4F32-AB16-94EF26323E92}" srcOrd="2" destOrd="0" presId="urn:microsoft.com/office/officeart/2018/5/layout/IconLeafLabelList"/>
    <dgm:cxn modelId="{254A8BD6-FFFE-48CA-850B-78B620FFE437}" type="presParOf" srcId="{CC393F4F-9E74-44B9-8BE4-94E01CEC7A9E}" destId="{26A785F7-7D95-4218-9EA4-FF6046801C9E}" srcOrd="3" destOrd="0" presId="urn:microsoft.com/office/officeart/2018/5/layout/IconLeafLabelList"/>
    <dgm:cxn modelId="{8752D988-3387-4C16-8787-1C8C52C2B0AF}" type="presParOf" srcId="{3DE8A091-9A1B-437A-B047-3DAC24C70204}" destId="{851F3888-38D7-4E72-B2F6-8DC5492D59D2}" srcOrd="1" destOrd="0" presId="urn:microsoft.com/office/officeart/2018/5/layout/IconLeafLabelList"/>
    <dgm:cxn modelId="{884DC2D9-F83C-4486-B2CC-A61F3E3E2AF1}" type="presParOf" srcId="{3DE8A091-9A1B-437A-B047-3DAC24C70204}" destId="{34BB533A-755E-4A74-8336-42E81F0A201B}" srcOrd="2" destOrd="0" presId="urn:microsoft.com/office/officeart/2018/5/layout/IconLeafLabelList"/>
    <dgm:cxn modelId="{177F22B1-AD58-4126-896F-406AD3D6BDEE}" type="presParOf" srcId="{34BB533A-755E-4A74-8336-42E81F0A201B}" destId="{06866BFA-4445-4035-A2EF-405B0A8C3053}" srcOrd="0" destOrd="0" presId="urn:microsoft.com/office/officeart/2018/5/layout/IconLeafLabelList"/>
    <dgm:cxn modelId="{EFE7D149-A555-4B67-AD11-5BFC9F3922CF}" type="presParOf" srcId="{34BB533A-755E-4A74-8336-42E81F0A201B}" destId="{B84D90B8-E176-453A-B570-83F8CCF76630}" srcOrd="1" destOrd="0" presId="urn:microsoft.com/office/officeart/2018/5/layout/IconLeafLabelList"/>
    <dgm:cxn modelId="{345365E7-AE97-4427-8E55-E88271BCCCCC}" type="presParOf" srcId="{34BB533A-755E-4A74-8336-42E81F0A201B}" destId="{6361E7DD-EC64-41AE-9F20-8929DAEEC635}" srcOrd="2" destOrd="0" presId="urn:microsoft.com/office/officeart/2018/5/layout/IconLeafLabelList"/>
    <dgm:cxn modelId="{ED72C398-775B-4487-95AF-5C112DE2FE3B}" type="presParOf" srcId="{34BB533A-755E-4A74-8336-42E81F0A201B}" destId="{8F8BE6B5-84D4-4E09-9E53-2B36BFF4BA54}" srcOrd="3" destOrd="0" presId="urn:microsoft.com/office/officeart/2018/5/layout/IconLeafLabelList"/>
    <dgm:cxn modelId="{88824B24-4A16-4AE6-9BB9-5DB41DF354D9}" type="presParOf" srcId="{3DE8A091-9A1B-437A-B047-3DAC24C70204}" destId="{FB00CA5B-4774-4A09-B6B4-8E18469BA300}" srcOrd="3" destOrd="0" presId="urn:microsoft.com/office/officeart/2018/5/layout/IconLeafLabelList"/>
    <dgm:cxn modelId="{B8D96EC8-C35B-4BE7-95F7-D0935FD8E161}" type="presParOf" srcId="{3DE8A091-9A1B-437A-B047-3DAC24C70204}" destId="{B08950CE-0A81-4F00-96A3-BF7AD87712C2}" srcOrd="4" destOrd="0" presId="urn:microsoft.com/office/officeart/2018/5/layout/IconLeafLabelList"/>
    <dgm:cxn modelId="{B778B002-6106-430F-95F0-F190A32C9009}" type="presParOf" srcId="{B08950CE-0A81-4F00-96A3-BF7AD87712C2}" destId="{77FD5492-87EE-4E9C-9E6E-AA3351A76F35}" srcOrd="0" destOrd="0" presId="urn:microsoft.com/office/officeart/2018/5/layout/IconLeafLabelList"/>
    <dgm:cxn modelId="{554F92E0-CFCB-47E0-B96B-C17D0BE2AD5C}" type="presParOf" srcId="{B08950CE-0A81-4F00-96A3-BF7AD87712C2}" destId="{C8FFBC48-CD85-4EB3-B303-6F80DDAD27D9}" srcOrd="1" destOrd="0" presId="urn:microsoft.com/office/officeart/2018/5/layout/IconLeafLabelList"/>
    <dgm:cxn modelId="{DECF6CF2-6887-4C78-A3D1-53F4EA359A0D}" type="presParOf" srcId="{B08950CE-0A81-4F00-96A3-BF7AD87712C2}" destId="{CB590377-84A0-4417-AC6E-DC3450CE9E2D}" srcOrd="2" destOrd="0" presId="urn:microsoft.com/office/officeart/2018/5/layout/IconLeafLabelList"/>
    <dgm:cxn modelId="{C486DA24-91E3-4235-9250-DB05C5F5FBFD}" type="presParOf" srcId="{B08950CE-0A81-4F00-96A3-BF7AD87712C2}" destId="{2D3037E3-F11C-477A-A454-5A24E59C7598}" srcOrd="3" destOrd="0" presId="urn:microsoft.com/office/officeart/2018/5/layout/IconLeafLabelList"/>
    <dgm:cxn modelId="{996E4A2E-7ECE-4461-995D-D4682E963891}" type="presParOf" srcId="{3DE8A091-9A1B-437A-B047-3DAC24C70204}" destId="{C7C5345D-7363-4A5B-A1FE-9806FA58A3CC}" srcOrd="5" destOrd="0" presId="urn:microsoft.com/office/officeart/2018/5/layout/IconLeafLabelList"/>
    <dgm:cxn modelId="{8120C0EE-9874-444D-A023-B248C79C889B}" type="presParOf" srcId="{3DE8A091-9A1B-437A-B047-3DAC24C70204}" destId="{DC09B74E-6BE0-4023-9F43-C09B189F7A52}" srcOrd="6" destOrd="0" presId="urn:microsoft.com/office/officeart/2018/5/layout/IconLeafLabelList"/>
    <dgm:cxn modelId="{1614EFE2-6EA4-41A2-B52A-10F8CEA0CE0E}" type="presParOf" srcId="{DC09B74E-6BE0-4023-9F43-C09B189F7A52}" destId="{D9AAED9F-5D57-4D4D-AF84-B2EC078307AB}" srcOrd="0" destOrd="0" presId="urn:microsoft.com/office/officeart/2018/5/layout/IconLeafLabelList"/>
    <dgm:cxn modelId="{A7AD71F7-3208-4A1D-BCBC-78039AD61ACE}" type="presParOf" srcId="{DC09B74E-6BE0-4023-9F43-C09B189F7A52}" destId="{F2D41184-7888-42E3-AE20-4952949C7E50}" srcOrd="1" destOrd="0" presId="urn:microsoft.com/office/officeart/2018/5/layout/IconLeafLabelList"/>
    <dgm:cxn modelId="{DA42101A-DA07-4406-A6FB-FF22C390FD45}" type="presParOf" srcId="{DC09B74E-6BE0-4023-9F43-C09B189F7A52}" destId="{5CAF07B7-B367-4A17-9882-6208FF32E7C6}" srcOrd="2" destOrd="0" presId="urn:microsoft.com/office/officeart/2018/5/layout/IconLeafLabelList"/>
    <dgm:cxn modelId="{517E5A17-BD3E-4C9A-961C-530506A45EAC}" type="presParOf" srcId="{DC09B74E-6BE0-4023-9F43-C09B189F7A52}" destId="{3ECBD87A-B7C9-4E07-BBE1-7AE929C6D1C1}" srcOrd="3" destOrd="0" presId="urn:microsoft.com/office/officeart/2018/5/layout/IconLeafLabelList"/>
    <dgm:cxn modelId="{5EBA0B19-5A17-4BB2-BEBF-D6DAA0AD1536}" type="presParOf" srcId="{3DE8A091-9A1B-437A-B047-3DAC24C70204}" destId="{8A7C5684-099A-4BEE-B6B1-621899D3983A}" srcOrd="7" destOrd="0" presId="urn:microsoft.com/office/officeart/2018/5/layout/IconLeafLabelList"/>
    <dgm:cxn modelId="{1B624D5B-8447-48DE-8FBE-7E19F04FB0E3}" type="presParOf" srcId="{3DE8A091-9A1B-437A-B047-3DAC24C70204}" destId="{3972E6ED-4AB4-4F50-9D65-C4453AE1D040}" srcOrd="8" destOrd="0" presId="urn:microsoft.com/office/officeart/2018/5/layout/IconLeafLabelList"/>
    <dgm:cxn modelId="{E9A1E969-F6F4-49D5-A55B-EC20077EB300}" type="presParOf" srcId="{3972E6ED-4AB4-4F50-9D65-C4453AE1D040}" destId="{D0018BC6-1D32-48CC-8BD5-FACFEC7691E8}" srcOrd="0" destOrd="0" presId="urn:microsoft.com/office/officeart/2018/5/layout/IconLeafLabelList"/>
    <dgm:cxn modelId="{3D980B74-106F-4AAF-843F-1F3111A4F1FC}" type="presParOf" srcId="{3972E6ED-4AB4-4F50-9D65-C4453AE1D040}" destId="{DBE55FB9-A4BB-44FA-BA8F-3CC7B740B848}" srcOrd="1" destOrd="0" presId="urn:microsoft.com/office/officeart/2018/5/layout/IconLeafLabelList"/>
    <dgm:cxn modelId="{C66D3E32-A624-4B47-A95E-CCCE6102CD2F}" type="presParOf" srcId="{3972E6ED-4AB4-4F50-9D65-C4453AE1D040}" destId="{D891C949-C4F6-429D-8F04-5669C363C8D1}" srcOrd="2" destOrd="0" presId="urn:microsoft.com/office/officeart/2018/5/layout/IconLeafLabelList"/>
    <dgm:cxn modelId="{8137D1CF-515B-4458-BFD2-BA5870BAE23F}" type="presParOf" srcId="{3972E6ED-4AB4-4F50-9D65-C4453AE1D040}" destId="{300E401D-7E42-4B16-9E20-C906CBA1BED3}" srcOrd="3" destOrd="0" presId="urn:microsoft.com/office/officeart/2018/5/layout/IconLeafLabelList"/>
    <dgm:cxn modelId="{4C4E9470-E1CF-48D1-AF00-A60878C5C47C}" type="presParOf" srcId="{3DE8A091-9A1B-437A-B047-3DAC24C70204}" destId="{358E73CB-876B-4EE7-9603-1F0BD800B62C}" srcOrd="9" destOrd="0" presId="urn:microsoft.com/office/officeart/2018/5/layout/IconLeafLabelList"/>
    <dgm:cxn modelId="{2E1E693D-7039-4225-9F9E-7944694372B8}" type="presParOf" srcId="{3DE8A091-9A1B-437A-B047-3DAC24C70204}" destId="{17A8CDA2-2F4A-47C2-91E0-8C945B3E8714}" srcOrd="10" destOrd="0" presId="urn:microsoft.com/office/officeart/2018/5/layout/IconLeafLabelList"/>
    <dgm:cxn modelId="{0B534DA4-AE4E-414E-B7AC-6717590E4681}" type="presParOf" srcId="{17A8CDA2-2F4A-47C2-91E0-8C945B3E8714}" destId="{B94995EC-0B6D-42E0-8F31-B1D46A3D511F}" srcOrd="0" destOrd="0" presId="urn:microsoft.com/office/officeart/2018/5/layout/IconLeafLabelList"/>
    <dgm:cxn modelId="{4641BA8E-39FB-4E27-BF8E-39C973EAFD73}" type="presParOf" srcId="{17A8CDA2-2F4A-47C2-91E0-8C945B3E8714}" destId="{4E0C18DE-3D10-48B1-8258-D286D4D02C48}" srcOrd="1" destOrd="0" presId="urn:microsoft.com/office/officeart/2018/5/layout/IconLeafLabelList"/>
    <dgm:cxn modelId="{17AA5669-FEF6-4730-9E87-A6E45BAC57DE}" type="presParOf" srcId="{17A8CDA2-2F4A-47C2-91E0-8C945B3E8714}" destId="{1BBDA1AF-6635-4010-87B4-E0F1BD69DD3E}" srcOrd="2" destOrd="0" presId="urn:microsoft.com/office/officeart/2018/5/layout/IconLeafLabelList"/>
    <dgm:cxn modelId="{C32B7600-13C3-4073-8E85-222346FECD46}" type="presParOf" srcId="{17A8CDA2-2F4A-47C2-91E0-8C945B3E8714}" destId="{49522EB0-6C1C-49E3-894F-EBB24DF0DFB9}"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5B96114-4AA4-4284-BE05-AA192B755D6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CAFC47E-32BA-4314-A783-12BCF7000DD3}">
      <dgm:prSet/>
      <dgm:spPr/>
      <dgm:t>
        <a:bodyPr/>
        <a:lstStyle/>
        <a:p>
          <a:r>
            <a:rPr lang="en-US" i="0" baseline="0"/>
            <a:t>Tell Everyone the Truth All the Time</a:t>
          </a:r>
          <a:endParaRPr lang="en-US"/>
        </a:p>
      </dgm:t>
    </dgm:pt>
    <dgm:pt modelId="{102C6643-5EDE-4404-8ABF-8A3507E1D672}" type="parTrans" cxnId="{592F0EF7-4966-40EA-B9E3-25472635B949}">
      <dgm:prSet/>
      <dgm:spPr/>
      <dgm:t>
        <a:bodyPr/>
        <a:lstStyle/>
        <a:p>
          <a:endParaRPr lang="en-US"/>
        </a:p>
      </dgm:t>
    </dgm:pt>
    <dgm:pt modelId="{45314354-2321-484D-8928-FA029111ABAA}" type="sibTrans" cxnId="{592F0EF7-4966-40EA-B9E3-25472635B949}">
      <dgm:prSet/>
      <dgm:spPr/>
      <dgm:t>
        <a:bodyPr/>
        <a:lstStyle/>
        <a:p>
          <a:endParaRPr lang="en-US"/>
        </a:p>
      </dgm:t>
    </dgm:pt>
    <dgm:pt modelId="{87A18274-AFB3-494A-BE86-92CD01F2B9D0}">
      <dgm:prSet/>
      <dgm:spPr/>
      <dgm:t>
        <a:bodyPr/>
        <a:lstStyle/>
        <a:p>
          <a:r>
            <a:rPr lang="en-US" i="0" baseline="0"/>
            <a:t>Trust Your Team</a:t>
          </a:r>
          <a:endParaRPr lang="en-US"/>
        </a:p>
      </dgm:t>
    </dgm:pt>
    <dgm:pt modelId="{205C58B8-0A58-4A3E-81D3-1600DC9EC1BF}" type="parTrans" cxnId="{D4405CED-1782-4346-B807-DA758DF74C4D}">
      <dgm:prSet/>
      <dgm:spPr/>
      <dgm:t>
        <a:bodyPr/>
        <a:lstStyle/>
        <a:p>
          <a:endParaRPr lang="en-US"/>
        </a:p>
      </dgm:t>
    </dgm:pt>
    <dgm:pt modelId="{C457D0C1-101E-4C27-A14D-992C4C11568C}" type="sibTrans" cxnId="{D4405CED-1782-4346-B807-DA758DF74C4D}">
      <dgm:prSet/>
      <dgm:spPr/>
      <dgm:t>
        <a:bodyPr/>
        <a:lstStyle/>
        <a:p>
          <a:endParaRPr lang="en-US"/>
        </a:p>
      </dgm:t>
    </dgm:pt>
    <dgm:pt modelId="{AD5591B1-3169-4536-87AA-F917DDDC6999}">
      <dgm:prSet/>
      <dgm:spPr/>
      <dgm:t>
        <a:bodyPr/>
        <a:lstStyle/>
        <a:p>
          <a:r>
            <a:rPr lang="en-US" i="0" baseline="0"/>
            <a:t>Review Everything, Test Everything</a:t>
          </a:r>
          <a:endParaRPr lang="en-US"/>
        </a:p>
      </dgm:t>
    </dgm:pt>
    <dgm:pt modelId="{27630CBD-D067-4B75-B0DE-831FE714688E}" type="parTrans" cxnId="{053B07F9-022B-4784-AC7E-1991F37E263C}">
      <dgm:prSet/>
      <dgm:spPr/>
      <dgm:t>
        <a:bodyPr/>
        <a:lstStyle/>
        <a:p>
          <a:endParaRPr lang="en-US"/>
        </a:p>
      </dgm:t>
    </dgm:pt>
    <dgm:pt modelId="{F82311B7-CD69-4FAB-95DA-D8B83BA561D3}" type="sibTrans" cxnId="{053B07F9-022B-4784-AC7E-1991F37E263C}">
      <dgm:prSet/>
      <dgm:spPr/>
      <dgm:t>
        <a:bodyPr/>
        <a:lstStyle/>
        <a:p>
          <a:endParaRPr lang="en-US"/>
        </a:p>
      </dgm:t>
    </dgm:pt>
    <dgm:pt modelId="{EDEF21B6-803E-4D1A-8447-7E8D6B1F70B1}">
      <dgm:prSet/>
      <dgm:spPr/>
      <dgm:t>
        <a:bodyPr/>
        <a:lstStyle/>
        <a:p>
          <a:r>
            <a:rPr lang="en-US" i="0" baseline="0"/>
            <a:t>All Software Engineers Are Created Equal</a:t>
          </a:r>
          <a:endParaRPr lang="en-US"/>
        </a:p>
      </dgm:t>
    </dgm:pt>
    <dgm:pt modelId="{815FDD0A-A213-4988-A7E5-213563C6BCB1}" type="parTrans" cxnId="{A9C6EE6A-A740-4334-A664-8D42154AE134}">
      <dgm:prSet/>
      <dgm:spPr/>
      <dgm:t>
        <a:bodyPr/>
        <a:lstStyle/>
        <a:p>
          <a:endParaRPr lang="en-US"/>
        </a:p>
      </dgm:t>
    </dgm:pt>
    <dgm:pt modelId="{208970E2-C529-4BD0-9C6C-9B34904BD386}" type="sibTrans" cxnId="{A9C6EE6A-A740-4334-A664-8D42154AE134}">
      <dgm:prSet/>
      <dgm:spPr/>
      <dgm:t>
        <a:bodyPr/>
        <a:lstStyle/>
        <a:p>
          <a:endParaRPr lang="en-US"/>
        </a:p>
      </dgm:t>
    </dgm:pt>
    <dgm:pt modelId="{66DF6379-3D9A-43BF-8DC7-BBA5E1CACA49}">
      <dgm:prSet/>
      <dgm:spPr/>
      <dgm:t>
        <a:bodyPr/>
        <a:lstStyle/>
        <a:p>
          <a:r>
            <a:rPr lang="en-US" i="0" baseline="0"/>
            <a:t>Doing the Project Right Is Most Efficient</a:t>
          </a:r>
          <a:endParaRPr lang="en-US"/>
        </a:p>
      </dgm:t>
    </dgm:pt>
    <dgm:pt modelId="{F4325DBD-E257-44DB-93F5-C24593D20564}" type="parTrans" cxnId="{8C9C8B61-114E-40B8-BD6E-B2445E658B4E}">
      <dgm:prSet/>
      <dgm:spPr/>
      <dgm:t>
        <a:bodyPr/>
        <a:lstStyle/>
        <a:p>
          <a:endParaRPr lang="en-US"/>
        </a:p>
      </dgm:t>
    </dgm:pt>
    <dgm:pt modelId="{5262D8D9-B2C3-49E9-8EA9-93A550BBD9FE}" type="sibTrans" cxnId="{8C9C8B61-114E-40B8-BD6E-B2445E658B4E}">
      <dgm:prSet/>
      <dgm:spPr/>
      <dgm:t>
        <a:bodyPr/>
        <a:lstStyle/>
        <a:p>
          <a:endParaRPr lang="en-US"/>
        </a:p>
      </dgm:t>
    </dgm:pt>
    <dgm:pt modelId="{4FAFB9CA-641A-4BB6-8D77-CC9AD8ED7FC1}" type="pres">
      <dgm:prSet presAssocID="{15B96114-4AA4-4284-BE05-AA192B755D67}" presName="root" presStyleCnt="0">
        <dgm:presLayoutVars>
          <dgm:dir/>
          <dgm:resizeHandles val="exact"/>
        </dgm:presLayoutVars>
      </dgm:prSet>
      <dgm:spPr/>
    </dgm:pt>
    <dgm:pt modelId="{A2AE757F-516E-499C-8BD4-D25E60F015A8}" type="pres">
      <dgm:prSet presAssocID="{7CAFC47E-32BA-4314-A783-12BCF7000DD3}" presName="compNode" presStyleCnt="0"/>
      <dgm:spPr/>
    </dgm:pt>
    <dgm:pt modelId="{ABF7173B-DDA1-49BB-B2AC-84AC21F2C5A2}" type="pres">
      <dgm:prSet presAssocID="{7CAFC47E-32BA-4314-A783-12BCF7000DD3}" presName="bgRect" presStyleLbl="bgShp" presStyleIdx="0" presStyleCnt="5"/>
      <dgm:spPr/>
    </dgm:pt>
    <dgm:pt modelId="{03C0E00E-7C6D-43DC-B420-B2C65E83EFA2}" type="pres">
      <dgm:prSet presAssocID="{7CAFC47E-32BA-4314-A783-12BCF7000DD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opwatch"/>
        </a:ext>
      </dgm:extLst>
    </dgm:pt>
    <dgm:pt modelId="{465735D1-69A5-4379-8401-0469FCB16A27}" type="pres">
      <dgm:prSet presAssocID="{7CAFC47E-32BA-4314-A783-12BCF7000DD3}" presName="spaceRect" presStyleCnt="0"/>
      <dgm:spPr/>
    </dgm:pt>
    <dgm:pt modelId="{595B4170-608F-4FDF-B934-B44A8585626D}" type="pres">
      <dgm:prSet presAssocID="{7CAFC47E-32BA-4314-A783-12BCF7000DD3}" presName="parTx" presStyleLbl="revTx" presStyleIdx="0" presStyleCnt="5">
        <dgm:presLayoutVars>
          <dgm:chMax val="0"/>
          <dgm:chPref val="0"/>
        </dgm:presLayoutVars>
      </dgm:prSet>
      <dgm:spPr/>
    </dgm:pt>
    <dgm:pt modelId="{E85C4D79-1CE2-422C-977F-691A744B4235}" type="pres">
      <dgm:prSet presAssocID="{45314354-2321-484D-8928-FA029111ABAA}" presName="sibTrans" presStyleCnt="0"/>
      <dgm:spPr/>
    </dgm:pt>
    <dgm:pt modelId="{203E4E7A-CFD8-4447-A2C1-B4186C1069DD}" type="pres">
      <dgm:prSet presAssocID="{87A18274-AFB3-494A-BE86-92CD01F2B9D0}" presName="compNode" presStyleCnt="0"/>
      <dgm:spPr/>
    </dgm:pt>
    <dgm:pt modelId="{5143837A-6FC2-4A3C-80F4-8BD7DC3C671C}" type="pres">
      <dgm:prSet presAssocID="{87A18274-AFB3-494A-BE86-92CD01F2B9D0}" presName="bgRect" presStyleLbl="bgShp" presStyleIdx="1" presStyleCnt="5"/>
      <dgm:spPr/>
    </dgm:pt>
    <dgm:pt modelId="{0519E38A-5822-47DD-8B48-61983512BAA0}" type="pres">
      <dgm:prSet presAssocID="{87A18274-AFB3-494A-BE86-92CD01F2B9D0}"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s"/>
        </a:ext>
      </dgm:extLst>
    </dgm:pt>
    <dgm:pt modelId="{42367D49-E027-4C89-8C8E-3F9CD588ECDB}" type="pres">
      <dgm:prSet presAssocID="{87A18274-AFB3-494A-BE86-92CD01F2B9D0}" presName="spaceRect" presStyleCnt="0"/>
      <dgm:spPr/>
    </dgm:pt>
    <dgm:pt modelId="{11515DE7-6778-4F21-94E7-81C0E7F2E1AE}" type="pres">
      <dgm:prSet presAssocID="{87A18274-AFB3-494A-BE86-92CD01F2B9D0}" presName="parTx" presStyleLbl="revTx" presStyleIdx="1" presStyleCnt="5">
        <dgm:presLayoutVars>
          <dgm:chMax val="0"/>
          <dgm:chPref val="0"/>
        </dgm:presLayoutVars>
      </dgm:prSet>
      <dgm:spPr/>
    </dgm:pt>
    <dgm:pt modelId="{FAE85ECC-8ED4-4C6C-8F6E-3CEDE1908F25}" type="pres">
      <dgm:prSet presAssocID="{C457D0C1-101E-4C27-A14D-992C4C11568C}" presName="sibTrans" presStyleCnt="0"/>
      <dgm:spPr/>
    </dgm:pt>
    <dgm:pt modelId="{FE53CBA9-F9E9-41CC-B4A8-F86245CBB126}" type="pres">
      <dgm:prSet presAssocID="{AD5591B1-3169-4536-87AA-F917DDDC6999}" presName="compNode" presStyleCnt="0"/>
      <dgm:spPr/>
    </dgm:pt>
    <dgm:pt modelId="{6804C8E6-F17C-4AA9-8EA2-9DA06E69BEA5}" type="pres">
      <dgm:prSet presAssocID="{AD5591B1-3169-4536-87AA-F917DDDC6999}" presName="bgRect" presStyleLbl="bgShp" presStyleIdx="2" presStyleCnt="5"/>
      <dgm:spPr/>
    </dgm:pt>
    <dgm:pt modelId="{99B07509-CD1D-4A13-A52C-A009C4536C93}" type="pres">
      <dgm:prSet presAssocID="{AD5591B1-3169-4536-87AA-F917DDDC699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 List"/>
        </a:ext>
      </dgm:extLst>
    </dgm:pt>
    <dgm:pt modelId="{C93787AE-41CF-453B-853C-8D3E444EF102}" type="pres">
      <dgm:prSet presAssocID="{AD5591B1-3169-4536-87AA-F917DDDC6999}" presName="spaceRect" presStyleCnt="0"/>
      <dgm:spPr/>
    </dgm:pt>
    <dgm:pt modelId="{562CD656-3634-4970-93C8-46D6159F1736}" type="pres">
      <dgm:prSet presAssocID="{AD5591B1-3169-4536-87AA-F917DDDC6999}" presName="parTx" presStyleLbl="revTx" presStyleIdx="2" presStyleCnt="5">
        <dgm:presLayoutVars>
          <dgm:chMax val="0"/>
          <dgm:chPref val="0"/>
        </dgm:presLayoutVars>
      </dgm:prSet>
      <dgm:spPr/>
    </dgm:pt>
    <dgm:pt modelId="{3CA2E47B-29EE-4349-A7C0-B17B5CB4DCC8}" type="pres">
      <dgm:prSet presAssocID="{F82311B7-CD69-4FAB-95DA-D8B83BA561D3}" presName="sibTrans" presStyleCnt="0"/>
      <dgm:spPr/>
    </dgm:pt>
    <dgm:pt modelId="{01FA12F8-99B7-4DFB-93DA-DE95C1EA36E3}" type="pres">
      <dgm:prSet presAssocID="{EDEF21B6-803E-4D1A-8447-7E8D6B1F70B1}" presName="compNode" presStyleCnt="0"/>
      <dgm:spPr/>
    </dgm:pt>
    <dgm:pt modelId="{0BC39DF0-098E-451C-8A3F-61BB6E5796D8}" type="pres">
      <dgm:prSet presAssocID="{EDEF21B6-803E-4D1A-8447-7E8D6B1F70B1}" presName="bgRect" presStyleLbl="bgShp" presStyleIdx="3" presStyleCnt="5"/>
      <dgm:spPr/>
    </dgm:pt>
    <dgm:pt modelId="{0C3BB9C7-BFEB-41FD-AD70-DF45BC2B5D26}" type="pres">
      <dgm:prSet presAssocID="{EDEF21B6-803E-4D1A-8447-7E8D6B1F70B1}"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mputer"/>
        </a:ext>
      </dgm:extLst>
    </dgm:pt>
    <dgm:pt modelId="{DE509AE5-D8EF-46CC-94F0-9D0ED0F4FABF}" type="pres">
      <dgm:prSet presAssocID="{EDEF21B6-803E-4D1A-8447-7E8D6B1F70B1}" presName="spaceRect" presStyleCnt="0"/>
      <dgm:spPr/>
    </dgm:pt>
    <dgm:pt modelId="{813F7E15-B797-407B-82A8-A0D6E3F1DAE9}" type="pres">
      <dgm:prSet presAssocID="{EDEF21B6-803E-4D1A-8447-7E8D6B1F70B1}" presName="parTx" presStyleLbl="revTx" presStyleIdx="3" presStyleCnt="5">
        <dgm:presLayoutVars>
          <dgm:chMax val="0"/>
          <dgm:chPref val="0"/>
        </dgm:presLayoutVars>
      </dgm:prSet>
      <dgm:spPr/>
    </dgm:pt>
    <dgm:pt modelId="{EFCDA70D-24F7-4407-99FD-91921224A133}" type="pres">
      <dgm:prSet presAssocID="{208970E2-C529-4BD0-9C6C-9B34904BD386}" presName="sibTrans" presStyleCnt="0"/>
      <dgm:spPr/>
    </dgm:pt>
    <dgm:pt modelId="{3A939FD1-4E97-4546-9FBD-43A92F75860F}" type="pres">
      <dgm:prSet presAssocID="{66DF6379-3D9A-43BF-8DC7-BBA5E1CACA49}" presName="compNode" presStyleCnt="0"/>
      <dgm:spPr/>
    </dgm:pt>
    <dgm:pt modelId="{B48E2A7E-171D-4F37-BA67-87F28847D772}" type="pres">
      <dgm:prSet presAssocID="{66DF6379-3D9A-43BF-8DC7-BBA5E1CACA49}" presName="bgRect" presStyleLbl="bgShp" presStyleIdx="4" presStyleCnt="5"/>
      <dgm:spPr/>
    </dgm:pt>
    <dgm:pt modelId="{0B0890F7-C4D0-42A6-8E0C-EC9FB6C532FE}" type="pres">
      <dgm:prSet presAssocID="{66DF6379-3D9A-43BF-8DC7-BBA5E1CACA49}"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ullseye"/>
        </a:ext>
      </dgm:extLst>
    </dgm:pt>
    <dgm:pt modelId="{00A6E449-3070-49E5-8810-E86491FA2CBD}" type="pres">
      <dgm:prSet presAssocID="{66DF6379-3D9A-43BF-8DC7-BBA5E1CACA49}" presName="spaceRect" presStyleCnt="0"/>
      <dgm:spPr/>
    </dgm:pt>
    <dgm:pt modelId="{556234D5-696A-48BA-B5B1-61C49893AB6C}" type="pres">
      <dgm:prSet presAssocID="{66DF6379-3D9A-43BF-8DC7-BBA5E1CACA49}" presName="parTx" presStyleLbl="revTx" presStyleIdx="4" presStyleCnt="5">
        <dgm:presLayoutVars>
          <dgm:chMax val="0"/>
          <dgm:chPref val="0"/>
        </dgm:presLayoutVars>
      </dgm:prSet>
      <dgm:spPr/>
    </dgm:pt>
  </dgm:ptLst>
  <dgm:cxnLst>
    <dgm:cxn modelId="{1A315102-0C81-4D19-A5F5-03754FA3B594}" type="presOf" srcId="{66DF6379-3D9A-43BF-8DC7-BBA5E1CACA49}" destId="{556234D5-696A-48BA-B5B1-61C49893AB6C}" srcOrd="0" destOrd="0" presId="urn:microsoft.com/office/officeart/2018/2/layout/IconVerticalSolidList"/>
    <dgm:cxn modelId="{8C9C8B61-114E-40B8-BD6E-B2445E658B4E}" srcId="{15B96114-4AA4-4284-BE05-AA192B755D67}" destId="{66DF6379-3D9A-43BF-8DC7-BBA5E1CACA49}" srcOrd="4" destOrd="0" parTransId="{F4325DBD-E257-44DB-93F5-C24593D20564}" sibTransId="{5262D8D9-B2C3-49E9-8EA9-93A550BBD9FE}"/>
    <dgm:cxn modelId="{A9C6EE6A-A740-4334-A664-8D42154AE134}" srcId="{15B96114-4AA4-4284-BE05-AA192B755D67}" destId="{EDEF21B6-803E-4D1A-8447-7E8D6B1F70B1}" srcOrd="3" destOrd="0" parTransId="{815FDD0A-A213-4988-A7E5-213563C6BCB1}" sibTransId="{208970E2-C529-4BD0-9C6C-9B34904BD386}"/>
    <dgm:cxn modelId="{5B002551-00C8-46E7-991A-D9CCB336CED3}" type="presOf" srcId="{15B96114-4AA4-4284-BE05-AA192B755D67}" destId="{4FAFB9CA-641A-4BB6-8D77-CC9AD8ED7FC1}" srcOrd="0" destOrd="0" presId="urn:microsoft.com/office/officeart/2018/2/layout/IconVerticalSolidList"/>
    <dgm:cxn modelId="{2187E277-86FD-4526-98DF-F3237E940C26}" type="presOf" srcId="{87A18274-AFB3-494A-BE86-92CD01F2B9D0}" destId="{11515DE7-6778-4F21-94E7-81C0E7F2E1AE}" srcOrd="0" destOrd="0" presId="urn:microsoft.com/office/officeart/2018/2/layout/IconVerticalSolidList"/>
    <dgm:cxn modelId="{2EB9AD98-7482-430C-8BDF-6710B74BF772}" type="presOf" srcId="{7CAFC47E-32BA-4314-A783-12BCF7000DD3}" destId="{595B4170-608F-4FDF-B934-B44A8585626D}" srcOrd="0" destOrd="0" presId="urn:microsoft.com/office/officeart/2018/2/layout/IconVerticalSolidList"/>
    <dgm:cxn modelId="{B5A530A4-F6C8-4E60-991C-448228794888}" type="presOf" srcId="{AD5591B1-3169-4536-87AA-F917DDDC6999}" destId="{562CD656-3634-4970-93C8-46D6159F1736}" srcOrd="0" destOrd="0" presId="urn:microsoft.com/office/officeart/2018/2/layout/IconVerticalSolidList"/>
    <dgm:cxn modelId="{D42D39C2-75FE-44B9-AA77-8E16B8BAE4CC}" type="presOf" srcId="{EDEF21B6-803E-4D1A-8447-7E8D6B1F70B1}" destId="{813F7E15-B797-407B-82A8-A0D6E3F1DAE9}" srcOrd="0" destOrd="0" presId="urn:microsoft.com/office/officeart/2018/2/layout/IconVerticalSolidList"/>
    <dgm:cxn modelId="{D4405CED-1782-4346-B807-DA758DF74C4D}" srcId="{15B96114-4AA4-4284-BE05-AA192B755D67}" destId="{87A18274-AFB3-494A-BE86-92CD01F2B9D0}" srcOrd="1" destOrd="0" parTransId="{205C58B8-0A58-4A3E-81D3-1600DC9EC1BF}" sibTransId="{C457D0C1-101E-4C27-A14D-992C4C11568C}"/>
    <dgm:cxn modelId="{592F0EF7-4966-40EA-B9E3-25472635B949}" srcId="{15B96114-4AA4-4284-BE05-AA192B755D67}" destId="{7CAFC47E-32BA-4314-A783-12BCF7000DD3}" srcOrd="0" destOrd="0" parTransId="{102C6643-5EDE-4404-8ABF-8A3507E1D672}" sibTransId="{45314354-2321-484D-8928-FA029111ABAA}"/>
    <dgm:cxn modelId="{053B07F9-022B-4784-AC7E-1991F37E263C}" srcId="{15B96114-4AA4-4284-BE05-AA192B755D67}" destId="{AD5591B1-3169-4536-87AA-F917DDDC6999}" srcOrd="2" destOrd="0" parTransId="{27630CBD-D067-4B75-B0DE-831FE714688E}" sibTransId="{F82311B7-CD69-4FAB-95DA-D8B83BA561D3}"/>
    <dgm:cxn modelId="{7537C8E1-3B30-4705-99D0-CF7EA3F34118}" type="presParOf" srcId="{4FAFB9CA-641A-4BB6-8D77-CC9AD8ED7FC1}" destId="{A2AE757F-516E-499C-8BD4-D25E60F015A8}" srcOrd="0" destOrd="0" presId="urn:microsoft.com/office/officeart/2018/2/layout/IconVerticalSolidList"/>
    <dgm:cxn modelId="{F42F0DBC-62DE-4C40-BE5F-1130B3EEF072}" type="presParOf" srcId="{A2AE757F-516E-499C-8BD4-D25E60F015A8}" destId="{ABF7173B-DDA1-49BB-B2AC-84AC21F2C5A2}" srcOrd="0" destOrd="0" presId="urn:microsoft.com/office/officeart/2018/2/layout/IconVerticalSolidList"/>
    <dgm:cxn modelId="{9136F47A-DC62-443E-B21A-E4F852F992B5}" type="presParOf" srcId="{A2AE757F-516E-499C-8BD4-D25E60F015A8}" destId="{03C0E00E-7C6D-43DC-B420-B2C65E83EFA2}" srcOrd="1" destOrd="0" presId="urn:microsoft.com/office/officeart/2018/2/layout/IconVerticalSolidList"/>
    <dgm:cxn modelId="{196EA421-CF54-4151-93ED-E7D1D847F895}" type="presParOf" srcId="{A2AE757F-516E-499C-8BD4-D25E60F015A8}" destId="{465735D1-69A5-4379-8401-0469FCB16A27}" srcOrd="2" destOrd="0" presId="urn:microsoft.com/office/officeart/2018/2/layout/IconVerticalSolidList"/>
    <dgm:cxn modelId="{21EE7FE0-5001-4344-9B90-FA9100A33210}" type="presParOf" srcId="{A2AE757F-516E-499C-8BD4-D25E60F015A8}" destId="{595B4170-608F-4FDF-B934-B44A8585626D}" srcOrd="3" destOrd="0" presId="urn:microsoft.com/office/officeart/2018/2/layout/IconVerticalSolidList"/>
    <dgm:cxn modelId="{DA7369C4-E6E9-430E-92A5-AF4DBEA022AC}" type="presParOf" srcId="{4FAFB9CA-641A-4BB6-8D77-CC9AD8ED7FC1}" destId="{E85C4D79-1CE2-422C-977F-691A744B4235}" srcOrd="1" destOrd="0" presId="urn:microsoft.com/office/officeart/2018/2/layout/IconVerticalSolidList"/>
    <dgm:cxn modelId="{7BB4F92C-222D-48E5-B8B5-3DAE5586D416}" type="presParOf" srcId="{4FAFB9CA-641A-4BB6-8D77-CC9AD8ED7FC1}" destId="{203E4E7A-CFD8-4447-A2C1-B4186C1069DD}" srcOrd="2" destOrd="0" presId="urn:microsoft.com/office/officeart/2018/2/layout/IconVerticalSolidList"/>
    <dgm:cxn modelId="{02E5BD08-1F77-4754-A90A-8DC4961A0DC8}" type="presParOf" srcId="{203E4E7A-CFD8-4447-A2C1-B4186C1069DD}" destId="{5143837A-6FC2-4A3C-80F4-8BD7DC3C671C}" srcOrd="0" destOrd="0" presId="urn:microsoft.com/office/officeart/2018/2/layout/IconVerticalSolidList"/>
    <dgm:cxn modelId="{98C38C04-D306-4FA1-AC96-E85EA2EA4329}" type="presParOf" srcId="{203E4E7A-CFD8-4447-A2C1-B4186C1069DD}" destId="{0519E38A-5822-47DD-8B48-61983512BAA0}" srcOrd="1" destOrd="0" presId="urn:microsoft.com/office/officeart/2018/2/layout/IconVerticalSolidList"/>
    <dgm:cxn modelId="{EA49E490-1025-4D65-8986-1C279D66E59B}" type="presParOf" srcId="{203E4E7A-CFD8-4447-A2C1-B4186C1069DD}" destId="{42367D49-E027-4C89-8C8E-3F9CD588ECDB}" srcOrd="2" destOrd="0" presId="urn:microsoft.com/office/officeart/2018/2/layout/IconVerticalSolidList"/>
    <dgm:cxn modelId="{FFF366ED-A298-4CB8-9E12-E2A141F1B56F}" type="presParOf" srcId="{203E4E7A-CFD8-4447-A2C1-B4186C1069DD}" destId="{11515DE7-6778-4F21-94E7-81C0E7F2E1AE}" srcOrd="3" destOrd="0" presId="urn:microsoft.com/office/officeart/2018/2/layout/IconVerticalSolidList"/>
    <dgm:cxn modelId="{CB010B6C-177A-4E81-8A87-9AEAD894F067}" type="presParOf" srcId="{4FAFB9CA-641A-4BB6-8D77-CC9AD8ED7FC1}" destId="{FAE85ECC-8ED4-4C6C-8F6E-3CEDE1908F25}" srcOrd="3" destOrd="0" presId="urn:microsoft.com/office/officeart/2018/2/layout/IconVerticalSolidList"/>
    <dgm:cxn modelId="{8740E80C-E47E-4F6F-AF94-4C78387DA589}" type="presParOf" srcId="{4FAFB9CA-641A-4BB6-8D77-CC9AD8ED7FC1}" destId="{FE53CBA9-F9E9-41CC-B4A8-F86245CBB126}" srcOrd="4" destOrd="0" presId="urn:microsoft.com/office/officeart/2018/2/layout/IconVerticalSolidList"/>
    <dgm:cxn modelId="{5FC428A4-C6A0-478E-8F5E-37BE5F0E28D1}" type="presParOf" srcId="{FE53CBA9-F9E9-41CC-B4A8-F86245CBB126}" destId="{6804C8E6-F17C-4AA9-8EA2-9DA06E69BEA5}" srcOrd="0" destOrd="0" presId="urn:microsoft.com/office/officeart/2018/2/layout/IconVerticalSolidList"/>
    <dgm:cxn modelId="{383D8DB9-E0F4-4CC9-A751-BF72EAEEA1D9}" type="presParOf" srcId="{FE53CBA9-F9E9-41CC-B4A8-F86245CBB126}" destId="{99B07509-CD1D-4A13-A52C-A009C4536C93}" srcOrd="1" destOrd="0" presId="urn:microsoft.com/office/officeart/2018/2/layout/IconVerticalSolidList"/>
    <dgm:cxn modelId="{918E5987-1814-4665-80D6-F3C31BE0D826}" type="presParOf" srcId="{FE53CBA9-F9E9-41CC-B4A8-F86245CBB126}" destId="{C93787AE-41CF-453B-853C-8D3E444EF102}" srcOrd="2" destOrd="0" presId="urn:microsoft.com/office/officeart/2018/2/layout/IconVerticalSolidList"/>
    <dgm:cxn modelId="{0E83AA9F-8B3A-4DCA-BDF8-B9CDAD97F2F5}" type="presParOf" srcId="{FE53CBA9-F9E9-41CC-B4A8-F86245CBB126}" destId="{562CD656-3634-4970-93C8-46D6159F1736}" srcOrd="3" destOrd="0" presId="urn:microsoft.com/office/officeart/2018/2/layout/IconVerticalSolidList"/>
    <dgm:cxn modelId="{E010FFA5-BBEE-415A-BE58-831EA3AC6FE2}" type="presParOf" srcId="{4FAFB9CA-641A-4BB6-8D77-CC9AD8ED7FC1}" destId="{3CA2E47B-29EE-4349-A7C0-B17B5CB4DCC8}" srcOrd="5" destOrd="0" presId="urn:microsoft.com/office/officeart/2018/2/layout/IconVerticalSolidList"/>
    <dgm:cxn modelId="{F936DF6F-7790-4384-A6AA-BC8A0D160F2D}" type="presParOf" srcId="{4FAFB9CA-641A-4BB6-8D77-CC9AD8ED7FC1}" destId="{01FA12F8-99B7-4DFB-93DA-DE95C1EA36E3}" srcOrd="6" destOrd="0" presId="urn:microsoft.com/office/officeart/2018/2/layout/IconVerticalSolidList"/>
    <dgm:cxn modelId="{CF815D11-AF2B-428B-A323-78AC8F109E96}" type="presParOf" srcId="{01FA12F8-99B7-4DFB-93DA-DE95C1EA36E3}" destId="{0BC39DF0-098E-451C-8A3F-61BB6E5796D8}" srcOrd="0" destOrd="0" presId="urn:microsoft.com/office/officeart/2018/2/layout/IconVerticalSolidList"/>
    <dgm:cxn modelId="{26DD6515-A693-4512-89F7-7AA9B26A2F6E}" type="presParOf" srcId="{01FA12F8-99B7-4DFB-93DA-DE95C1EA36E3}" destId="{0C3BB9C7-BFEB-41FD-AD70-DF45BC2B5D26}" srcOrd="1" destOrd="0" presId="urn:microsoft.com/office/officeart/2018/2/layout/IconVerticalSolidList"/>
    <dgm:cxn modelId="{16FD4F37-67D7-4469-8F0B-44E443245BB2}" type="presParOf" srcId="{01FA12F8-99B7-4DFB-93DA-DE95C1EA36E3}" destId="{DE509AE5-D8EF-46CC-94F0-9D0ED0F4FABF}" srcOrd="2" destOrd="0" presId="urn:microsoft.com/office/officeart/2018/2/layout/IconVerticalSolidList"/>
    <dgm:cxn modelId="{7D49036F-CC88-4005-B192-D0634B13DEDA}" type="presParOf" srcId="{01FA12F8-99B7-4DFB-93DA-DE95C1EA36E3}" destId="{813F7E15-B797-407B-82A8-A0D6E3F1DAE9}" srcOrd="3" destOrd="0" presId="urn:microsoft.com/office/officeart/2018/2/layout/IconVerticalSolidList"/>
    <dgm:cxn modelId="{DC3DFB3B-64EE-4569-A70D-74D681EDE1A8}" type="presParOf" srcId="{4FAFB9CA-641A-4BB6-8D77-CC9AD8ED7FC1}" destId="{EFCDA70D-24F7-4407-99FD-91921224A133}" srcOrd="7" destOrd="0" presId="urn:microsoft.com/office/officeart/2018/2/layout/IconVerticalSolidList"/>
    <dgm:cxn modelId="{26D47307-2615-4157-961D-0FE2965F5C69}" type="presParOf" srcId="{4FAFB9CA-641A-4BB6-8D77-CC9AD8ED7FC1}" destId="{3A939FD1-4E97-4546-9FBD-43A92F75860F}" srcOrd="8" destOrd="0" presId="urn:microsoft.com/office/officeart/2018/2/layout/IconVerticalSolidList"/>
    <dgm:cxn modelId="{C16DB8F9-7A06-4025-8432-31899578F8AA}" type="presParOf" srcId="{3A939FD1-4E97-4546-9FBD-43A92F75860F}" destId="{B48E2A7E-171D-4F37-BA67-87F28847D772}" srcOrd="0" destOrd="0" presId="urn:microsoft.com/office/officeart/2018/2/layout/IconVerticalSolidList"/>
    <dgm:cxn modelId="{ECB07BDB-20B8-49BE-A875-9EDCA9097841}" type="presParOf" srcId="{3A939FD1-4E97-4546-9FBD-43A92F75860F}" destId="{0B0890F7-C4D0-42A6-8E0C-EC9FB6C532FE}" srcOrd="1" destOrd="0" presId="urn:microsoft.com/office/officeart/2018/2/layout/IconVerticalSolidList"/>
    <dgm:cxn modelId="{3E5C0C19-6728-426F-B5CF-A99221152A34}" type="presParOf" srcId="{3A939FD1-4E97-4546-9FBD-43A92F75860F}" destId="{00A6E449-3070-49E5-8810-E86491FA2CBD}" srcOrd="2" destOrd="0" presId="urn:microsoft.com/office/officeart/2018/2/layout/IconVerticalSolidList"/>
    <dgm:cxn modelId="{57196042-4C5C-4A1A-ACD2-764AE255AE51}" type="presParOf" srcId="{3A939FD1-4E97-4546-9FBD-43A92F75860F}" destId="{556234D5-696A-48BA-B5B1-61C49893AB6C}"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F393A90-F399-4C7B-964C-FC91E6F7CC3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CBCAB78B-5827-46F8-81B8-0844D789A16B}">
      <dgm:prSet/>
      <dgm:spPr>
        <a:solidFill>
          <a:schemeClr val="tx1">
            <a:lumMod val="95000"/>
          </a:schemeClr>
        </a:solidFill>
      </dgm:spPr>
      <dgm:t>
        <a:bodyPr/>
        <a:lstStyle/>
        <a:p>
          <a:r>
            <a:rPr lang="en-US" dirty="0">
              <a:solidFill>
                <a:schemeClr val="bg1">
                  <a:lumMod val="95000"/>
                  <a:lumOff val="5000"/>
                </a:schemeClr>
              </a:solidFill>
            </a:rPr>
            <a:t>inadequate specification of work</a:t>
          </a:r>
        </a:p>
      </dgm:t>
    </dgm:pt>
    <dgm:pt modelId="{A89290C3-3A04-4AC1-A10D-3899CDD9A400}" type="parTrans" cxnId="{62478938-7323-419B-9F94-3227AE3B82EC}">
      <dgm:prSet/>
      <dgm:spPr/>
      <dgm:t>
        <a:bodyPr/>
        <a:lstStyle/>
        <a:p>
          <a:endParaRPr lang="en-US"/>
        </a:p>
      </dgm:t>
    </dgm:pt>
    <dgm:pt modelId="{F1D0B187-F82D-433E-AFBE-164CFE364384}" type="sibTrans" cxnId="{62478938-7323-419B-9F94-3227AE3B82EC}">
      <dgm:prSet/>
      <dgm:spPr/>
      <dgm:t>
        <a:bodyPr/>
        <a:lstStyle/>
        <a:p>
          <a:endParaRPr lang="en-US"/>
        </a:p>
      </dgm:t>
    </dgm:pt>
    <dgm:pt modelId="{80B6ACAF-D927-4F3A-AD04-81983E000798}">
      <dgm:prSet/>
      <dgm:spPr>
        <a:solidFill>
          <a:schemeClr val="tx1">
            <a:lumMod val="95000"/>
          </a:schemeClr>
        </a:solidFill>
      </dgm:spPr>
      <dgm:t>
        <a:bodyPr/>
        <a:lstStyle/>
        <a:p>
          <a:r>
            <a:rPr lang="en-US">
              <a:solidFill>
                <a:schemeClr val="bg1">
                  <a:lumMod val="95000"/>
                  <a:lumOff val="5000"/>
                </a:schemeClr>
              </a:solidFill>
            </a:rPr>
            <a:t>management ignorance of IT</a:t>
          </a:r>
        </a:p>
      </dgm:t>
    </dgm:pt>
    <dgm:pt modelId="{EADAEA04-1608-40AE-8518-D146CFB1851D}" type="parTrans" cxnId="{7A238CEF-C2B4-4B98-A3FE-96FA10C62D8E}">
      <dgm:prSet/>
      <dgm:spPr/>
      <dgm:t>
        <a:bodyPr/>
        <a:lstStyle/>
        <a:p>
          <a:endParaRPr lang="en-US"/>
        </a:p>
      </dgm:t>
    </dgm:pt>
    <dgm:pt modelId="{E433F373-18D7-4A5C-AEE9-3A20963D1492}" type="sibTrans" cxnId="{7A238CEF-C2B4-4B98-A3FE-96FA10C62D8E}">
      <dgm:prSet/>
      <dgm:spPr/>
      <dgm:t>
        <a:bodyPr/>
        <a:lstStyle/>
        <a:p>
          <a:endParaRPr lang="en-US"/>
        </a:p>
      </dgm:t>
    </dgm:pt>
    <dgm:pt modelId="{D4909292-9B4F-4D6F-B189-576C7395E457}">
      <dgm:prSet/>
      <dgm:spPr>
        <a:solidFill>
          <a:schemeClr val="tx1">
            <a:lumMod val="95000"/>
          </a:schemeClr>
        </a:solidFill>
      </dgm:spPr>
      <dgm:t>
        <a:bodyPr/>
        <a:lstStyle/>
        <a:p>
          <a:r>
            <a:rPr lang="en-US">
              <a:solidFill>
                <a:schemeClr val="bg1">
                  <a:lumMod val="95000"/>
                  <a:lumOff val="5000"/>
                </a:schemeClr>
              </a:solidFill>
            </a:rPr>
            <a:t>lack of knowledge of application area</a:t>
          </a:r>
        </a:p>
      </dgm:t>
    </dgm:pt>
    <dgm:pt modelId="{B11D2E22-9640-47A3-AF82-E14AC2AEDE7A}" type="parTrans" cxnId="{92FCACA1-994B-4FF6-A7F1-99957B766EAE}">
      <dgm:prSet/>
      <dgm:spPr/>
      <dgm:t>
        <a:bodyPr/>
        <a:lstStyle/>
        <a:p>
          <a:endParaRPr lang="en-US"/>
        </a:p>
      </dgm:t>
    </dgm:pt>
    <dgm:pt modelId="{8FC93483-35C9-4B0F-BBC6-785A2F198735}" type="sibTrans" cxnId="{92FCACA1-994B-4FF6-A7F1-99957B766EAE}">
      <dgm:prSet/>
      <dgm:spPr/>
      <dgm:t>
        <a:bodyPr/>
        <a:lstStyle/>
        <a:p>
          <a:endParaRPr lang="en-US"/>
        </a:p>
      </dgm:t>
    </dgm:pt>
    <dgm:pt modelId="{B804FC1B-F338-49B4-BBBD-DDA25BFD2390}">
      <dgm:prSet/>
      <dgm:spPr>
        <a:solidFill>
          <a:schemeClr val="tx1">
            <a:lumMod val="95000"/>
          </a:schemeClr>
        </a:solidFill>
      </dgm:spPr>
      <dgm:t>
        <a:bodyPr/>
        <a:lstStyle/>
        <a:p>
          <a:r>
            <a:rPr lang="en-US">
              <a:solidFill>
                <a:schemeClr val="bg1">
                  <a:lumMod val="95000"/>
                  <a:lumOff val="5000"/>
                </a:schemeClr>
              </a:solidFill>
            </a:rPr>
            <a:t>lack of standards</a:t>
          </a:r>
        </a:p>
      </dgm:t>
    </dgm:pt>
    <dgm:pt modelId="{32EEC5EF-BEF7-452B-AD10-386F22310450}" type="parTrans" cxnId="{937AFD08-2900-4458-8B0D-F4AD2E64CC42}">
      <dgm:prSet/>
      <dgm:spPr/>
      <dgm:t>
        <a:bodyPr/>
        <a:lstStyle/>
        <a:p>
          <a:endParaRPr lang="en-US"/>
        </a:p>
      </dgm:t>
    </dgm:pt>
    <dgm:pt modelId="{B58D99E3-FA4E-44CE-AE27-F2654622287D}" type="sibTrans" cxnId="{937AFD08-2900-4458-8B0D-F4AD2E64CC42}">
      <dgm:prSet/>
      <dgm:spPr/>
      <dgm:t>
        <a:bodyPr/>
        <a:lstStyle/>
        <a:p>
          <a:endParaRPr lang="en-US"/>
        </a:p>
      </dgm:t>
    </dgm:pt>
    <dgm:pt modelId="{EC5B6113-32BD-4211-A17F-24E89EB8AE2D}">
      <dgm:prSet/>
      <dgm:spPr>
        <a:solidFill>
          <a:schemeClr val="tx1">
            <a:lumMod val="95000"/>
          </a:schemeClr>
        </a:solidFill>
      </dgm:spPr>
      <dgm:t>
        <a:bodyPr/>
        <a:lstStyle/>
        <a:p>
          <a:r>
            <a:rPr lang="en-US">
              <a:solidFill>
                <a:schemeClr val="bg1">
                  <a:lumMod val="95000"/>
                  <a:lumOff val="5000"/>
                </a:schemeClr>
              </a:solidFill>
            </a:rPr>
            <a:t>lack of up-to-date documentation</a:t>
          </a:r>
        </a:p>
      </dgm:t>
    </dgm:pt>
    <dgm:pt modelId="{1A7E2FA3-D681-486C-B807-7B0325D82A84}" type="parTrans" cxnId="{11701E8D-0B61-4518-89E3-0663AE1F4F89}">
      <dgm:prSet/>
      <dgm:spPr/>
      <dgm:t>
        <a:bodyPr/>
        <a:lstStyle/>
        <a:p>
          <a:endParaRPr lang="en-US"/>
        </a:p>
      </dgm:t>
    </dgm:pt>
    <dgm:pt modelId="{27BF6980-2CB6-4F6E-892A-66A11E5BFA8B}" type="sibTrans" cxnId="{11701E8D-0B61-4518-89E3-0663AE1F4F89}">
      <dgm:prSet/>
      <dgm:spPr/>
      <dgm:t>
        <a:bodyPr/>
        <a:lstStyle/>
        <a:p>
          <a:endParaRPr lang="en-US"/>
        </a:p>
      </dgm:t>
    </dgm:pt>
    <dgm:pt modelId="{676C218C-01B5-4D75-9FFE-5DE39EA5DD74}">
      <dgm:prSet/>
      <dgm:spPr>
        <a:solidFill>
          <a:schemeClr val="tx1">
            <a:lumMod val="95000"/>
          </a:schemeClr>
        </a:solidFill>
      </dgm:spPr>
      <dgm:t>
        <a:bodyPr/>
        <a:lstStyle/>
        <a:p>
          <a:r>
            <a:rPr lang="en-US">
              <a:solidFill>
                <a:schemeClr val="bg1">
                  <a:lumMod val="95000"/>
                  <a:lumOff val="5000"/>
                </a:schemeClr>
              </a:solidFill>
            </a:rPr>
            <a:t>preceding activities not completed on time - including late delivery of equipment</a:t>
          </a:r>
        </a:p>
      </dgm:t>
    </dgm:pt>
    <dgm:pt modelId="{5E9DE3C9-D117-4C7A-B3D4-BA791D750AED}" type="parTrans" cxnId="{6FEF581E-AEC8-4210-B559-BAB6B853AF19}">
      <dgm:prSet/>
      <dgm:spPr/>
      <dgm:t>
        <a:bodyPr/>
        <a:lstStyle/>
        <a:p>
          <a:endParaRPr lang="en-US"/>
        </a:p>
      </dgm:t>
    </dgm:pt>
    <dgm:pt modelId="{82CE08D1-D6DA-4BCB-AD5B-5CF29BED77AC}" type="sibTrans" cxnId="{6FEF581E-AEC8-4210-B559-BAB6B853AF19}">
      <dgm:prSet/>
      <dgm:spPr/>
      <dgm:t>
        <a:bodyPr/>
        <a:lstStyle/>
        <a:p>
          <a:endParaRPr lang="en-US"/>
        </a:p>
      </dgm:t>
    </dgm:pt>
    <dgm:pt modelId="{9A37B811-09C1-4200-B69C-892F0B367810}">
      <dgm:prSet/>
      <dgm:spPr>
        <a:solidFill>
          <a:schemeClr val="tx1">
            <a:lumMod val="95000"/>
          </a:schemeClr>
        </a:solidFill>
      </dgm:spPr>
      <dgm:t>
        <a:bodyPr/>
        <a:lstStyle/>
        <a:p>
          <a:r>
            <a:rPr lang="en-US">
              <a:solidFill>
                <a:schemeClr val="bg1">
                  <a:lumMod val="95000"/>
                  <a:lumOff val="5000"/>
                </a:schemeClr>
              </a:solidFill>
            </a:rPr>
            <a:t>lack of communication between users and technicians</a:t>
          </a:r>
        </a:p>
      </dgm:t>
    </dgm:pt>
    <dgm:pt modelId="{82E1A56A-C090-476D-9F73-BA4ED3539C4E}" type="parTrans" cxnId="{F9A85C80-3704-4203-B3E5-51714D408BB2}">
      <dgm:prSet/>
      <dgm:spPr/>
      <dgm:t>
        <a:bodyPr/>
        <a:lstStyle/>
        <a:p>
          <a:endParaRPr lang="en-US"/>
        </a:p>
      </dgm:t>
    </dgm:pt>
    <dgm:pt modelId="{EF4B1DF8-9E2C-4337-9FCA-44056B3F9B94}" type="sibTrans" cxnId="{F9A85C80-3704-4203-B3E5-51714D408BB2}">
      <dgm:prSet/>
      <dgm:spPr/>
      <dgm:t>
        <a:bodyPr/>
        <a:lstStyle/>
        <a:p>
          <a:endParaRPr lang="en-US"/>
        </a:p>
      </dgm:t>
    </dgm:pt>
    <dgm:pt modelId="{CBC353E8-FD34-497A-BAC3-C904BC5CF24D}">
      <dgm:prSet/>
      <dgm:spPr>
        <a:solidFill>
          <a:schemeClr val="tx1">
            <a:lumMod val="95000"/>
          </a:schemeClr>
        </a:solidFill>
      </dgm:spPr>
      <dgm:t>
        <a:bodyPr/>
        <a:lstStyle/>
        <a:p>
          <a:r>
            <a:rPr lang="en-US">
              <a:solidFill>
                <a:schemeClr val="bg1">
                  <a:lumMod val="95000"/>
                  <a:lumOff val="5000"/>
                </a:schemeClr>
              </a:solidFill>
            </a:rPr>
            <a:t>lack of communication leading to duplication of work</a:t>
          </a:r>
        </a:p>
      </dgm:t>
    </dgm:pt>
    <dgm:pt modelId="{BEE27470-2F04-413E-9D3D-0E4F4C3AFC69}" type="parTrans" cxnId="{8A460BC2-752F-48BF-A4DE-C00AD7A33E35}">
      <dgm:prSet/>
      <dgm:spPr/>
      <dgm:t>
        <a:bodyPr/>
        <a:lstStyle/>
        <a:p>
          <a:endParaRPr lang="en-US"/>
        </a:p>
      </dgm:t>
    </dgm:pt>
    <dgm:pt modelId="{F2C0F382-17DA-4B5B-B312-20C10984D86D}" type="sibTrans" cxnId="{8A460BC2-752F-48BF-A4DE-C00AD7A33E35}">
      <dgm:prSet/>
      <dgm:spPr/>
      <dgm:t>
        <a:bodyPr/>
        <a:lstStyle/>
        <a:p>
          <a:endParaRPr lang="en-US"/>
        </a:p>
      </dgm:t>
    </dgm:pt>
    <dgm:pt modelId="{35A139B9-D043-4DB1-9840-B4BC96FA00C8}">
      <dgm:prSet/>
      <dgm:spPr>
        <a:solidFill>
          <a:schemeClr val="tx1">
            <a:lumMod val="95000"/>
          </a:schemeClr>
        </a:solidFill>
      </dgm:spPr>
      <dgm:t>
        <a:bodyPr/>
        <a:lstStyle/>
        <a:p>
          <a:r>
            <a:rPr lang="en-US">
              <a:solidFill>
                <a:schemeClr val="bg1">
                  <a:lumMod val="95000"/>
                  <a:lumOff val="5000"/>
                </a:schemeClr>
              </a:solidFill>
            </a:rPr>
            <a:t>lack of commitment - especially when a project is tied to one person who then moves</a:t>
          </a:r>
        </a:p>
      </dgm:t>
    </dgm:pt>
    <dgm:pt modelId="{9568E8F6-9543-43DC-A0FF-BF50024AA56B}" type="parTrans" cxnId="{4E5DC401-276E-4882-A008-880D90342BA9}">
      <dgm:prSet/>
      <dgm:spPr/>
      <dgm:t>
        <a:bodyPr/>
        <a:lstStyle/>
        <a:p>
          <a:endParaRPr lang="en-US"/>
        </a:p>
      </dgm:t>
    </dgm:pt>
    <dgm:pt modelId="{7E598910-8AEF-45D2-86AC-5AC7C38FDC29}" type="sibTrans" cxnId="{4E5DC401-276E-4882-A008-880D90342BA9}">
      <dgm:prSet/>
      <dgm:spPr/>
      <dgm:t>
        <a:bodyPr/>
        <a:lstStyle/>
        <a:p>
          <a:endParaRPr lang="en-US"/>
        </a:p>
      </dgm:t>
    </dgm:pt>
    <dgm:pt modelId="{681A1647-FF65-4CC9-B2A4-A805B57193F7}">
      <dgm:prSet/>
      <dgm:spPr>
        <a:solidFill>
          <a:schemeClr val="tx1">
            <a:lumMod val="95000"/>
          </a:schemeClr>
        </a:solidFill>
      </dgm:spPr>
      <dgm:t>
        <a:bodyPr/>
        <a:lstStyle/>
        <a:p>
          <a:r>
            <a:rPr lang="en-US">
              <a:solidFill>
                <a:schemeClr val="bg1">
                  <a:lumMod val="95000"/>
                  <a:lumOff val="5000"/>
                </a:schemeClr>
              </a:solidFill>
            </a:rPr>
            <a:t>narrow scope of technical expertise</a:t>
          </a:r>
        </a:p>
      </dgm:t>
    </dgm:pt>
    <dgm:pt modelId="{3E64896A-8F2A-4E84-BB89-E2343412CD41}" type="parTrans" cxnId="{E7B4A6B6-9077-4BD7-A72D-07AA830A12E6}">
      <dgm:prSet/>
      <dgm:spPr/>
      <dgm:t>
        <a:bodyPr/>
        <a:lstStyle/>
        <a:p>
          <a:endParaRPr lang="en-US"/>
        </a:p>
      </dgm:t>
    </dgm:pt>
    <dgm:pt modelId="{993069AE-F50B-4906-A62A-7B841D2663C4}" type="sibTrans" cxnId="{E7B4A6B6-9077-4BD7-A72D-07AA830A12E6}">
      <dgm:prSet/>
      <dgm:spPr/>
      <dgm:t>
        <a:bodyPr/>
        <a:lstStyle/>
        <a:p>
          <a:endParaRPr lang="en-US"/>
        </a:p>
      </dgm:t>
    </dgm:pt>
    <dgm:pt modelId="{67CB7BA5-BD44-4573-8514-F745065C88EB}">
      <dgm:prSet/>
      <dgm:spPr>
        <a:solidFill>
          <a:schemeClr val="tx1">
            <a:lumMod val="95000"/>
          </a:schemeClr>
        </a:solidFill>
      </dgm:spPr>
      <dgm:t>
        <a:bodyPr/>
        <a:lstStyle/>
        <a:p>
          <a:r>
            <a:rPr lang="en-US">
              <a:solidFill>
                <a:schemeClr val="bg1">
                  <a:lumMod val="95000"/>
                  <a:lumOff val="5000"/>
                </a:schemeClr>
              </a:solidFill>
            </a:rPr>
            <a:t>changing statutory requirements</a:t>
          </a:r>
        </a:p>
      </dgm:t>
    </dgm:pt>
    <dgm:pt modelId="{1EC41457-2DD6-428E-9BB8-72983653AFE7}" type="parTrans" cxnId="{C2A58B67-091F-4127-A396-46B9421E74CA}">
      <dgm:prSet/>
      <dgm:spPr/>
      <dgm:t>
        <a:bodyPr/>
        <a:lstStyle/>
        <a:p>
          <a:endParaRPr lang="en-US"/>
        </a:p>
      </dgm:t>
    </dgm:pt>
    <dgm:pt modelId="{5047DA45-5E8C-44E4-B34E-AF7E1711BDBA}" type="sibTrans" cxnId="{C2A58B67-091F-4127-A396-46B9421E74CA}">
      <dgm:prSet/>
      <dgm:spPr/>
      <dgm:t>
        <a:bodyPr/>
        <a:lstStyle/>
        <a:p>
          <a:endParaRPr lang="en-US"/>
        </a:p>
      </dgm:t>
    </dgm:pt>
    <dgm:pt modelId="{53102A92-32F6-410D-8598-91761EC8E5FD}">
      <dgm:prSet/>
      <dgm:spPr>
        <a:solidFill>
          <a:schemeClr val="tx1">
            <a:lumMod val="95000"/>
          </a:schemeClr>
        </a:solidFill>
      </dgm:spPr>
      <dgm:t>
        <a:bodyPr/>
        <a:lstStyle/>
        <a:p>
          <a:r>
            <a:rPr lang="en-US">
              <a:solidFill>
                <a:schemeClr val="bg1">
                  <a:lumMod val="95000"/>
                  <a:lumOff val="5000"/>
                </a:schemeClr>
              </a:solidFill>
            </a:rPr>
            <a:t>changing software environment</a:t>
          </a:r>
        </a:p>
      </dgm:t>
    </dgm:pt>
    <dgm:pt modelId="{0D61061B-8658-4AAC-920D-9564333EDF81}" type="parTrans" cxnId="{BF4E0716-0FB1-4E4B-94E5-96DC279D0F57}">
      <dgm:prSet/>
      <dgm:spPr/>
      <dgm:t>
        <a:bodyPr/>
        <a:lstStyle/>
        <a:p>
          <a:endParaRPr lang="en-US"/>
        </a:p>
      </dgm:t>
    </dgm:pt>
    <dgm:pt modelId="{5CB8EA0A-5C3D-41A0-8148-1AB52AC21C5C}" type="sibTrans" cxnId="{BF4E0716-0FB1-4E4B-94E5-96DC279D0F57}">
      <dgm:prSet/>
      <dgm:spPr/>
      <dgm:t>
        <a:bodyPr/>
        <a:lstStyle/>
        <a:p>
          <a:endParaRPr lang="en-US"/>
        </a:p>
      </dgm:t>
    </dgm:pt>
    <dgm:pt modelId="{82EF09BD-B7F8-44C9-A086-70D947751376}">
      <dgm:prSet/>
      <dgm:spPr>
        <a:solidFill>
          <a:schemeClr val="tx1">
            <a:lumMod val="95000"/>
          </a:schemeClr>
        </a:solidFill>
      </dgm:spPr>
      <dgm:t>
        <a:bodyPr/>
        <a:lstStyle/>
        <a:p>
          <a:r>
            <a:rPr lang="en-US">
              <a:solidFill>
                <a:schemeClr val="bg1">
                  <a:lumMod val="95000"/>
                  <a:lumOff val="5000"/>
                </a:schemeClr>
              </a:solidFill>
            </a:rPr>
            <a:t>deadline pressure: lack of quality control</a:t>
          </a:r>
        </a:p>
      </dgm:t>
    </dgm:pt>
    <dgm:pt modelId="{A99F55ED-C041-4094-9481-0D53DA65DFEF}" type="parTrans" cxnId="{C578F67D-9493-4790-87CE-32AEAD81F9A8}">
      <dgm:prSet/>
      <dgm:spPr/>
      <dgm:t>
        <a:bodyPr/>
        <a:lstStyle/>
        <a:p>
          <a:endParaRPr lang="en-US"/>
        </a:p>
      </dgm:t>
    </dgm:pt>
    <dgm:pt modelId="{296DE10D-9873-4D65-9255-D8F600A47AB9}" type="sibTrans" cxnId="{C578F67D-9493-4790-87CE-32AEAD81F9A8}">
      <dgm:prSet/>
      <dgm:spPr/>
      <dgm:t>
        <a:bodyPr/>
        <a:lstStyle/>
        <a:p>
          <a:endParaRPr lang="en-US"/>
        </a:p>
      </dgm:t>
    </dgm:pt>
    <dgm:pt modelId="{6CBBC907-12B0-4612-B16D-49D5FCBCC5EF}">
      <dgm:prSet/>
      <dgm:spPr>
        <a:solidFill>
          <a:schemeClr val="tx1">
            <a:lumMod val="95000"/>
          </a:schemeClr>
        </a:solidFill>
      </dgm:spPr>
      <dgm:t>
        <a:bodyPr/>
        <a:lstStyle/>
        <a:p>
          <a:r>
            <a:rPr lang="en-US">
              <a:solidFill>
                <a:schemeClr val="bg1">
                  <a:lumMod val="95000"/>
                  <a:lumOff val="5000"/>
                </a:schemeClr>
              </a:solidFill>
            </a:rPr>
            <a:t>remote management</a:t>
          </a:r>
        </a:p>
      </dgm:t>
    </dgm:pt>
    <dgm:pt modelId="{46D050B3-F118-4A8E-B80A-753884F94F87}" type="parTrans" cxnId="{05BD3B36-96A5-476F-A439-709C047F75AF}">
      <dgm:prSet/>
      <dgm:spPr/>
      <dgm:t>
        <a:bodyPr/>
        <a:lstStyle/>
        <a:p>
          <a:endParaRPr lang="en-US"/>
        </a:p>
      </dgm:t>
    </dgm:pt>
    <dgm:pt modelId="{79FBD369-280D-4058-9325-DFC66ED51BF3}" type="sibTrans" cxnId="{05BD3B36-96A5-476F-A439-709C047F75AF}">
      <dgm:prSet/>
      <dgm:spPr/>
      <dgm:t>
        <a:bodyPr/>
        <a:lstStyle/>
        <a:p>
          <a:endParaRPr lang="en-US"/>
        </a:p>
      </dgm:t>
    </dgm:pt>
    <dgm:pt modelId="{5DF18429-6933-43CF-B653-1784589732AE}">
      <dgm:prSet/>
      <dgm:spPr>
        <a:solidFill>
          <a:schemeClr val="tx1">
            <a:lumMod val="95000"/>
          </a:schemeClr>
        </a:solidFill>
      </dgm:spPr>
      <dgm:t>
        <a:bodyPr/>
        <a:lstStyle/>
        <a:p>
          <a:r>
            <a:rPr lang="en-US" dirty="0">
              <a:solidFill>
                <a:schemeClr val="bg1">
                  <a:lumMod val="95000"/>
                  <a:lumOff val="5000"/>
                </a:schemeClr>
              </a:solidFill>
            </a:rPr>
            <a:t>lack of training.</a:t>
          </a:r>
        </a:p>
      </dgm:t>
    </dgm:pt>
    <dgm:pt modelId="{33C389E0-F1A0-43E0-9984-398204F20402}" type="parTrans" cxnId="{1ED06BC5-9A41-4621-A739-AD76F9E4549E}">
      <dgm:prSet/>
      <dgm:spPr/>
      <dgm:t>
        <a:bodyPr/>
        <a:lstStyle/>
        <a:p>
          <a:endParaRPr lang="en-US"/>
        </a:p>
      </dgm:t>
    </dgm:pt>
    <dgm:pt modelId="{EBD4DB3F-E5E2-4E8D-AF09-2309893879A4}" type="sibTrans" cxnId="{1ED06BC5-9A41-4621-A739-AD76F9E4549E}">
      <dgm:prSet/>
      <dgm:spPr/>
      <dgm:t>
        <a:bodyPr/>
        <a:lstStyle/>
        <a:p>
          <a:endParaRPr lang="en-US"/>
        </a:p>
      </dgm:t>
    </dgm:pt>
    <dgm:pt modelId="{9CFD97DC-5757-46AA-9791-F90327F0A7B7}" type="pres">
      <dgm:prSet presAssocID="{DF393A90-F399-4C7B-964C-FC91E6F7CC3E}" presName="diagram" presStyleCnt="0">
        <dgm:presLayoutVars>
          <dgm:dir/>
          <dgm:resizeHandles val="exact"/>
        </dgm:presLayoutVars>
      </dgm:prSet>
      <dgm:spPr/>
    </dgm:pt>
    <dgm:pt modelId="{A62BCBA6-1430-43E9-90E5-BC21D66E9763}" type="pres">
      <dgm:prSet presAssocID="{CBCAB78B-5827-46F8-81B8-0844D789A16B}" presName="node" presStyleLbl="node1" presStyleIdx="0" presStyleCnt="15">
        <dgm:presLayoutVars>
          <dgm:bulletEnabled val="1"/>
        </dgm:presLayoutVars>
      </dgm:prSet>
      <dgm:spPr/>
    </dgm:pt>
    <dgm:pt modelId="{08BC2B51-728E-4FA7-9123-2B5BD8AF8E2E}" type="pres">
      <dgm:prSet presAssocID="{F1D0B187-F82D-433E-AFBE-164CFE364384}" presName="sibTrans" presStyleCnt="0"/>
      <dgm:spPr/>
    </dgm:pt>
    <dgm:pt modelId="{D89629C7-3872-427C-A353-1171A446D499}" type="pres">
      <dgm:prSet presAssocID="{80B6ACAF-D927-4F3A-AD04-81983E000798}" presName="node" presStyleLbl="node1" presStyleIdx="1" presStyleCnt="15">
        <dgm:presLayoutVars>
          <dgm:bulletEnabled val="1"/>
        </dgm:presLayoutVars>
      </dgm:prSet>
      <dgm:spPr/>
    </dgm:pt>
    <dgm:pt modelId="{3F22C86A-9203-46EB-A820-354134474A25}" type="pres">
      <dgm:prSet presAssocID="{E433F373-18D7-4A5C-AEE9-3A20963D1492}" presName="sibTrans" presStyleCnt="0"/>
      <dgm:spPr/>
    </dgm:pt>
    <dgm:pt modelId="{124C497C-0B2B-4AB5-BD8E-DA8DD79FC1D9}" type="pres">
      <dgm:prSet presAssocID="{D4909292-9B4F-4D6F-B189-576C7395E457}" presName="node" presStyleLbl="node1" presStyleIdx="2" presStyleCnt="15">
        <dgm:presLayoutVars>
          <dgm:bulletEnabled val="1"/>
        </dgm:presLayoutVars>
      </dgm:prSet>
      <dgm:spPr/>
    </dgm:pt>
    <dgm:pt modelId="{BD5806D0-7F39-4CFC-8C37-B442818C6EE2}" type="pres">
      <dgm:prSet presAssocID="{8FC93483-35C9-4B0F-BBC6-785A2F198735}" presName="sibTrans" presStyleCnt="0"/>
      <dgm:spPr/>
    </dgm:pt>
    <dgm:pt modelId="{DA82B647-EA50-415A-A053-5576A0133D0E}" type="pres">
      <dgm:prSet presAssocID="{B804FC1B-F338-49B4-BBBD-DDA25BFD2390}" presName="node" presStyleLbl="node1" presStyleIdx="3" presStyleCnt="15">
        <dgm:presLayoutVars>
          <dgm:bulletEnabled val="1"/>
        </dgm:presLayoutVars>
      </dgm:prSet>
      <dgm:spPr/>
    </dgm:pt>
    <dgm:pt modelId="{CAF4E236-9C56-4F2B-81B6-68EB10CEA3F9}" type="pres">
      <dgm:prSet presAssocID="{B58D99E3-FA4E-44CE-AE27-F2654622287D}" presName="sibTrans" presStyleCnt="0"/>
      <dgm:spPr/>
    </dgm:pt>
    <dgm:pt modelId="{3FE20362-97B5-460A-922C-00287AC89432}" type="pres">
      <dgm:prSet presAssocID="{EC5B6113-32BD-4211-A17F-24E89EB8AE2D}" presName="node" presStyleLbl="node1" presStyleIdx="4" presStyleCnt="15">
        <dgm:presLayoutVars>
          <dgm:bulletEnabled val="1"/>
        </dgm:presLayoutVars>
      </dgm:prSet>
      <dgm:spPr/>
    </dgm:pt>
    <dgm:pt modelId="{079392B0-1A21-4606-A5FC-3F09AF2785C5}" type="pres">
      <dgm:prSet presAssocID="{27BF6980-2CB6-4F6E-892A-66A11E5BFA8B}" presName="sibTrans" presStyleCnt="0"/>
      <dgm:spPr/>
    </dgm:pt>
    <dgm:pt modelId="{FFF98C9A-DB57-4AB3-9DB1-038C375321A5}" type="pres">
      <dgm:prSet presAssocID="{676C218C-01B5-4D75-9FFE-5DE39EA5DD74}" presName="node" presStyleLbl="node1" presStyleIdx="5" presStyleCnt="15">
        <dgm:presLayoutVars>
          <dgm:bulletEnabled val="1"/>
        </dgm:presLayoutVars>
      </dgm:prSet>
      <dgm:spPr/>
    </dgm:pt>
    <dgm:pt modelId="{768C3E0A-8B3F-442D-88D5-B30068F3D706}" type="pres">
      <dgm:prSet presAssocID="{82CE08D1-D6DA-4BCB-AD5B-5CF29BED77AC}" presName="sibTrans" presStyleCnt="0"/>
      <dgm:spPr/>
    </dgm:pt>
    <dgm:pt modelId="{9D83CD2C-19E6-4DDE-84F7-C328D7BB3197}" type="pres">
      <dgm:prSet presAssocID="{9A37B811-09C1-4200-B69C-892F0B367810}" presName="node" presStyleLbl="node1" presStyleIdx="6" presStyleCnt="15">
        <dgm:presLayoutVars>
          <dgm:bulletEnabled val="1"/>
        </dgm:presLayoutVars>
      </dgm:prSet>
      <dgm:spPr/>
    </dgm:pt>
    <dgm:pt modelId="{14484459-2D0B-41F7-A431-DCE497A7F46B}" type="pres">
      <dgm:prSet presAssocID="{EF4B1DF8-9E2C-4337-9FCA-44056B3F9B94}" presName="sibTrans" presStyleCnt="0"/>
      <dgm:spPr/>
    </dgm:pt>
    <dgm:pt modelId="{CBF31265-EFCD-47EB-A893-6C7ACA36D3EC}" type="pres">
      <dgm:prSet presAssocID="{CBC353E8-FD34-497A-BAC3-C904BC5CF24D}" presName="node" presStyleLbl="node1" presStyleIdx="7" presStyleCnt="15">
        <dgm:presLayoutVars>
          <dgm:bulletEnabled val="1"/>
        </dgm:presLayoutVars>
      </dgm:prSet>
      <dgm:spPr/>
    </dgm:pt>
    <dgm:pt modelId="{E9FA0A69-18BB-474B-968B-21614D07366B}" type="pres">
      <dgm:prSet presAssocID="{F2C0F382-17DA-4B5B-B312-20C10984D86D}" presName="sibTrans" presStyleCnt="0"/>
      <dgm:spPr/>
    </dgm:pt>
    <dgm:pt modelId="{B85E97FE-3C44-48A9-90E5-D35EF0020390}" type="pres">
      <dgm:prSet presAssocID="{35A139B9-D043-4DB1-9840-B4BC96FA00C8}" presName="node" presStyleLbl="node1" presStyleIdx="8" presStyleCnt="15">
        <dgm:presLayoutVars>
          <dgm:bulletEnabled val="1"/>
        </dgm:presLayoutVars>
      </dgm:prSet>
      <dgm:spPr/>
    </dgm:pt>
    <dgm:pt modelId="{CD381406-F12E-4E45-A5DF-46BD772FE8FF}" type="pres">
      <dgm:prSet presAssocID="{7E598910-8AEF-45D2-86AC-5AC7C38FDC29}" presName="sibTrans" presStyleCnt="0"/>
      <dgm:spPr/>
    </dgm:pt>
    <dgm:pt modelId="{6AD39133-E3F6-431C-A0A6-151365243927}" type="pres">
      <dgm:prSet presAssocID="{681A1647-FF65-4CC9-B2A4-A805B57193F7}" presName="node" presStyleLbl="node1" presStyleIdx="9" presStyleCnt="15">
        <dgm:presLayoutVars>
          <dgm:bulletEnabled val="1"/>
        </dgm:presLayoutVars>
      </dgm:prSet>
      <dgm:spPr/>
    </dgm:pt>
    <dgm:pt modelId="{39DFC657-F07E-4F95-BA09-1F05DF62F89D}" type="pres">
      <dgm:prSet presAssocID="{993069AE-F50B-4906-A62A-7B841D2663C4}" presName="sibTrans" presStyleCnt="0"/>
      <dgm:spPr/>
    </dgm:pt>
    <dgm:pt modelId="{4C276785-FE2C-41AA-BCC9-006446A3C8EE}" type="pres">
      <dgm:prSet presAssocID="{67CB7BA5-BD44-4573-8514-F745065C88EB}" presName="node" presStyleLbl="node1" presStyleIdx="10" presStyleCnt="15">
        <dgm:presLayoutVars>
          <dgm:bulletEnabled val="1"/>
        </dgm:presLayoutVars>
      </dgm:prSet>
      <dgm:spPr/>
    </dgm:pt>
    <dgm:pt modelId="{CAA9AB8C-CCDA-4B9D-898B-C992421DB552}" type="pres">
      <dgm:prSet presAssocID="{5047DA45-5E8C-44E4-B34E-AF7E1711BDBA}" presName="sibTrans" presStyleCnt="0"/>
      <dgm:spPr/>
    </dgm:pt>
    <dgm:pt modelId="{A3A5B5F9-3301-41CA-B521-38320ECE712A}" type="pres">
      <dgm:prSet presAssocID="{53102A92-32F6-410D-8598-91761EC8E5FD}" presName="node" presStyleLbl="node1" presStyleIdx="11" presStyleCnt="15">
        <dgm:presLayoutVars>
          <dgm:bulletEnabled val="1"/>
        </dgm:presLayoutVars>
      </dgm:prSet>
      <dgm:spPr/>
    </dgm:pt>
    <dgm:pt modelId="{342EB436-5B90-4673-8F2A-3315B816EB65}" type="pres">
      <dgm:prSet presAssocID="{5CB8EA0A-5C3D-41A0-8148-1AB52AC21C5C}" presName="sibTrans" presStyleCnt="0"/>
      <dgm:spPr/>
    </dgm:pt>
    <dgm:pt modelId="{6B3616D4-180C-48CE-A841-CE73ACC483A6}" type="pres">
      <dgm:prSet presAssocID="{82EF09BD-B7F8-44C9-A086-70D947751376}" presName="node" presStyleLbl="node1" presStyleIdx="12" presStyleCnt="15">
        <dgm:presLayoutVars>
          <dgm:bulletEnabled val="1"/>
        </dgm:presLayoutVars>
      </dgm:prSet>
      <dgm:spPr/>
    </dgm:pt>
    <dgm:pt modelId="{2226E620-9374-45A4-83A8-8D8473F0A4A1}" type="pres">
      <dgm:prSet presAssocID="{296DE10D-9873-4D65-9255-D8F600A47AB9}" presName="sibTrans" presStyleCnt="0"/>
      <dgm:spPr/>
    </dgm:pt>
    <dgm:pt modelId="{D94E0EAB-8A7A-41AD-8DE7-F2141CE8D1A1}" type="pres">
      <dgm:prSet presAssocID="{6CBBC907-12B0-4612-B16D-49D5FCBCC5EF}" presName="node" presStyleLbl="node1" presStyleIdx="13" presStyleCnt="15">
        <dgm:presLayoutVars>
          <dgm:bulletEnabled val="1"/>
        </dgm:presLayoutVars>
      </dgm:prSet>
      <dgm:spPr/>
    </dgm:pt>
    <dgm:pt modelId="{865B7C98-9CB4-4E22-9533-D304622ACB0F}" type="pres">
      <dgm:prSet presAssocID="{79FBD369-280D-4058-9325-DFC66ED51BF3}" presName="sibTrans" presStyleCnt="0"/>
      <dgm:spPr/>
    </dgm:pt>
    <dgm:pt modelId="{6685A190-6A9C-4026-BDAA-4C2125116F46}" type="pres">
      <dgm:prSet presAssocID="{5DF18429-6933-43CF-B653-1784589732AE}" presName="node" presStyleLbl="node1" presStyleIdx="14" presStyleCnt="15">
        <dgm:presLayoutVars>
          <dgm:bulletEnabled val="1"/>
        </dgm:presLayoutVars>
      </dgm:prSet>
      <dgm:spPr/>
    </dgm:pt>
  </dgm:ptLst>
  <dgm:cxnLst>
    <dgm:cxn modelId="{4E5DC401-276E-4882-A008-880D90342BA9}" srcId="{DF393A90-F399-4C7B-964C-FC91E6F7CC3E}" destId="{35A139B9-D043-4DB1-9840-B4BC96FA00C8}" srcOrd="8" destOrd="0" parTransId="{9568E8F6-9543-43DC-A0FF-BF50024AA56B}" sibTransId="{7E598910-8AEF-45D2-86AC-5AC7C38FDC29}"/>
    <dgm:cxn modelId="{937AFD08-2900-4458-8B0D-F4AD2E64CC42}" srcId="{DF393A90-F399-4C7B-964C-FC91E6F7CC3E}" destId="{B804FC1B-F338-49B4-BBBD-DDA25BFD2390}" srcOrd="3" destOrd="0" parTransId="{32EEC5EF-BEF7-452B-AD10-386F22310450}" sibTransId="{B58D99E3-FA4E-44CE-AE27-F2654622287D}"/>
    <dgm:cxn modelId="{4A772C0A-F7F1-4F8E-9794-BF2E97D46665}" type="presOf" srcId="{CBCAB78B-5827-46F8-81B8-0844D789A16B}" destId="{A62BCBA6-1430-43E9-90E5-BC21D66E9763}" srcOrd="0" destOrd="0" presId="urn:microsoft.com/office/officeart/2005/8/layout/default"/>
    <dgm:cxn modelId="{BF4E0716-0FB1-4E4B-94E5-96DC279D0F57}" srcId="{DF393A90-F399-4C7B-964C-FC91E6F7CC3E}" destId="{53102A92-32F6-410D-8598-91761EC8E5FD}" srcOrd="11" destOrd="0" parTransId="{0D61061B-8658-4AAC-920D-9564333EDF81}" sibTransId="{5CB8EA0A-5C3D-41A0-8148-1AB52AC21C5C}"/>
    <dgm:cxn modelId="{6FEF581E-AEC8-4210-B559-BAB6B853AF19}" srcId="{DF393A90-F399-4C7B-964C-FC91E6F7CC3E}" destId="{676C218C-01B5-4D75-9FFE-5DE39EA5DD74}" srcOrd="5" destOrd="0" parTransId="{5E9DE3C9-D117-4C7A-B3D4-BA791D750AED}" sibTransId="{82CE08D1-D6DA-4BCB-AD5B-5CF29BED77AC}"/>
    <dgm:cxn modelId="{3F9AAD2B-570A-4E2C-997B-1353671FDDE0}" type="presOf" srcId="{82EF09BD-B7F8-44C9-A086-70D947751376}" destId="{6B3616D4-180C-48CE-A841-CE73ACC483A6}" srcOrd="0" destOrd="0" presId="urn:microsoft.com/office/officeart/2005/8/layout/default"/>
    <dgm:cxn modelId="{2A829F2C-F189-4967-AB6A-EB48BC152BEA}" type="presOf" srcId="{9A37B811-09C1-4200-B69C-892F0B367810}" destId="{9D83CD2C-19E6-4DDE-84F7-C328D7BB3197}" srcOrd="0" destOrd="0" presId="urn:microsoft.com/office/officeart/2005/8/layout/default"/>
    <dgm:cxn modelId="{05BD3B36-96A5-476F-A439-709C047F75AF}" srcId="{DF393A90-F399-4C7B-964C-FC91E6F7CC3E}" destId="{6CBBC907-12B0-4612-B16D-49D5FCBCC5EF}" srcOrd="13" destOrd="0" parTransId="{46D050B3-F118-4A8E-B80A-753884F94F87}" sibTransId="{79FBD369-280D-4058-9325-DFC66ED51BF3}"/>
    <dgm:cxn modelId="{62478938-7323-419B-9F94-3227AE3B82EC}" srcId="{DF393A90-F399-4C7B-964C-FC91E6F7CC3E}" destId="{CBCAB78B-5827-46F8-81B8-0844D789A16B}" srcOrd="0" destOrd="0" parTransId="{A89290C3-3A04-4AC1-A10D-3899CDD9A400}" sibTransId="{F1D0B187-F82D-433E-AFBE-164CFE364384}"/>
    <dgm:cxn modelId="{8C0A573E-4E30-4943-A66A-76F9196E3979}" type="presOf" srcId="{D4909292-9B4F-4D6F-B189-576C7395E457}" destId="{124C497C-0B2B-4AB5-BD8E-DA8DD79FC1D9}" srcOrd="0" destOrd="0" presId="urn:microsoft.com/office/officeart/2005/8/layout/default"/>
    <dgm:cxn modelId="{F08F7D60-BE04-4FBC-BBC3-71A087AF564F}" type="presOf" srcId="{67CB7BA5-BD44-4573-8514-F745065C88EB}" destId="{4C276785-FE2C-41AA-BCC9-006446A3C8EE}" srcOrd="0" destOrd="0" presId="urn:microsoft.com/office/officeart/2005/8/layout/default"/>
    <dgm:cxn modelId="{B0A85463-D1EC-4097-AE58-9AECE04EBCE8}" type="presOf" srcId="{53102A92-32F6-410D-8598-91761EC8E5FD}" destId="{A3A5B5F9-3301-41CA-B521-38320ECE712A}" srcOrd="0" destOrd="0" presId="urn:microsoft.com/office/officeart/2005/8/layout/default"/>
    <dgm:cxn modelId="{C2A58B67-091F-4127-A396-46B9421E74CA}" srcId="{DF393A90-F399-4C7B-964C-FC91E6F7CC3E}" destId="{67CB7BA5-BD44-4573-8514-F745065C88EB}" srcOrd="10" destOrd="0" parTransId="{1EC41457-2DD6-428E-9BB8-72983653AFE7}" sibTransId="{5047DA45-5E8C-44E4-B34E-AF7E1711BDBA}"/>
    <dgm:cxn modelId="{BD4F8C49-7059-4203-B05C-CFB979D3ED2C}" type="presOf" srcId="{CBC353E8-FD34-497A-BAC3-C904BC5CF24D}" destId="{CBF31265-EFCD-47EB-A893-6C7ACA36D3EC}" srcOrd="0" destOrd="0" presId="urn:microsoft.com/office/officeart/2005/8/layout/default"/>
    <dgm:cxn modelId="{6C98214C-06AE-4205-AED0-039D329258BC}" type="presOf" srcId="{35A139B9-D043-4DB1-9840-B4BC96FA00C8}" destId="{B85E97FE-3C44-48A9-90E5-D35EF0020390}" srcOrd="0" destOrd="0" presId="urn:microsoft.com/office/officeart/2005/8/layout/default"/>
    <dgm:cxn modelId="{3E008C7B-14FC-4BEC-9E1D-2679FCD434B2}" type="presOf" srcId="{EC5B6113-32BD-4211-A17F-24E89EB8AE2D}" destId="{3FE20362-97B5-460A-922C-00287AC89432}" srcOrd="0" destOrd="0" presId="urn:microsoft.com/office/officeart/2005/8/layout/default"/>
    <dgm:cxn modelId="{C578F67D-9493-4790-87CE-32AEAD81F9A8}" srcId="{DF393A90-F399-4C7B-964C-FC91E6F7CC3E}" destId="{82EF09BD-B7F8-44C9-A086-70D947751376}" srcOrd="12" destOrd="0" parTransId="{A99F55ED-C041-4094-9481-0D53DA65DFEF}" sibTransId="{296DE10D-9873-4D65-9255-D8F600A47AB9}"/>
    <dgm:cxn modelId="{F9A85C80-3704-4203-B3E5-51714D408BB2}" srcId="{DF393A90-F399-4C7B-964C-FC91E6F7CC3E}" destId="{9A37B811-09C1-4200-B69C-892F0B367810}" srcOrd="6" destOrd="0" parTransId="{82E1A56A-C090-476D-9F73-BA4ED3539C4E}" sibTransId="{EF4B1DF8-9E2C-4337-9FCA-44056B3F9B94}"/>
    <dgm:cxn modelId="{11701E8D-0B61-4518-89E3-0663AE1F4F89}" srcId="{DF393A90-F399-4C7B-964C-FC91E6F7CC3E}" destId="{EC5B6113-32BD-4211-A17F-24E89EB8AE2D}" srcOrd="4" destOrd="0" parTransId="{1A7E2FA3-D681-486C-B807-7B0325D82A84}" sibTransId="{27BF6980-2CB6-4F6E-892A-66A11E5BFA8B}"/>
    <dgm:cxn modelId="{00E60A90-101A-45D8-A66B-8BFD751DF55F}" type="presOf" srcId="{DF393A90-F399-4C7B-964C-FC91E6F7CC3E}" destId="{9CFD97DC-5757-46AA-9791-F90327F0A7B7}" srcOrd="0" destOrd="0" presId="urn:microsoft.com/office/officeart/2005/8/layout/default"/>
    <dgm:cxn modelId="{2670A793-3812-4AE5-B0C9-7E08912F697F}" type="presOf" srcId="{6CBBC907-12B0-4612-B16D-49D5FCBCC5EF}" destId="{D94E0EAB-8A7A-41AD-8DE7-F2141CE8D1A1}" srcOrd="0" destOrd="0" presId="urn:microsoft.com/office/officeart/2005/8/layout/default"/>
    <dgm:cxn modelId="{92FCACA1-994B-4FF6-A7F1-99957B766EAE}" srcId="{DF393A90-F399-4C7B-964C-FC91E6F7CC3E}" destId="{D4909292-9B4F-4D6F-B189-576C7395E457}" srcOrd="2" destOrd="0" parTransId="{B11D2E22-9640-47A3-AF82-E14AC2AEDE7A}" sibTransId="{8FC93483-35C9-4B0F-BBC6-785A2F198735}"/>
    <dgm:cxn modelId="{F735DCAD-8607-4E93-92B0-D17017D72653}" type="presOf" srcId="{B804FC1B-F338-49B4-BBBD-DDA25BFD2390}" destId="{DA82B647-EA50-415A-A053-5576A0133D0E}" srcOrd="0" destOrd="0" presId="urn:microsoft.com/office/officeart/2005/8/layout/default"/>
    <dgm:cxn modelId="{E7B4A6B6-9077-4BD7-A72D-07AA830A12E6}" srcId="{DF393A90-F399-4C7B-964C-FC91E6F7CC3E}" destId="{681A1647-FF65-4CC9-B2A4-A805B57193F7}" srcOrd="9" destOrd="0" parTransId="{3E64896A-8F2A-4E84-BB89-E2343412CD41}" sibTransId="{993069AE-F50B-4906-A62A-7B841D2663C4}"/>
    <dgm:cxn modelId="{085B1DC1-E889-4F0D-8E11-B06FE0CDD115}" type="presOf" srcId="{681A1647-FF65-4CC9-B2A4-A805B57193F7}" destId="{6AD39133-E3F6-431C-A0A6-151365243927}" srcOrd="0" destOrd="0" presId="urn:microsoft.com/office/officeart/2005/8/layout/default"/>
    <dgm:cxn modelId="{8A460BC2-752F-48BF-A4DE-C00AD7A33E35}" srcId="{DF393A90-F399-4C7B-964C-FC91E6F7CC3E}" destId="{CBC353E8-FD34-497A-BAC3-C904BC5CF24D}" srcOrd="7" destOrd="0" parTransId="{BEE27470-2F04-413E-9D3D-0E4F4C3AFC69}" sibTransId="{F2C0F382-17DA-4B5B-B312-20C10984D86D}"/>
    <dgm:cxn modelId="{1ED06BC5-9A41-4621-A739-AD76F9E4549E}" srcId="{DF393A90-F399-4C7B-964C-FC91E6F7CC3E}" destId="{5DF18429-6933-43CF-B653-1784589732AE}" srcOrd="14" destOrd="0" parTransId="{33C389E0-F1A0-43E0-9984-398204F20402}" sibTransId="{EBD4DB3F-E5E2-4E8D-AF09-2309893879A4}"/>
    <dgm:cxn modelId="{688217D4-124C-4E8F-8B07-77F86151CC6D}" type="presOf" srcId="{80B6ACAF-D927-4F3A-AD04-81983E000798}" destId="{D89629C7-3872-427C-A353-1171A446D499}" srcOrd="0" destOrd="0" presId="urn:microsoft.com/office/officeart/2005/8/layout/default"/>
    <dgm:cxn modelId="{9F636BE1-9998-48E0-947A-FD52FC40FBB1}" type="presOf" srcId="{5DF18429-6933-43CF-B653-1784589732AE}" destId="{6685A190-6A9C-4026-BDAA-4C2125116F46}" srcOrd="0" destOrd="0" presId="urn:microsoft.com/office/officeart/2005/8/layout/default"/>
    <dgm:cxn modelId="{7A238CEF-C2B4-4B98-A3FE-96FA10C62D8E}" srcId="{DF393A90-F399-4C7B-964C-FC91E6F7CC3E}" destId="{80B6ACAF-D927-4F3A-AD04-81983E000798}" srcOrd="1" destOrd="0" parTransId="{EADAEA04-1608-40AE-8518-D146CFB1851D}" sibTransId="{E433F373-18D7-4A5C-AEE9-3A20963D1492}"/>
    <dgm:cxn modelId="{19CE47F9-5E72-41C6-A118-0F84A1DB5D9E}" type="presOf" srcId="{676C218C-01B5-4D75-9FFE-5DE39EA5DD74}" destId="{FFF98C9A-DB57-4AB3-9DB1-038C375321A5}" srcOrd="0" destOrd="0" presId="urn:microsoft.com/office/officeart/2005/8/layout/default"/>
    <dgm:cxn modelId="{6C76098A-43C1-41E5-A654-0023E620BA1F}" type="presParOf" srcId="{9CFD97DC-5757-46AA-9791-F90327F0A7B7}" destId="{A62BCBA6-1430-43E9-90E5-BC21D66E9763}" srcOrd="0" destOrd="0" presId="urn:microsoft.com/office/officeart/2005/8/layout/default"/>
    <dgm:cxn modelId="{D5B4F212-67EE-4B49-AD6A-1F13B3A6BE8B}" type="presParOf" srcId="{9CFD97DC-5757-46AA-9791-F90327F0A7B7}" destId="{08BC2B51-728E-4FA7-9123-2B5BD8AF8E2E}" srcOrd="1" destOrd="0" presId="urn:microsoft.com/office/officeart/2005/8/layout/default"/>
    <dgm:cxn modelId="{3487D962-EEA1-48CD-B0A3-CAD35257E3D3}" type="presParOf" srcId="{9CFD97DC-5757-46AA-9791-F90327F0A7B7}" destId="{D89629C7-3872-427C-A353-1171A446D499}" srcOrd="2" destOrd="0" presId="urn:microsoft.com/office/officeart/2005/8/layout/default"/>
    <dgm:cxn modelId="{CD9E6C08-17AF-468B-A1AE-5B1515A276DB}" type="presParOf" srcId="{9CFD97DC-5757-46AA-9791-F90327F0A7B7}" destId="{3F22C86A-9203-46EB-A820-354134474A25}" srcOrd="3" destOrd="0" presId="urn:microsoft.com/office/officeart/2005/8/layout/default"/>
    <dgm:cxn modelId="{849BB710-403E-4A9A-AA75-92CAF21D34AA}" type="presParOf" srcId="{9CFD97DC-5757-46AA-9791-F90327F0A7B7}" destId="{124C497C-0B2B-4AB5-BD8E-DA8DD79FC1D9}" srcOrd="4" destOrd="0" presId="urn:microsoft.com/office/officeart/2005/8/layout/default"/>
    <dgm:cxn modelId="{54E2E485-F94E-43F0-874D-F57882CEF5D8}" type="presParOf" srcId="{9CFD97DC-5757-46AA-9791-F90327F0A7B7}" destId="{BD5806D0-7F39-4CFC-8C37-B442818C6EE2}" srcOrd="5" destOrd="0" presId="urn:microsoft.com/office/officeart/2005/8/layout/default"/>
    <dgm:cxn modelId="{8DB264F1-EA9B-4AAB-B1B9-3BE4501DC85F}" type="presParOf" srcId="{9CFD97DC-5757-46AA-9791-F90327F0A7B7}" destId="{DA82B647-EA50-415A-A053-5576A0133D0E}" srcOrd="6" destOrd="0" presId="urn:microsoft.com/office/officeart/2005/8/layout/default"/>
    <dgm:cxn modelId="{38D32DD1-EAA5-44C1-A22B-A0735F26BDDC}" type="presParOf" srcId="{9CFD97DC-5757-46AA-9791-F90327F0A7B7}" destId="{CAF4E236-9C56-4F2B-81B6-68EB10CEA3F9}" srcOrd="7" destOrd="0" presId="urn:microsoft.com/office/officeart/2005/8/layout/default"/>
    <dgm:cxn modelId="{D52E9B2A-A44D-4DEA-A6EF-4C46719A91C0}" type="presParOf" srcId="{9CFD97DC-5757-46AA-9791-F90327F0A7B7}" destId="{3FE20362-97B5-460A-922C-00287AC89432}" srcOrd="8" destOrd="0" presId="urn:microsoft.com/office/officeart/2005/8/layout/default"/>
    <dgm:cxn modelId="{B4988BC1-B5EB-46B2-829E-FBE56A95ECB2}" type="presParOf" srcId="{9CFD97DC-5757-46AA-9791-F90327F0A7B7}" destId="{079392B0-1A21-4606-A5FC-3F09AF2785C5}" srcOrd="9" destOrd="0" presId="urn:microsoft.com/office/officeart/2005/8/layout/default"/>
    <dgm:cxn modelId="{4BA2062F-CBEF-4A81-9E23-ECC079B1E3FE}" type="presParOf" srcId="{9CFD97DC-5757-46AA-9791-F90327F0A7B7}" destId="{FFF98C9A-DB57-4AB3-9DB1-038C375321A5}" srcOrd="10" destOrd="0" presId="urn:microsoft.com/office/officeart/2005/8/layout/default"/>
    <dgm:cxn modelId="{C7602484-2727-41B3-8C24-B0CF92FCE916}" type="presParOf" srcId="{9CFD97DC-5757-46AA-9791-F90327F0A7B7}" destId="{768C3E0A-8B3F-442D-88D5-B30068F3D706}" srcOrd="11" destOrd="0" presId="urn:microsoft.com/office/officeart/2005/8/layout/default"/>
    <dgm:cxn modelId="{C47A7ACC-AEFD-46EA-BB0B-3100004C403E}" type="presParOf" srcId="{9CFD97DC-5757-46AA-9791-F90327F0A7B7}" destId="{9D83CD2C-19E6-4DDE-84F7-C328D7BB3197}" srcOrd="12" destOrd="0" presId="urn:microsoft.com/office/officeart/2005/8/layout/default"/>
    <dgm:cxn modelId="{91AA5A67-F503-43F8-8AD2-A1A552D39B09}" type="presParOf" srcId="{9CFD97DC-5757-46AA-9791-F90327F0A7B7}" destId="{14484459-2D0B-41F7-A431-DCE497A7F46B}" srcOrd="13" destOrd="0" presId="urn:microsoft.com/office/officeart/2005/8/layout/default"/>
    <dgm:cxn modelId="{A43E57B9-4F75-4C19-AB19-30D1469E99A8}" type="presParOf" srcId="{9CFD97DC-5757-46AA-9791-F90327F0A7B7}" destId="{CBF31265-EFCD-47EB-A893-6C7ACA36D3EC}" srcOrd="14" destOrd="0" presId="urn:microsoft.com/office/officeart/2005/8/layout/default"/>
    <dgm:cxn modelId="{99645351-25E4-468F-B5A8-0EF7033D32A9}" type="presParOf" srcId="{9CFD97DC-5757-46AA-9791-F90327F0A7B7}" destId="{E9FA0A69-18BB-474B-968B-21614D07366B}" srcOrd="15" destOrd="0" presId="urn:microsoft.com/office/officeart/2005/8/layout/default"/>
    <dgm:cxn modelId="{07BAC38D-EBCA-4BD2-8F41-C5B1489E77F4}" type="presParOf" srcId="{9CFD97DC-5757-46AA-9791-F90327F0A7B7}" destId="{B85E97FE-3C44-48A9-90E5-D35EF0020390}" srcOrd="16" destOrd="0" presId="urn:microsoft.com/office/officeart/2005/8/layout/default"/>
    <dgm:cxn modelId="{7F519EC8-2E02-4C66-B203-A441483B9E2B}" type="presParOf" srcId="{9CFD97DC-5757-46AA-9791-F90327F0A7B7}" destId="{CD381406-F12E-4E45-A5DF-46BD772FE8FF}" srcOrd="17" destOrd="0" presId="urn:microsoft.com/office/officeart/2005/8/layout/default"/>
    <dgm:cxn modelId="{DB910163-2516-48D4-88CD-E8F70FBF2DED}" type="presParOf" srcId="{9CFD97DC-5757-46AA-9791-F90327F0A7B7}" destId="{6AD39133-E3F6-431C-A0A6-151365243927}" srcOrd="18" destOrd="0" presId="urn:microsoft.com/office/officeart/2005/8/layout/default"/>
    <dgm:cxn modelId="{AA39A804-732F-445A-ADC7-2BB98DD5D598}" type="presParOf" srcId="{9CFD97DC-5757-46AA-9791-F90327F0A7B7}" destId="{39DFC657-F07E-4F95-BA09-1F05DF62F89D}" srcOrd="19" destOrd="0" presId="urn:microsoft.com/office/officeart/2005/8/layout/default"/>
    <dgm:cxn modelId="{726A5F7D-9CA6-44C6-AB2E-0E1A3FAC717B}" type="presParOf" srcId="{9CFD97DC-5757-46AA-9791-F90327F0A7B7}" destId="{4C276785-FE2C-41AA-BCC9-006446A3C8EE}" srcOrd="20" destOrd="0" presId="urn:microsoft.com/office/officeart/2005/8/layout/default"/>
    <dgm:cxn modelId="{E9B9CAB4-6FB5-4EBC-A766-4FC8905A4D2F}" type="presParOf" srcId="{9CFD97DC-5757-46AA-9791-F90327F0A7B7}" destId="{CAA9AB8C-CCDA-4B9D-898B-C992421DB552}" srcOrd="21" destOrd="0" presId="urn:microsoft.com/office/officeart/2005/8/layout/default"/>
    <dgm:cxn modelId="{1EFE2B4F-D24B-4AC1-AA71-97056C5F72CC}" type="presParOf" srcId="{9CFD97DC-5757-46AA-9791-F90327F0A7B7}" destId="{A3A5B5F9-3301-41CA-B521-38320ECE712A}" srcOrd="22" destOrd="0" presId="urn:microsoft.com/office/officeart/2005/8/layout/default"/>
    <dgm:cxn modelId="{E59A7BD2-6674-4307-8062-CE11A4D69F73}" type="presParOf" srcId="{9CFD97DC-5757-46AA-9791-F90327F0A7B7}" destId="{342EB436-5B90-4673-8F2A-3315B816EB65}" srcOrd="23" destOrd="0" presId="urn:microsoft.com/office/officeart/2005/8/layout/default"/>
    <dgm:cxn modelId="{624C8547-F330-4FC9-815E-6011EF408B5A}" type="presParOf" srcId="{9CFD97DC-5757-46AA-9791-F90327F0A7B7}" destId="{6B3616D4-180C-48CE-A841-CE73ACC483A6}" srcOrd="24" destOrd="0" presId="urn:microsoft.com/office/officeart/2005/8/layout/default"/>
    <dgm:cxn modelId="{7142FB00-61C6-46B9-82B0-03F7B9A0857E}" type="presParOf" srcId="{9CFD97DC-5757-46AA-9791-F90327F0A7B7}" destId="{2226E620-9374-45A4-83A8-8D8473F0A4A1}" srcOrd="25" destOrd="0" presId="urn:microsoft.com/office/officeart/2005/8/layout/default"/>
    <dgm:cxn modelId="{3285D71A-3C24-4A5B-8F56-17A963615BA0}" type="presParOf" srcId="{9CFD97DC-5757-46AA-9791-F90327F0A7B7}" destId="{D94E0EAB-8A7A-41AD-8DE7-F2141CE8D1A1}" srcOrd="26" destOrd="0" presId="urn:microsoft.com/office/officeart/2005/8/layout/default"/>
    <dgm:cxn modelId="{4F998184-9DF1-42F7-8D2B-F515DC776219}" type="presParOf" srcId="{9CFD97DC-5757-46AA-9791-F90327F0A7B7}" destId="{865B7C98-9CB4-4E22-9533-D304622ACB0F}" srcOrd="27" destOrd="0" presId="urn:microsoft.com/office/officeart/2005/8/layout/default"/>
    <dgm:cxn modelId="{EACD81FB-7BD4-4AD5-9B3C-3E3292366999}" type="presParOf" srcId="{9CFD97DC-5757-46AA-9791-F90327F0A7B7}" destId="{6685A190-6A9C-4026-BDAA-4C2125116F46}" srcOrd="2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BA08A8-12F2-43A2-923F-D630097E8352}">
      <dsp:nvSpPr>
        <dsp:cNvPr id="0" name=""/>
        <dsp:cNvSpPr/>
      </dsp:nvSpPr>
      <dsp:spPr>
        <a:xfrm>
          <a:off x="374064" y="1084989"/>
          <a:ext cx="605917" cy="60591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6FA7189-7D21-4E62-BAE5-BB1A02D968DE}">
      <dsp:nvSpPr>
        <dsp:cNvPr id="0" name=""/>
        <dsp:cNvSpPr/>
      </dsp:nvSpPr>
      <dsp:spPr>
        <a:xfrm>
          <a:off x="3781" y="1902471"/>
          <a:ext cx="1346484" cy="538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Managing people, process and problems during a software project</a:t>
          </a:r>
        </a:p>
      </dsp:txBody>
      <dsp:txXfrm>
        <a:off x="3781" y="1902471"/>
        <a:ext cx="1346484" cy="538593"/>
      </dsp:txXfrm>
    </dsp:sp>
    <dsp:sp modelId="{DAE7E8F2-B1D9-4B57-AA89-2D6C4A970694}">
      <dsp:nvSpPr>
        <dsp:cNvPr id="0" name=""/>
        <dsp:cNvSpPr/>
      </dsp:nvSpPr>
      <dsp:spPr>
        <a:xfrm>
          <a:off x="1956183" y="1084989"/>
          <a:ext cx="605917" cy="60591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02B3DA6-6C0A-493D-805C-26279CE2F18C}">
      <dsp:nvSpPr>
        <dsp:cNvPr id="0" name=""/>
        <dsp:cNvSpPr/>
      </dsp:nvSpPr>
      <dsp:spPr>
        <a:xfrm>
          <a:off x="1585900" y="1902471"/>
          <a:ext cx="1346484" cy="538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Relating software metrics with software projects</a:t>
          </a:r>
        </a:p>
      </dsp:txBody>
      <dsp:txXfrm>
        <a:off x="1585900" y="1902471"/>
        <a:ext cx="1346484" cy="538593"/>
      </dsp:txXfrm>
    </dsp:sp>
    <dsp:sp modelId="{6BE78A68-8873-45C6-B219-DAE4695F0E0E}">
      <dsp:nvSpPr>
        <dsp:cNvPr id="0" name=""/>
        <dsp:cNvSpPr/>
      </dsp:nvSpPr>
      <dsp:spPr>
        <a:xfrm>
          <a:off x="3538302" y="1084989"/>
          <a:ext cx="605917" cy="60591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AED0D62-132E-458B-8A79-9C81E7170DDE}">
      <dsp:nvSpPr>
        <dsp:cNvPr id="0" name=""/>
        <dsp:cNvSpPr/>
      </dsp:nvSpPr>
      <dsp:spPr>
        <a:xfrm>
          <a:off x="3168019" y="1902471"/>
          <a:ext cx="1346484" cy="538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Estimating effort, cost and project duration</a:t>
          </a:r>
        </a:p>
      </dsp:txBody>
      <dsp:txXfrm>
        <a:off x="3168019" y="1902471"/>
        <a:ext cx="1346484" cy="538593"/>
      </dsp:txXfrm>
    </dsp:sp>
    <dsp:sp modelId="{C6E40EC6-000E-4CCE-8157-2B7CB7CA172A}">
      <dsp:nvSpPr>
        <dsp:cNvPr id="0" name=""/>
        <dsp:cNvSpPr/>
      </dsp:nvSpPr>
      <dsp:spPr>
        <a:xfrm>
          <a:off x="5120422" y="1084989"/>
          <a:ext cx="605917" cy="60591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24F4811-A295-4F70-8F6D-12A0B80D3A9D}">
      <dsp:nvSpPr>
        <dsp:cNvPr id="0" name=""/>
        <dsp:cNvSpPr/>
      </dsp:nvSpPr>
      <dsp:spPr>
        <a:xfrm>
          <a:off x="4750138" y="1902471"/>
          <a:ext cx="1346484" cy="538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Risk assessment techniques</a:t>
          </a:r>
        </a:p>
      </dsp:txBody>
      <dsp:txXfrm>
        <a:off x="4750138" y="1902471"/>
        <a:ext cx="1346484" cy="538593"/>
      </dsp:txXfrm>
    </dsp:sp>
    <dsp:sp modelId="{39D4A129-2A97-4B88-B180-AAB754735B1E}">
      <dsp:nvSpPr>
        <dsp:cNvPr id="0" name=""/>
        <dsp:cNvSpPr/>
      </dsp:nvSpPr>
      <dsp:spPr>
        <a:xfrm>
          <a:off x="6702541" y="1084989"/>
          <a:ext cx="605917" cy="60591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2CA2DA4-E7E5-4353-8C5B-3821EE08EFCB}">
      <dsp:nvSpPr>
        <dsp:cNvPr id="0" name=""/>
        <dsp:cNvSpPr/>
      </dsp:nvSpPr>
      <dsp:spPr>
        <a:xfrm>
          <a:off x="6332257" y="1902471"/>
          <a:ext cx="1346484" cy="538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Project scheduling</a:t>
          </a:r>
        </a:p>
      </dsp:txBody>
      <dsp:txXfrm>
        <a:off x="6332257" y="1902471"/>
        <a:ext cx="1346484" cy="538593"/>
      </dsp:txXfrm>
    </dsp:sp>
    <dsp:sp modelId="{8FA97D4A-D8B9-4E81-AF11-9055F0EDE360}">
      <dsp:nvSpPr>
        <dsp:cNvPr id="0" name=""/>
        <dsp:cNvSpPr/>
      </dsp:nvSpPr>
      <dsp:spPr>
        <a:xfrm>
          <a:off x="8284660" y="1084989"/>
          <a:ext cx="605917" cy="60591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5FBADF9-644E-4F80-A2EE-426DBD0793FF}">
      <dsp:nvSpPr>
        <dsp:cNvPr id="0" name=""/>
        <dsp:cNvSpPr/>
      </dsp:nvSpPr>
      <dsp:spPr>
        <a:xfrm>
          <a:off x="7914377" y="1902471"/>
          <a:ext cx="1346484" cy="538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Project quality management</a:t>
          </a:r>
        </a:p>
      </dsp:txBody>
      <dsp:txXfrm>
        <a:off x="7914377" y="1902471"/>
        <a:ext cx="1346484" cy="538593"/>
      </dsp:txXfrm>
    </dsp:sp>
    <dsp:sp modelId="{2E38F781-E977-46F1-849D-CCE842F8B2A9}">
      <dsp:nvSpPr>
        <dsp:cNvPr id="0" name=""/>
        <dsp:cNvSpPr/>
      </dsp:nvSpPr>
      <dsp:spPr>
        <a:xfrm>
          <a:off x="9866779" y="1084989"/>
          <a:ext cx="605917" cy="605917"/>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2BED606-04D6-4AB5-87E2-194C6FCFC3DF}">
      <dsp:nvSpPr>
        <dsp:cNvPr id="0" name=""/>
        <dsp:cNvSpPr/>
      </dsp:nvSpPr>
      <dsp:spPr>
        <a:xfrm>
          <a:off x="9496496" y="1902471"/>
          <a:ext cx="1346484" cy="538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Change management during software development and after delivery to customer</a:t>
          </a:r>
        </a:p>
      </dsp:txBody>
      <dsp:txXfrm>
        <a:off x="9496496" y="1902471"/>
        <a:ext cx="1346484" cy="5385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F5BAF1-159F-43DF-B80F-5257C9B61E5C}">
      <dsp:nvSpPr>
        <dsp:cNvPr id="0" name=""/>
        <dsp:cNvSpPr/>
      </dsp:nvSpPr>
      <dsp:spPr>
        <a:xfrm>
          <a:off x="299054" y="1172067"/>
          <a:ext cx="932871" cy="932871"/>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DF4F0E-9E29-417E-8FD1-8450C76DBEAF}">
      <dsp:nvSpPr>
        <dsp:cNvPr id="0" name=""/>
        <dsp:cNvSpPr/>
      </dsp:nvSpPr>
      <dsp:spPr>
        <a:xfrm>
          <a:off x="497863" y="1370876"/>
          <a:ext cx="535253" cy="53525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6A785F7-7D95-4218-9EA4-FF6046801C9E}">
      <dsp:nvSpPr>
        <dsp:cNvPr id="0" name=""/>
        <dsp:cNvSpPr/>
      </dsp:nvSpPr>
      <dsp:spPr>
        <a:xfrm>
          <a:off x="841" y="2395505"/>
          <a:ext cx="1529296" cy="7837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0" i="0" kern="1200" baseline="0"/>
            <a:t>Good project management really boils down to a few basic principles that, if you keep them in mind, will help guide you through any software project:</a:t>
          </a:r>
          <a:endParaRPr lang="en-US" sz="1100" kern="1200"/>
        </a:p>
      </dsp:txBody>
      <dsp:txXfrm>
        <a:off x="841" y="2395505"/>
        <a:ext cx="1529296" cy="783764"/>
      </dsp:txXfrm>
    </dsp:sp>
    <dsp:sp modelId="{06866BFA-4445-4035-A2EF-405B0A8C3053}">
      <dsp:nvSpPr>
        <dsp:cNvPr id="0" name=""/>
        <dsp:cNvSpPr/>
      </dsp:nvSpPr>
      <dsp:spPr>
        <a:xfrm>
          <a:off x="2095978" y="1172067"/>
          <a:ext cx="932871" cy="932871"/>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4D90B8-E176-453A-B570-83F8CCF76630}">
      <dsp:nvSpPr>
        <dsp:cNvPr id="0" name=""/>
        <dsp:cNvSpPr/>
      </dsp:nvSpPr>
      <dsp:spPr>
        <a:xfrm>
          <a:off x="2294787" y="1370876"/>
          <a:ext cx="535253" cy="53525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F8BE6B5-84D4-4E09-9E53-2B36BFF4BA54}">
      <dsp:nvSpPr>
        <dsp:cNvPr id="0" name=""/>
        <dsp:cNvSpPr/>
      </dsp:nvSpPr>
      <dsp:spPr>
        <a:xfrm>
          <a:off x="1797765" y="2395505"/>
          <a:ext cx="1529296" cy="7837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0" i="0" kern="1200" baseline="0"/>
            <a:t>• Make sure all decisions are based on openly shared information.</a:t>
          </a:r>
          <a:endParaRPr lang="en-US" sz="1100" kern="1200"/>
        </a:p>
      </dsp:txBody>
      <dsp:txXfrm>
        <a:off x="1797765" y="2395505"/>
        <a:ext cx="1529296" cy="783764"/>
      </dsp:txXfrm>
    </dsp:sp>
    <dsp:sp modelId="{77FD5492-87EE-4E9C-9E6E-AA3351A76F35}">
      <dsp:nvSpPr>
        <dsp:cNvPr id="0" name=""/>
        <dsp:cNvSpPr/>
      </dsp:nvSpPr>
      <dsp:spPr>
        <a:xfrm>
          <a:off x="3892902" y="1172067"/>
          <a:ext cx="932871" cy="932871"/>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FFBC48-CD85-4EB3-B303-6F80DDAD27D9}">
      <dsp:nvSpPr>
        <dsp:cNvPr id="0" name=""/>
        <dsp:cNvSpPr/>
      </dsp:nvSpPr>
      <dsp:spPr>
        <a:xfrm>
          <a:off x="4091711" y="1370876"/>
          <a:ext cx="535253" cy="53525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D3037E3-F11C-477A-A454-5A24E59C7598}">
      <dsp:nvSpPr>
        <dsp:cNvPr id="0" name=""/>
        <dsp:cNvSpPr/>
      </dsp:nvSpPr>
      <dsp:spPr>
        <a:xfrm>
          <a:off x="3594689" y="2395505"/>
          <a:ext cx="1529296" cy="7837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0" i="0" kern="1200" baseline="0"/>
            <a:t>• Don’t second-guess your team members’ expertise.</a:t>
          </a:r>
          <a:endParaRPr lang="en-US" sz="1100" kern="1200"/>
        </a:p>
      </dsp:txBody>
      <dsp:txXfrm>
        <a:off x="3594689" y="2395505"/>
        <a:ext cx="1529296" cy="783764"/>
      </dsp:txXfrm>
    </dsp:sp>
    <dsp:sp modelId="{D9AAED9F-5D57-4D4D-AF84-B2EC078307AB}">
      <dsp:nvSpPr>
        <dsp:cNvPr id="0" name=""/>
        <dsp:cNvSpPr/>
      </dsp:nvSpPr>
      <dsp:spPr>
        <a:xfrm>
          <a:off x="5689826" y="1172067"/>
          <a:ext cx="932871" cy="932871"/>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D41184-7888-42E3-AE20-4952949C7E50}">
      <dsp:nvSpPr>
        <dsp:cNvPr id="0" name=""/>
        <dsp:cNvSpPr/>
      </dsp:nvSpPr>
      <dsp:spPr>
        <a:xfrm>
          <a:off x="5888634" y="1370876"/>
          <a:ext cx="535253" cy="53525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ECBD87A-B7C9-4E07-BBE1-7AE929C6D1C1}">
      <dsp:nvSpPr>
        <dsp:cNvPr id="0" name=""/>
        <dsp:cNvSpPr/>
      </dsp:nvSpPr>
      <dsp:spPr>
        <a:xfrm>
          <a:off x="5391613" y="2395505"/>
          <a:ext cx="1529296" cy="7837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0" i="0" kern="1200" baseline="0"/>
            <a:t>• Introduce software quality from the very beginning of the project.</a:t>
          </a:r>
          <a:endParaRPr lang="en-US" sz="1100" kern="1200"/>
        </a:p>
      </dsp:txBody>
      <dsp:txXfrm>
        <a:off x="5391613" y="2395505"/>
        <a:ext cx="1529296" cy="783764"/>
      </dsp:txXfrm>
    </dsp:sp>
    <dsp:sp modelId="{D0018BC6-1D32-48CC-8BD5-FACFEC7691E8}">
      <dsp:nvSpPr>
        <dsp:cNvPr id="0" name=""/>
        <dsp:cNvSpPr/>
      </dsp:nvSpPr>
      <dsp:spPr>
        <a:xfrm>
          <a:off x="7486750" y="1172067"/>
          <a:ext cx="932871" cy="932871"/>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E55FB9-A4BB-44FA-BA8F-3CC7B740B848}">
      <dsp:nvSpPr>
        <dsp:cNvPr id="0" name=""/>
        <dsp:cNvSpPr/>
      </dsp:nvSpPr>
      <dsp:spPr>
        <a:xfrm>
          <a:off x="7685558" y="1370876"/>
          <a:ext cx="535253" cy="53525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0E401D-7E42-4B16-9E20-C906CBA1BED3}">
      <dsp:nvSpPr>
        <dsp:cNvPr id="0" name=""/>
        <dsp:cNvSpPr/>
      </dsp:nvSpPr>
      <dsp:spPr>
        <a:xfrm>
          <a:off x="7188537" y="2395505"/>
          <a:ext cx="1529296" cy="7837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0" i="0" kern="1200" baseline="0"/>
            <a:t>• Don’t impose an artificial hierarchy on the project team.</a:t>
          </a:r>
          <a:endParaRPr lang="en-US" sz="1100" kern="1200"/>
        </a:p>
      </dsp:txBody>
      <dsp:txXfrm>
        <a:off x="7188537" y="2395505"/>
        <a:ext cx="1529296" cy="783764"/>
      </dsp:txXfrm>
    </dsp:sp>
    <dsp:sp modelId="{B94995EC-0B6D-42E0-8F31-B1D46A3D511F}">
      <dsp:nvSpPr>
        <dsp:cNvPr id="0" name=""/>
        <dsp:cNvSpPr/>
      </dsp:nvSpPr>
      <dsp:spPr>
        <a:xfrm>
          <a:off x="9283674" y="1172067"/>
          <a:ext cx="932871" cy="932871"/>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0C18DE-3D10-48B1-8258-D286D4D02C48}">
      <dsp:nvSpPr>
        <dsp:cNvPr id="0" name=""/>
        <dsp:cNvSpPr/>
      </dsp:nvSpPr>
      <dsp:spPr>
        <a:xfrm>
          <a:off x="9482482" y="1370876"/>
          <a:ext cx="535253" cy="53525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9522EB0-6C1C-49E3-894F-EBB24DF0DFB9}">
      <dsp:nvSpPr>
        <dsp:cNvPr id="0" name=""/>
        <dsp:cNvSpPr/>
      </dsp:nvSpPr>
      <dsp:spPr>
        <a:xfrm>
          <a:off x="8985461" y="2395505"/>
          <a:ext cx="1529296" cy="7837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0" i="0" kern="1200" baseline="0"/>
            <a:t>• Remember that the fastest way through the project is to use good engineering practices</a:t>
          </a:r>
          <a:endParaRPr lang="en-US" sz="1100" kern="1200"/>
        </a:p>
      </dsp:txBody>
      <dsp:txXfrm>
        <a:off x="8985461" y="2395505"/>
        <a:ext cx="1529296" cy="7837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F7173B-DDA1-49BB-B2AC-84AC21F2C5A2}">
      <dsp:nvSpPr>
        <dsp:cNvPr id="0" name=""/>
        <dsp:cNvSpPr/>
      </dsp:nvSpPr>
      <dsp:spPr>
        <a:xfrm>
          <a:off x="0" y="3692"/>
          <a:ext cx="5744684" cy="78648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C0E00E-7C6D-43DC-B420-B2C65E83EFA2}">
      <dsp:nvSpPr>
        <dsp:cNvPr id="0" name=""/>
        <dsp:cNvSpPr/>
      </dsp:nvSpPr>
      <dsp:spPr>
        <a:xfrm>
          <a:off x="237910" y="180650"/>
          <a:ext cx="432565" cy="43256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5B4170-608F-4FDF-B934-B44A8585626D}">
      <dsp:nvSpPr>
        <dsp:cNvPr id="0" name=""/>
        <dsp:cNvSpPr/>
      </dsp:nvSpPr>
      <dsp:spPr>
        <a:xfrm>
          <a:off x="908386" y="3692"/>
          <a:ext cx="4836298" cy="7864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236" tIns="83236" rIns="83236" bIns="83236" numCol="1" spcCol="1270" anchor="ctr" anchorCtr="0">
          <a:noAutofit/>
        </a:bodyPr>
        <a:lstStyle/>
        <a:p>
          <a:pPr marL="0" lvl="0" indent="0" algn="l" defTabSz="844550">
            <a:lnSpc>
              <a:spcPct val="90000"/>
            </a:lnSpc>
            <a:spcBef>
              <a:spcPct val="0"/>
            </a:spcBef>
            <a:spcAft>
              <a:spcPct val="35000"/>
            </a:spcAft>
            <a:buNone/>
          </a:pPr>
          <a:r>
            <a:rPr lang="en-US" sz="1900" i="0" kern="1200" baseline="0"/>
            <a:t>Tell Everyone the Truth All the Time</a:t>
          </a:r>
          <a:endParaRPr lang="en-US" sz="1900" kern="1200"/>
        </a:p>
      </dsp:txBody>
      <dsp:txXfrm>
        <a:off x="908386" y="3692"/>
        <a:ext cx="4836298" cy="786481"/>
      </dsp:txXfrm>
    </dsp:sp>
    <dsp:sp modelId="{5143837A-6FC2-4A3C-80F4-8BD7DC3C671C}">
      <dsp:nvSpPr>
        <dsp:cNvPr id="0" name=""/>
        <dsp:cNvSpPr/>
      </dsp:nvSpPr>
      <dsp:spPr>
        <a:xfrm>
          <a:off x="0" y="986794"/>
          <a:ext cx="5744684" cy="78648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19E38A-5822-47DD-8B48-61983512BAA0}">
      <dsp:nvSpPr>
        <dsp:cNvPr id="0" name=""/>
        <dsp:cNvSpPr/>
      </dsp:nvSpPr>
      <dsp:spPr>
        <a:xfrm>
          <a:off x="237910" y="1163753"/>
          <a:ext cx="432565" cy="43256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1515DE7-6778-4F21-94E7-81C0E7F2E1AE}">
      <dsp:nvSpPr>
        <dsp:cNvPr id="0" name=""/>
        <dsp:cNvSpPr/>
      </dsp:nvSpPr>
      <dsp:spPr>
        <a:xfrm>
          <a:off x="908386" y="986794"/>
          <a:ext cx="4836298" cy="7864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236" tIns="83236" rIns="83236" bIns="83236" numCol="1" spcCol="1270" anchor="ctr" anchorCtr="0">
          <a:noAutofit/>
        </a:bodyPr>
        <a:lstStyle/>
        <a:p>
          <a:pPr marL="0" lvl="0" indent="0" algn="l" defTabSz="844550">
            <a:lnSpc>
              <a:spcPct val="90000"/>
            </a:lnSpc>
            <a:spcBef>
              <a:spcPct val="0"/>
            </a:spcBef>
            <a:spcAft>
              <a:spcPct val="35000"/>
            </a:spcAft>
            <a:buNone/>
          </a:pPr>
          <a:r>
            <a:rPr lang="en-US" sz="1900" i="0" kern="1200" baseline="0"/>
            <a:t>Trust Your Team</a:t>
          </a:r>
          <a:endParaRPr lang="en-US" sz="1900" kern="1200"/>
        </a:p>
      </dsp:txBody>
      <dsp:txXfrm>
        <a:off x="908386" y="986794"/>
        <a:ext cx="4836298" cy="786481"/>
      </dsp:txXfrm>
    </dsp:sp>
    <dsp:sp modelId="{6804C8E6-F17C-4AA9-8EA2-9DA06E69BEA5}">
      <dsp:nvSpPr>
        <dsp:cNvPr id="0" name=""/>
        <dsp:cNvSpPr/>
      </dsp:nvSpPr>
      <dsp:spPr>
        <a:xfrm>
          <a:off x="0" y="1969897"/>
          <a:ext cx="5744684" cy="78648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B07509-CD1D-4A13-A52C-A009C4536C93}">
      <dsp:nvSpPr>
        <dsp:cNvPr id="0" name=""/>
        <dsp:cNvSpPr/>
      </dsp:nvSpPr>
      <dsp:spPr>
        <a:xfrm>
          <a:off x="237910" y="2146855"/>
          <a:ext cx="432565" cy="43256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62CD656-3634-4970-93C8-46D6159F1736}">
      <dsp:nvSpPr>
        <dsp:cNvPr id="0" name=""/>
        <dsp:cNvSpPr/>
      </dsp:nvSpPr>
      <dsp:spPr>
        <a:xfrm>
          <a:off x="908386" y="1969897"/>
          <a:ext cx="4836298" cy="7864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236" tIns="83236" rIns="83236" bIns="83236" numCol="1" spcCol="1270" anchor="ctr" anchorCtr="0">
          <a:noAutofit/>
        </a:bodyPr>
        <a:lstStyle/>
        <a:p>
          <a:pPr marL="0" lvl="0" indent="0" algn="l" defTabSz="844550">
            <a:lnSpc>
              <a:spcPct val="90000"/>
            </a:lnSpc>
            <a:spcBef>
              <a:spcPct val="0"/>
            </a:spcBef>
            <a:spcAft>
              <a:spcPct val="35000"/>
            </a:spcAft>
            <a:buNone/>
          </a:pPr>
          <a:r>
            <a:rPr lang="en-US" sz="1900" i="0" kern="1200" baseline="0"/>
            <a:t>Review Everything, Test Everything</a:t>
          </a:r>
          <a:endParaRPr lang="en-US" sz="1900" kern="1200"/>
        </a:p>
      </dsp:txBody>
      <dsp:txXfrm>
        <a:off x="908386" y="1969897"/>
        <a:ext cx="4836298" cy="786481"/>
      </dsp:txXfrm>
    </dsp:sp>
    <dsp:sp modelId="{0BC39DF0-098E-451C-8A3F-61BB6E5796D8}">
      <dsp:nvSpPr>
        <dsp:cNvPr id="0" name=""/>
        <dsp:cNvSpPr/>
      </dsp:nvSpPr>
      <dsp:spPr>
        <a:xfrm>
          <a:off x="0" y="2952999"/>
          <a:ext cx="5744684" cy="78648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3BB9C7-BFEB-41FD-AD70-DF45BC2B5D26}">
      <dsp:nvSpPr>
        <dsp:cNvPr id="0" name=""/>
        <dsp:cNvSpPr/>
      </dsp:nvSpPr>
      <dsp:spPr>
        <a:xfrm>
          <a:off x="237910" y="3129957"/>
          <a:ext cx="432565" cy="43256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13F7E15-B797-407B-82A8-A0D6E3F1DAE9}">
      <dsp:nvSpPr>
        <dsp:cNvPr id="0" name=""/>
        <dsp:cNvSpPr/>
      </dsp:nvSpPr>
      <dsp:spPr>
        <a:xfrm>
          <a:off x="908386" y="2952999"/>
          <a:ext cx="4836298" cy="7864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236" tIns="83236" rIns="83236" bIns="83236" numCol="1" spcCol="1270" anchor="ctr" anchorCtr="0">
          <a:noAutofit/>
        </a:bodyPr>
        <a:lstStyle/>
        <a:p>
          <a:pPr marL="0" lvl="0" indent="0" algn="l" defTabSz="844550">
            <a:lnSpc>
              <a:spcPct val="90000"/>
            </a:lnSpc>
            <a:spcBef>
              <a:spcPct val="0"/>
            </a:spcBef>
            <a:spcAft>
              <a:spcPct val="35000"/>
            </a:spcAft>
            <a:buNone/>
          </a:pPr>
          <a:r>
            <a:rPr lang="en-US" sz="1900" i="0" kern="1200" baseline="0"/>
            <a:t>All Software Engineers Are Created Equal</a:t>
          </a:r>
          <a:endParaRPr lang="en-US" sz="1900" kern="1200"/>
        </a:p>
      </dsp:txBody>
      <dsp:txXfrm>
        <a:off x="908386" y="2952999"/>
        <a:ext cx="4836298" cy="786481"/>
      </dsp:txXfrm>
    </dsp:sp>
    <dsp:sp modelId="{B48E2A7E-171D-4F37-BA67-87F28847D772}">
      <dsp:nvSpPr>
        <dsp:cNvPr id="0" name=""/>
        <dsp:cNvSpPr/>
      </dsp:nvSpPr>
      <dsp:spPr>
        <a:xfrm>
          <a:off x="0" y="3936101"/>
          <a:ext cx="5744684" cy="78648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0890F7-C4D0-42A6-8E0C-EC9FB6C532FE}">
      <dsp:nvSpPr>
        <dsp:cNvPr id="0" name=""/>
        <dsp:cNvSpPr/>
      </dsp:nvSpPr>
      <dsp:spPr>
        <a:xfrm>
          <a:off x="237910" y="4113060"/>
          <a:ext cx="432565" cy="43256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56234D5-696A-48BA-B5B1-61C49893AB6C}">
      <dsp:nvSpPr>
        <dsp:cNvPr id="0" name=""/>
        <dsp:cNvSpPr/>
      </dsp:nvSpPr>
      <dsp:spPr>
        <a:xfrm>
          <a:off x="908386" y="3936101"/>
          <a:ext cx="4836298" cy="7864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236" tIns="83236" rIns="83236" bIns="83236" numCol="1" spcCol="1270" anchor="ctr" anchorCtr="0">
          <a:noAutofit/>
        </a:bodyPr>
        <a:lstStyle/>
        <a:p>
          <a:pPr marL="0" lvl="0" indent="0" algn="l" defTabSz="844550">
            <a:lnSpc>
              <a:spcPct val="90000"/>
            </a:lnSpc>
            <a:spcBef>
              <a:spcPct val="0"/>
            </a:spcBef>
            <a:spcAft>
              <a:spcPct val="35000"/>
            </a:spcAft>
            <a:buNone/>
          </a:pPr>
          <a:r>
            <a:rPr lang="en-US" sz="1900" i="0" kern="1200" baseline="0"/>
            <a:t>Doing the Project Right Is Most Efficient</a:t>
          </a:r>
          <a:endParaRPr lang="en-US" sz="1900" kern="1200"/>
        </a:p>
      </dsp:txBody>
      <dsp:txXfrm>
        <a:off x="908386" y="3936101"/>
        <a:ext cx="4836298" cy="78648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2BCBA6-1430-43E9-90E5-BC21D66E9763}">
      <dsp:nvSpPr>
        <dsp:cNvPr id="0" name=""/>
        <dsp:cNvSpPr/>
      </dsp:nvSpPr>
      <dsp:spPr>
        <a:xfrm>
          <a:off x="421319" y="2855"/>
          <a:ext cx="1630245" cy="978147"/>
        </a:xfrm>
        <a:prstGeom prst="rect">
          <a:avLst/>
        </a:prstGeom>
        <a:solidFill>
          <a:schemeClr val="tx1">
            <a:lumMod val="9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lumMod val="95000"/>
                  <a:lumOff val="5000"/>
                </a:schemeClr>
              </a:solidFill>
            </a:rPr>
            <a:t>inadequate specification of work</a:t>
          </a:r>
        </a:p>
      </dsp:txBody>
      <dsp:txXfrm>
        <a:off x="421319" y="2855"/>
        <a:ext cx="1630245" cy="978147"/>
      </dsp:txXfrm>
    </dsp:sp>
    <dsp:sp modelId="{D89629C7-3872-427C-A353-1171A446D499}">
      <dsp:nvSpPr>
        <dsp:cNvPr id="0" name=""/>
        <dsp:cNvSpPr/>
      </dsp:nvSpPr>
      <dsp:spPr>
        <a:xfrm>
          <a:off x="2214588" y="2855"/>
          <a:ext cx="1630245" cy="978147"/>
        </a:xfrm>
        <a:prstGeom prst="rect">
          <a:avLst/>
        </a:prstGeom>
        <a:solidFill>
          <a:schemeClr val="tx1">
            <a:lumMod val="9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solidFill>
                <a:schemeClr val="bg1">
                  <a:lumMod val="95000"/>
                  <a:lumOff val="5000"/>
                </a:schemeClr>
              </a:solidFill>
            </a:rPr>
            <a:t>management ignorance of IT</a:t>
          </a:r>
        </a:p>
      </dsp:txBody>
      <dsp:txXfrm>
        <a:off x="2214588" y="2855"/>
        <a:ext cx="1630245" cy="978147"/>
      </dsp:txXfrm>
    </dsp:sp>
    <dsp:sp modelId="{124C497C-0B2B-4AB5-BD8E-DA8DD79FC1D9}">
      <dsp:nvSpPr>
        <dsp:cNvPr id="0" name=""/>
        <dsp:cNvSpPr/>
      </dsp:nvSpPr>
      <dsp:spPr>
        <a:xfrm>
          <a:off x="4007858" y="2855"/>
          <a:ext cx="1630245" cy="978147"/>
        </a:xfrm>
        <a:prstGeom prst="rect">
          <a:avLst/>
        </a:prstGeom>
        <a:solidFill>
          <a:schemeClr val="tx1">
            <a:lumMod val="9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solidFill>
                <a:schemeClr val="bg1">
                  <a:lumMod val="95000"/>
                  <a:lumOff val="5000"/>
                </a:schemeClr>
              </a:solidFill>
            </a:rPr>
            <a:t>lack of knowledge of application area</a:t>
          </a:r>
        </a:p>
      </dsp:txBody>
      <dsp:txXfrm>
        <a:off x="4007858" y="2855"/>
        <a:ext cx="1630245" cy="978147"/>
      </dsp:txXfrm>
    </dsp:sp>
    <dsp:sp modelId="{DA82B647-EA50-415A-A053-5576A0133D0E}">
      <dsp:nvSpPr>
        <dsp:cNvPr id="0" name=""/>
        <dsp:cNvSpPr/>
      </dsp:nvSpPr>
      <dsp:spPr>
        <a:xfrm>
          <a:off x="421319" y="1144026"/>
          <a:ext cx="1630245" cy="978147"/>
        </a:xfrm>
        <a:prstGeom prst="rect">
          <a:avLst/>
        </a:prstGeom>
        <a:solidFill>
          <a:schemeClr val="tx1">
            <a:lumMod val="9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solidFill>
                <a:schemeClr val="bg1">
                  <a:lumMod val="95000"/>
                  <a:lumOff val="5000"/>
                </a:schemeClr>
              </a:solidFill>
            </a:rPr>
            <a:t>lack of standards</a:t>
          </a:r>
        </a:p>
      </dsp:txBody>
      <dsp:txXfrm>
        <a:off x="421319" y="1144026"/>
        <a:ext cx="1630245" cy="978147"/>
      </dsp:txXfrm>
    </dsp:sp>
    <dsp:sp modelId="{3FE20362-97B5-460A-922C-00287AC89432}">
      <dsp:nvSpPr>
        <dsp:cNvPr id="0" name=""/>
        <dsp:cNvSpPr/>
      </dsp:nvSpPr>
      <dsp:spPr>
        <a:xfrm>
          <a:off x="2214588" y="1144026"/>
          <a:ext cx="1630245" cy="978147"/>
        </a:xfrm>
        <a:prstGeom prst="rect">
          <a:avLst/>
        </a:prstGeom>
        <a:solidFill>
          <a:schemeClr val="tx1">
            <a:lumMod val="9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solidFill>
                <a:schemeClr val="bg1">
                  <a:lumMod val="95000"/>
                  <a:lumOff val="5000"/>
                </a:schemeClr>
              </a:solidFill>
            </a:rPr>
            <a:t>lack of up-to-date documentation</a:t>
          </a:r>
        </a:p>
      </dsp:txBody>
      <dsp:txXfrm>
        <a:off x="2214588" y="1144026"/>
        <a:ext cx="1630245" cy="978147"/>
      </dsp:txXfrm>
    </dsp:sp>
    <dsp:sp modelId="{FFF98C9A-DB57-4AB3-9DB1-038C375321A5}">
      <dsp:nvSpPr>
        <dsp:cNvPr id="0" name=""/>
        <dsp:cNvSpPr/>
      </dsp:nvSpPr>
      <dsp:spPr>
        <a:xfrm>
          <a:off x="4007858" y="1144026"/>
          <a:ext cx="1630245" cy="978147"/>
        </a:xfrm>
        <a:prstGeom prst="rect">
          <a:avLst/>
        </a:prstGeom>
        <a:solidFill>
          <a:schemeClr val="tx1">
            <a:lumMod val="9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solidFill>
                <a:schemeClr val="bg1">
                  <a:lumMod val="95000"/>
                  <a:lumOff val="5000"/>
                </a:schemeClr>
              </a:solidFill>
            </a:rPr>
            <a:t>preceding activities not completed on time - including late delivery of equipment</a:t>
          </a:r>
        </a:p>
      </dsp:txBody>
      <dsp:txXfrm>
        <a:off x="4007858" y="1144026"/>
        <a:ext cx="1630245" cy="978147"/>
      </dsp:txXfrm>
    </dsp:sp>
    <dsp:sp modelId="{9D83CD2C-19E6-4DDE-84F7-C328D7BB3197}">
      <dsp:nvSpPr>
        <dsp:cNvPr id="0" name=""/>
        <dsp:cNvSpPr/>
      </dsp:nvSpPr>
      <dsp:spPr>
        <a:xfrm>
          <a:off x="421319" y="2285198"/>
          <a:ext cx="1630245" cy="978147"/>
        </a:xfrm>
        <a:prstGeom prst="rect">
          <a:avLst/>
        </a:prstGeom>
        <a:solidFill>
          <a:schemeClr val="tx1">
            <a:lumMod val="9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solidFill>
                <a:schemeClr val="bg1">
                  <a:lumMod val="95000"/>
                  <a:lumOff val="5000"/>
                </a:schemeClr>
              </a:solidFill>
            </a:rPr>
            <a:t>lack of communication between users and technicians</a:t>
          </a:r>
        </a:p>
      </dsp:txBody>
      <dsp:txXfrm>
        <a:off x="421319" y="2285198"/>
        <a:ext cx="1630245" cy="978147"/>
      </dsp:txXfrm>
    </dsp:sp>
    <dsp:sp modelId="{CBF31265-EFCD-47EB-A893-6C7ACA36D3EC}">
      <dsp:nvSpPr>
        <dsp:cNvPr id="0" name=""/>
        <dsp:cNvSpPr/>
      </dsp:nvSpPr>
      <dsp:spPr>
        <a:xfrm>
          <a:off x="2214588" y="2285198"/>
          <a:ext cx="1630245" cy="978147"/>
        </a:xfrm>
        <a:prstGeom prst="rect">
          <a:avLst/>
        </a:prstGeom>
        <a:solidFill>
          <a:schemeClr val="tx1">
            <a:lumMod val="9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solidFill>
                <a:schemeClr val="bg1">
                  <a:lumMod val="95000"/>
                  <a:lumOff val="5000"/>
                </a:schemeClr>
              </a:solidFill>
            </a:rPr>
            <a:t>lack of communication leading to duplication of work</a:t>
          </a:r>
        </a:p>
      </dsp:txBody>
      <dsp:txXfrm>
        <a:off x="2214588" y="2285198"/>
        <a:ext cx="1630245" cy="978147"/>
      </dsp:txXfrm>
    </dsp:sp>
    <dsp:sp modelId="{B85E97FE-3C44-48A9-90E5-D35EF0020390}">
      <dsp:nvSpPr>
        <dsp:cNvPr id="0" name=""/>
        <dsp:cNvSpPr/>
      </dsp:nvSpPr>
      <dsp:spPr>
        <a:xfrm>
          <a:off x="4007858" y="2285198"/>
          <a:ext cx="1630245" cy="978147"/>
        </a:xfrm>
        <a:prstGeom prst="rect">
          <a:avLst/>
        </a:prstGeom>
        <a:solidFill>
          <a:schemeClr val="tx1">
            <a:lumMod val="9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solidFill>
                <a:schemeClr val="bg1">
                  <a:lumMod val="95000"/>
                  <a:lumOff val="5000"/>
                </a:schemeClr>
              </a:solidFill>
            </a:rPr>
            <a:t>lack of commitment - especially when a project is tied to one person who then moves</a:t>
          </a:r>
        </a:p>
      </dsp:txBody>
      <dsp:txXfrm>
        <a:off x="4007858" y="2285198"/>
        <a:ext cx="1630245" cy="978147"/>
      </dsp:txXfrm>
    </dsp:sp>
    <dsp:sp modelId="{6AD39133-E3F6-431C-A0A6-151365243927}">
      <dsp:nvSpPr>
        <dsp:cNvPr id="0" name=""/>
        <dsp:cNvSpPr/>
      </dsp:nvSpPr>
      <dsp:spPr>
        <a:xfrm>
          <a:off x="421319" y="3426370"/>
          <a:ext cx="1630245" cy="978147"/>
        </a:xfrm>
        <a:prstGeom prst="rect">
          <a:avLst/>
        </a:prstGeom>
        <a:solidFill>
          <a:schemeClr val="tx1">
            <a:lumMod val="9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solidFill>
                <a:schemeClr val="bg1">
                  <a:lumMod val="95000"/>
                  <a:lumOff val="5000"/>
                </a:schemeClr>
              </a:solidFill>
            </a:rPr>
            <a:t>narrow scope of technical expertise</a:t>
          </a:r>
        </a:p>
      </dsp:txBody>
      <dsp:txXfrm>
        <a:off x="421319" y="3426370"/>
        <a:ext cx="1630245" cy="978147"/>
      </dsp:txXfrm>
    </dsp:sp>
    <dsp:sp modelId="{4C276785-FE2C-41AA-BCC9-006446A3C8EE}">
      <dsp:nvSpPr>
        <dsp:cNvPr id="0" name=""/>
        <dsp:cNvSpPr/>
      </dsp:nvSpPr>
      <dsp:spPr>
        <a:xfrm>
          <a:off x="2214588" y="3426370"/>
          <a:ext cx="1630245" cy="978147"/>
        </a:xfrm>
        <a:prstGeom prst="rect">
          <a:avLst/>
        </a:prstGeom>
        <a:solidFill>
          <a:schemeClr val="tx1">
            <a:lumMod val="9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solidFill>
                <a:schemeClr val="bg1">
                  <a:lumMod val="95000"/>
                  <a:lumOff val="5000"/>
                </a:schemeClr>
              </a:solidFill>
            </a:rPr>
            <a:t>changing statutory requirements</a:t>
          </a:r>
        </a:p>
      </dsp:txBody>
      <dsp:txXfrm>
        <a:off x="2214588" y="3426370"/>
        <a:ext cx="1630245" cy="978147"/>
      </dsp:txXfrm>
    </dsp:sp>
    <dsp:sp modelId="{A3A5B5F9-3301-41CA-B521-38320ECE712A}">
      <dsp:nvSpPr>
        <dsp:cNvPr id="0" name=""/>
        <dsp:cNvSpPr/>
      </dsp:nvSpPr>
      <dsp:spPr>
        <a:xfrm>
          <a:off x="4007858" y="3426370"/>
          <a:ext cx="1630245" cy="978147"/>
        </a:xfrm>
        <a:prstGeom prst="rect">
          <a:avLst/>
        </a:prstGeom>
        <a:solidFill>
          <a:schemeClr val="tx1">
            <a:lumMod val="9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solidFill>
                <a:schemeClr val="bg1">
                  <a:lumMod val="95000"/>
                  <a:lumOff val="5000"/>
                </a:schemeClr>
              </a:solidFill>
            </a:rPr>
            <a:t>changing software environment</a:t>
          </a:r>
        </a:p>
      </dsp:txBody>
      <dsp:txXfrm>
        <a:off x="4007858" y="3426370"/>
        <a:ext cx="1630245" cy="978147"/>
      </dsp:txXfrm>
    </dsp:sp>
    <dsp:sp modelId="{6B3616D4-180C-48CE-A841-CE73ACC483A6}">
      <dsp:nvSpPr>
        <dsp:cNvPr id="0" name=""/>
        <dsp:cNvSpPr/>
      </dsp:nvSpPr>
      <dsp:spPr>
        <a:xfrm>
          <a:off x="421319" y="4567541"/>
          <a:ext cx="1630245" cy="978147"/>
        </a:xfrm>
        <a:prstGeom prst="rect">
          <a:avLst/>
        </a:prstGeom>
        <a:solidFill>
          <a:schemeClr val="tx1">
            <a:lumMod val="9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solidFill>
                <a:schemeClr val="bg1">
                  <a:lumMod val="95000"/>
                  <a:lumOff val="5000"/>
                </a:schemeClr>
              </a:solidFill>
            </a:rPr>
            <a:t>deadline pressure: lack of quality control</a:t>
          </a:r>
        </a:p>
      </dsp:txBody>
      <dsp:txXfrm>
        <a:off x="421319" y="4567541"/>
        <a:ext cx="1630245" cy="978147"/>
      </dsp:txXfrm>
    </dsp:sp>
    <dsp:sp modelId="{D94E0EAB-8A7A-41AD-8DE7-F2141CE8D1A1}">
      <dsp:nvSpPr>
        <dsp:cNvPr id="0" name=""/>
        <dsp:cNvSpPr/>
      </dsp:nvSpPr>
      <dsp:spPr>
        <a:xfrm>
          <a:off x="2214588" y="4567541"/>
          <a:ext cx="1630245" cy="978147"/>
        </a:xfrm>
        <a:prstGeom prst="rect">
          <a:avLst/>
        </a:prstGeom>
        <a:solidFill>
          <a:schemeClr val="tx1">
            <a:lumMod val="9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solidFill>
                <a:schemeClr val="bg1">
                  <a:lumMod val="95000"/>
                  <a:lumOff val="5000"/>
                </a:schemeClr>
              </a:solidFill>
            </a:rPr>
            <a:t>remote management</a:t>
          </a:r>
        </a:p>
      </dsp:txBody>
      <dsp:txXfrm>
        <a:off x="2214588" y="4567541"/>
        <a:ext cx="1630245" cy="978147"/>
      </dsp:txXfrm>
    </dsp:sp>
    <dsp:sp modelId="{6685A190-6A9C-4026-BDAA-4C2125116F46}">
      <dsp:nvSpPr>
        <dsp:cNvPr id="0" name=""/>
        <dsp:cNvSpPr/>
      </dsp:nvSpPr>
      <dsp:spPr>
        <a:xfrm>
          <a:off x="4007858" y="4567541"/>
          <a:ext cx="1630245" cy="978147"/>
        </a:xfrm>
        <a:prstGeom prst="rect">
          <a:avLst/>
        </a:prstGeom>
        <a:solidFill>
          <a:schemeClr val="tx1">
            <a:lumMod val="9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lumMod val="95000"/>
                  <a:lumOff val="5000"/>
                </a:schemeClr>
              </a:solidFill>
            </a:rPr>
            <a:t>lack of training.</a:t>
          </a:r>
        </a:p>
      </dsp:txBody>
      <dsp:txXfrm>
        <a:off x="4007858" y="4567541"/>
        <a:ext cx="1630245" cy="978147"/>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A7582-CF23-4414-BDA1-2433E3FA1C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LID4096"/>
          </a:p>
        </p:txBody>
      </p:sp>
      <p:sp>
        <p:nvSpPr>
          <p:cNvPr id="3" name="Subtitle 2">
            <a:extLst>
              <a:ext uri="{FF2B5EF4-FFF2-40B4-BE49-F238E27FC236}">
                <a16:creationId xmlns:a16="http://schemas.microsoft.com/office/drawing/2014/main" id="{38C31779-8FAD-4121-BB87-7A2C9E249A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LID4096"/>
          </a:p>
        </p:txBody>
      </p:sp>
      <p:sp>
        <p:nvSpPr>
          <p:cNvPr id="4" name="Date Placeholder 3">
            <a:extLst>
              <a:ext uri="{FF2B5EF4-FFF2-40B4-BE49-F238E27FC236}">
                <a16:creationId xmlns:a16="http://schemas.microsoft.com/office/drawing/2014/main" id="{46C856A7-0045-42B7-8056-1ED7C3975A40}"/>
              </a:ext>
            </a:extLst>
          </p:cNvPr>
          <p:cNvSpPr>
            <a:spLocks noGrp="1"/>
          </p:cNvSpPr>
          <p:nvPr>
            <p:ph type="dt" sz="half" idx="10"/>
          </p:nvPr>
        </p:nvSpPr>
        <p:spPr/>
        <p:txBody>
          <a:bodyPr/>
          <a:lstStyle/>
          <a:p>
            <a:fld id="{686F9BFA-A996-435D-BE71-C73ACAC11C7F}" type="datetimeFigureOut">
              <a:rPr lang="en-US" smtClean="0"/>
              <a:t>6/19/2021</a:t>
            </a:fld>
            <a:endParaRPr lang="en-US"/>
          </a:p>
        </p:txBody>
      </p:sp>
      <p:sp>
        <p:nvSpPr>
          <p:cNvPr id="5" name="Footer Placeholder 4">
            <a:extLst>
              <a:ext uri="{FF2B5EF4-FFF2-40B4-BE49-F238E27FC236}">
                <a16:creationId xmlns:a16="http://schemas.microsoft.com/office/drawing/2014/main" id="{0E8E2067-3C8C-4BCD-99A7-3ECF8A20EF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3AA7CD-AA15-4D47-BDC9-B2EC2AAF3CD9}"/>
              </a:ext>
            </a:extLst>
          </p:cNvPr>
          <p:cNvSpPr>
            <a:spLocks noGrp="1"/>
          </p:cNvSpPr>
          <p:nvPr>
            <p:ph type="sldNum" sz="quarter" idx="12"/>
          </p:nvPr>
        </p:nvSpPr>
        <p:spPr/>
        <p:txBody>
          <a:bodyPr/>
          <a:lstStyle/>
          <a:p>
            <a:fld id="{8025629D-6B89-4487-88E8-7D2B9E1FE7E1}" type="slidenum">
              <a:rPr lang="en-US" smtClean="0"/>
              <a:t>‹#›</a:t>
            </a:fld>
            <a:endParaRPr lang="en-US"/>
          </a:p>
        </p:txBody>
      </p:sp>
    </p:spTree>
    <p:extLst>
      <p:ext uri="{BB962C8B-B14F-4D97-AF65-F5344CB8AC3E}">
        <p14:creationId xmlns:p14="http://schemas.microsoft.com/office/powerpoint/2010/main" val="2838508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2D646-955B-4B37-A4FD-E63C0DD8AFBF}"/>
              </a:ext>
            </a:extLst>
          </p:cNvPr>
          <p:cNvSpPr>
            <a:spLocks noGrp="1"/>
          </p:cNvSpPr>
          <p:nvPr>
            <p:ph type="title"/>
          </p:nvPr>
        </p:nvSpPr>
        <p:spPr/>
        <p:txBody>
          <a:bodyPr/>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C1104C47-4619-40F4-AE15-7CE5C5B691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BC70B9C9-69D1-4EEC-ABEB-A4C18BED8DA5}"/>
              </a:ext>
            </a:extLst>
          </p:cNvPr>
          <p:cNvSpPr>
            <a:spLocks noGrp="1"/>
          </p:cNvSpPr>
          <p:nvPr>
            <p:ph type="dt" sz="half" idx="10"/>
          </p:nvPr>
        </p:nvSpPr>
        <p:spPr/>
        <p:txBody>
          <a:bodyPr/>
          <a:lstStyle/>
          <a:p>
            <a:fld id="{686F9BFA-A996-435D-BE71-C73ACAC11C7F}" type="datetimeFigureOut">
              <a:rPr lang="en-US" smtClean="0"/>
              <a:t>6/19/2021</a:t>
            </a:fld>
            <a:endParaRPr lang="en-US"/>
          </a:p>
        </p:txBody>
      </p:sp>
      <p:sp>
        <p:nvSpPr>
          <p:cNvPr id="5" name="Footer Placeholder 4">
            <a:extLst>
              <a:ext uri="{FF2B5EF4-FFF2-40B4-BE49-F238E27FC236}">
                <a16:creationId xmlns:a16="http://schemas.microsoft.com/office/drawing/2014/main" id="{CF2A4D61-21A7-4DA2-8C10-9181A69CB7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3CBD4E-E11E-43B1-A366-D49C0910CF7C}"/>
              </a:ext>
            </a:extLst>
          </p:cNvPr>
          <p:cNvSpPr>
            <a:spLocks noGrp="1"/>
          </p:cNvSpPr>
          <p:nvPr>
            <p:ph type="sldNum" sz="quarter" idx="12"/>
          </p:nvPr>
        </p:nvSpPr>
        <p:spPr/>
        <p:txBody>
          <a:bodyPr/>
          <a:lstStyle/>
          <a:p>
            <a:fld id="{8025629D-6B89-4487-88E8-7D2B9E1FE7E1}" type="slidenum">
              <a:rPr lang="en-US" smtClean="0"/>
              <a:t>‹#›</a:t>
            </a:fld>
            <a:endParaRPr lang="en-US"/>
          </a:p>
        </p:txBody>
      </p:sp>
    </p:spTree>
    <p:extLst>
      <p:ext uri="{BB962C8B-B14F-4D97-AF65-F5344CB8AC3E}">
        <p14:creationId xmlns:p14="http://schemas.microsoft.com/office/powerpoint/2010/main" val="181455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0E7C90-B7B3-4237-BC02-02179AA961C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48D0DC2B-DECB-4CCC-AB38-A2AE312ABF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436710B1-FA1F-4C3F-BB23-3AD4FCEDE28F}"/>
              </a:ext>
            </a:extLst>
          </p:cNvPr>
          <p:cNvSpPr>
            <a:spLocks noGrp="1"/>
          </p:cNvSpPr>
          <p:nvPr>
            <p:ph type="dt" sz="half" idx="10"/>
          </p:nvPr>
        </p:nvSpPr>
        <p:spPr/>
        <p:txBody>
          <a:bodyPr/>
          <a:lstStyle/>
          <a:p>
            <a:fld id="{686F9BFA-A996-435D-BE71-C73ACAC11C7F}" type="datetimeFigureOut">
              <a:rPr lang="en-US" smtClean="0"/>
              <a:t>6/19/2021</a:t>
            </a:fld>
            <a:endParaRPr lang="en-US"/>
          </a:p>
        </p:txBody>
      </p:sp>
      <p:sp>
        <p:nvSpPr>
          <p:cNvPr id="5" name="Footer Placeholder 4">
            <a:extLst>
              <a:ext uri="{FF2B5EF4-FFF2-40B4-BE49-F238E27FC236}">
                <a16:creationId xmlns:a16="http://schemas.microsoft.com/office/drawing/2014/main" id="{24ED725D-AA9F-42CA-A4FA-0628429700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735CC8-B3E4-461D-94E1-590842009456}"/>
              </a:ext>
            </a:extLst>
          </p:cNvPr>
          <p:cNvSpPr>
            <a:spLocks noGrp="1"/>
          </p:cNvSpPr>
          <p:nvPr>
            <p:ph type="sldNum" sz="quarter" idx="12"/>
          </p:nvPr>
        </p:nvSpPr>
        <p:spPr/>
        <p:txBody>
          <a:bodyPr/>
          <a:lstStyle/>
          <a:p>
            <a:fld id="{8025629D-6B89-4487-88E8-7D2B9E1FE7E1}" type="slidenum">
              <a:rPr lang="en-US" smtClean="0"/>
              <a:t>‹#›</a:t>
            </a:fld>
            <a:endParaRPr lang="en-US"/>
          </a:p>
        </p:txBody>
      </p:sp>
    </p:spTree>
    <p:extLst>
      <p:ext uri="{BB962C8B-B14F-4D97-AF65-F5344CB8AC3E}">
        <p14:creationId xmlns:p14="http://schemas.microsoft.com/office/powerpoint/2010/main" val="214264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EB03A-55A9-44CE-9FA9-FA2EB606962F}"/>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73622572-1F37-42CD-911C-D6B72CFA5F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77076CC5-19FE-4836-A459-0FAEE5959E89}"/>
              </a:ext>
            </a:extLst>
          </p:cNvPr>
          <p:cNvSpPr>
            <a:spLocks noGrp="1"/>
          </p:cNvSpPr>
          <p:nvPr>
            <p:ph type="dt" sz="half" idx="10"/>
          </p:nvPr>
        </p:nvSpPr>
        <p:spPr/>
        <p:txBody>
          <a:bodyPr/>
          <a:lstStyle/>
          <a:p>
            <a:fld id="{686F9BFA-A996-435D-BE71-C73ACAC11C7F}" type="datetimeFigureOut">
              <a:rPr lang="en-US" smtClean="0"/>
              <a:t>6/19/2021</a:t>
            </a:fld>
            <a:endParaRPr lang="en-US"/>
          </a:p>
        </p:txBody>
      </p:sp>
      <p:sp>
        <p:nvSpPr>
          <p:cNvPr id="5" name="Footer Placeholder 4">
            <a:extLst>
              <a:ext uri="{FF2B5EF4-FFF2-40B4-BE49-F238E27FC236}">
                <a16:creationId xmlns:a16="http://schemas.microsoft.com/office/drawing/2014/main" id="{D6EB7A3E-1DC7-49B5-9EA5-0CB169C43B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17B22A-368D-4EA7-BED1-26A64D3F4E60}"/>
              </a:ext>
            </a:extLst>
          </p:cNvPr>
          <p:cNvSpPr>
            <a:spLocks noGrp="1"/>
          </p:cNvSpPr>
          <p:nvPr>
            <p:ph type="sldNum" sz="quarter" idx="12"/>
          </p:nvPr>
        </p:nvSpPr>
        <p:spPr/>
        <p:txBody>
          <a:bodyPr/>
          <a:lstStyle/>
          <a:p>
            <a:fld id="{8025629D-6B89-4487-88E8-7D2B9E1FE7E1}" type="slidenum">
              <a:rPr lang="en-US" smtClean="0"/>
              <a:t>‹#›</a:t>
            </a:fld>
            <a:endParaRPr lang="en-US"/>
          </a:p>
        </p:txBody>
      </p:sp>
    </p:spTree>
    <p:extLst>
      <p:ext uri="{BB962C8B-B14F-4D97-AF65-F5344CB8AC3E}">
        <p14:creationId xmlns:p14="http://schemas.microsoft.com/office/powerpoint/2010/main" val="878105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4744A-B46F-4A88-A0CF-70B572E229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LID4096"/>
          </a:p>
        </p:txBody>
      </p:sp>
      <p:sp>
        <p:nvSpPr>
          <p:cNvPr id="3" name="Text Placeholder 2">
            <a:extLst>
              <a:ext uri="{FF2B5EF4-FFF2-40B4-BE49-F238E27FC236}">
                <a16:creationId xmlns:a16="http://schemas.microsoft.com/office/drawing/2014/main" id="{7FC90E37-BFE0-4B7D-83A4-90F537D767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B77C89-7274-4566-BB55-1F580E98BCDA}"/>
              </a:ext>
            </a:extLst>
          </p:cNvPr>
          <p:cNvSpPr>
            <a:spLocks noGrp="1"/>
          </p:cNvSpPr>
          <p:nvPr>
            <p:ph type="dt" sz="half" idx="10"/>
          </p:nvPr>
        </p:nvSpPr>
        <p:spPr/>
        <p:txBody>
          <a:bodyPr/>
          <a:lstStyle/>
          <a:p>
            <a:fld id="{686F9BFA-A996-435D-BE71-C73ACAC11C7F}" type="datetimeFigureOut">
              <a:rPr lang="en-US" smtClean="0"/>
              <a:t>6/19/2021</a:t>
            </a:fld>
            <a:endParaRPr lang="en-US"/>
          </a:p>
        </p:txBody>
      </p:sp>
      <p:sp>
        <p:nvSpPr>
          <p:cNvPr id="5" name="Footer Placeholder 4">
            <a:extLst>
              <a:ext uri="{FF2B5EF4-FFF2-40B4-BE49-F238E27FC236}">
                <a16:creationId xmlns:a16="http://schemas.microsoft.com/office/drawing/2014/main" id="{E8571850-5E51-4D11-A9A1-E5756036E6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D8FB82-CBD9-4E1B-B68E-E6C0B5161F36}"/>
              </a:ext>
            </a:extLst>
          </p:cNvPr>
          <p:cNvSpPr>
            <a:spLocks noGrp="1"/>
          </p:cNvSpPr>
          <p:nvPr>
            <p:ph type="sldNum" sz="quarter" idx="12"/>
          </p:nvPr>
        </p:nvSpPr>
        <p:spPr/>
        <p:txBody>
          <a:bodyPr/>
          <a:lstStyle/>
          <a:p>
            <a:fld id="{8025629D-6B89-4487-88E8-7D2B9E1FE7E1}" type="slidenum">
              <a:rPr lang="en-US" smtClean="0"/>
              <a:t>‹#›</a:t>
            </a:fld>
            <a:endParaRPr lang="en-US"/>
          </a:p>
        </p:txBody>
      </p:sp>
    </p:spTree>
    <p:extLst>
      <p:ext uri="{BB962C8B-B14F-4D97-AF65-F5344CB8AC3E}">
        <p14:creationId xmlns:p14="http://schemas.microsoft.com/office/powerpoint/2010/main" val="1924401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6D497-E46B-4819-BA6F-C3DB42635AC3}"/>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99F132C8-BAAF-4B40-A1A0-93C084F499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Content Placeholder 3">
            <a:extLst>
              <a:ext uri="{FF2B5EF4-FFF2-40B4-BE49-F238E27FC236}">
                <a16:creationId xmlns:a16="http://schemas.microsoft.com/office/drawing/2014/main" id="{5495FE4D-E609-4D6E-B87B-75C254F65F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Date Placeholder 4">
            <a:extLst>
              <a:ext uri="{FF2B5EF4-FFF2-40B4-BE49-F238E27FC236}">
                <a16:creationId xmlns:a16="http://schemas.microsoft.com/office/drawing/2014/main" id="{C1CD811E-9D1B-4448-8FAA-C3B23BEB037E}"/>
              </a:ext>
            </a:extLst>
          </p:cNvPr>
          <p:cNvSpPr>
            <a:spLocks noGrp="1"/>
          </p:cNvSpPr>
          <p:nvPr>
            <p:ph type="dt" sz="half" idx="10"/>
          </p:nvPr>
        </p:nvSpPr>
        <p:spPr/>
        <p:txBody>
          <a:bodyPr/>
          <a:lstStyle/>
          <a:p>
            <a:fld id="{686F9BFA-A996-435D-BE71-C73ACAC11C7F}" type="datetimeFigureOut">
              <a:rPr lang="en-US" smtClean="0"/>
              <a:t>6/19/2021</a:t>
            </a:fld>
            <a:endParaRPr lang="en-US"/>
          </a:p>
        </p:txBody>
      </p:sp>
      <p:sp>
        <p:nvSpPr>
          <p:cNvPr id="6" name="Footer Placeholder 5">
            <a:extLst>
              <a:ext uri="{FF2B5EF4-FFF2-40B4-BE49-F238E27FC236}">
                <a16:creationId xmlns:a16="http://schemas.microsoft.com/office/drawing/2014/main" id="{A7A031BC-9DA1-4150-A510-7D9B2263B3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D5A7AC-F1DC-46CB-971E-D711C72DB94E}"/>
              </a:ext>
            </a:extLst>
          </p:cNvPr>
          <p:cNvSpPr>
            <a:spLocks noGrp="1"/>
          </p:cNvSpPr>
          <p:nvPr>
            <p:ph type="sldNum" sz="quarter" idx="12"/>
          </p:nvPr>
        </p:nvSpPr>
        <p:spPr/>
        <p:txBody>
          <a:bodyPr/>
          <a:lstStyle/>
          <a:p>
            <a:fld id="{8025629D-6B89-4487-88E8-7D2B9E1FE7E1}" type="slidenum">
              <a:rPr lang="en-US" smtClean="0"/>
              <a:t>‹#›</a:t>
            </a:fld>
            <a:endParaRPr lang="en-US"/>
          </a:p>
        </p:txBody>
      </p:sp>
    </p:spTree>
    <p:extLst>
      <p:ext uri="{BB962C8B-B14F-4D97-AF65-F5344CB8AC3E}">
        <p14:creationId xmlns:p14="http://schemas.microsoft.com/office/powerpoint/2010/main" val="1525075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35A30-623E-4FBE-BE77-85D234E3CDF4}"/>
              </a:ext>
            </a:extLst>
          </p:cNvPr>
          <p:cNvSpPr>
            <a:spLocks noGrp="1"/>
          </p:cNvSpPr>
          <p:nvPr>
            <p:ph type="title"/>
          </p:nvPr>
        </p:nvSpPr>
        <p:spPr>
          <a:xfrm>
            <a:off x="839788" y="365125"/>
            <a:ext cx="10515600" cy="1325563"/>
          </a:xfrm>
        </p:spPr>
        <p:txBody>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5682F5F2-9A34-4C93-BA99-63685403FC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291226-CA81-4425-98C8-317D68C84D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Text Placeholder 4">
            <a:extLst>
              <a:ext uri="{FF2B5EF4-FFF2-40B4-BE49-F238E27FC236}">
                <a16:creationId xmlns:a16="http://schemas.microsoft.com/office/drawing/2014/main" id="{52CE65AC-BAFF-43A4-8EEE-26DF72C718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3BBFE3-C3F8-4266-A1B7-495BE2BBF6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7" name="Date Placeholder 6">
            <a:extLst>
              <a:ext uri="{FF2B5EF4-FFF2-40B4-BE49-F238E27FC236}">
                <a16:creationId xmlns:a16="http://schemas.microsoft.com/office/drawing/2014/main" id="{83FD565E-B2E8-4909-BFD9-AAFDA2EDD274}"/>
              </a:ext>
            </a:extLst>
          </p:cNvPr>
          <p:cNvSpPr>
            <a:spLocks noGrp="1"/>
          </p:cNvSpPr>
          <p:nvPr>
            <p:ph type="dt" sz="half" idx="10"/>
          </p:nvPr>
        </p:nvSpPr>
        <p:spPr/>
        <p:txBody>
          <a:bodyPr/>
          <a:lstStyle/>
          <a:p>
            <a:fld id="{686F9BFA-A996-435D-BE71-C73ACAC11C7F}" type="datetimeFigureOut">
              <a:rPr lang="en-US" smtClean="0"/>
              <a:t>6/19/2021</a:t>
            </a:fld>
            <a:endParaRPr lang="en-US"/>
          </a:p>
        </p:txBody>
      </p:sp>
      <p:sp>
        <p:nvSpPr>
          <p:cNvPr id="8" name="Footer Placeholder 7">
            <a:extLst>
              <a:ext uri="{FF2B5EF4-FFF2-40B4-BE49-F238E27FC236}">
                <a16:creationId xmlns:a16="http://schemas.microsoft.com/office/drawing/2014/main" id="{E29FDD21-652A-474F-9C30-22C0A0DA172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384750A-65EC-483D-B0DC-799758FFB673}"/>
              </a:ext>
            </a:extLst>
          </p:cNvPr>
          <p:cNvSpPr>
            <a:spLocks noGrp="1"/>
          </p:cNvSpPr>
          <p:nvPr>
            <p:ph type="sldNum" sz="quarter" idx="12"/>
          </p:nvPr>
        </p:nvSpPr>
        <p:spPr/>
        <p:txBody>
          <a:bodyPr/>
          <a:lstStyle/>
          <a:p>
            <a:fld id="{8025629D-6B89-4487-88E8-7D2B9E1FE7E1}" type="slidenum">
              <a:rPr lang="en-US" smtClean="0"/>
              <a:t>‹#›</a:t>
            </a:fld>
            <a:endParaRPr lang="en-US"/>
          </a:p>
        </p:txBody>
      </p:sp>
    </p:spTree>
    <p:extLst>
      <p:ext uri="{BB962C8B-B14F-4D97-AF65-F5344CB8AC3E}">
        <p14:creationId xmlns:p14="http://schemas.microsoft.com/office/powerpoint/2010/main" val="3202850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0C5CB-5F66-466E-9444-2D2FC557C8BC}"/>
              </a:ext>
            </a:extLst>
          </p:cNvPr>
          <p:cNvSpPr>
            <a:spLocks noGrp="1"/>
          </p:cNvSpPr>
          <p:nvPr>
            <p:ph type="title"/>
          </p:nvPr>
        </p:nvSpPr>
        <p:spPr/>
        <p:txBody>
          <a:bodyPr/>
          <a:lstStyle/>
          <a:p>
            <a:r>
              <a:rPr lang="en-US"/>
              <a:t>Click to edit Master title style</a:t>
            </a:r>
            <a:endParaRPr lang="LID4096"/>
          </a:p>
        </p:txBody>
      </p:sp>
      <p:sp>
        <p:nvSpPr>
          <p:cNvPr id="3" name="Date Placeholder 2">
            <a:extLst>
              <a:ext uri="{FF2B5EF4-FFF2-40B4-BE49-F238E27FC236}">
                <a16:creationId xmlns:a16="http://schemas.microsoft.com/office/drawing/2014/main" id="{E30A26C3-4A50-410D-A6F9-C5F885B95710}"/>
              </a:ext>
            </a:extLst>
          </p:cNvPr>
          <p:cNvSpPr>
            <a:spLocks noGrp="1"/>
          </p:cNvSpPr>
          <p:nvPr>
            <p:ph type="dt" sz="half" idx="10"/>
          </p:nvPr>
        </p:nvSpPr>
        <p:spPr/>
        <p:txBody>
          <a:bodyPr/>
          <a:lstStyle/>
          <a:p>
            <a:fld id="{686F9BFA-A996-435D-BE71-C73ACAC11C7F}" type="datetimeFigureOut">
              <a:rPr lang="en-US" smtClean="0"/>
              <a:t>6/19/2021</a:t>
            </a:fld>
            <a:endParaRPr lang="en-US"/>
          </a:p>
        </p:txBody>
      </p:sp>
      <p:sp>
        <p:nvSpPr>
          <p:cNvPr id="4" name="Footer Placeholder 3">
            <a:extLst>
              <a:ext uri="{FF2B5EF4-FFF2-40B4-BE49-F238E27FC236}">
                <a16:creationId xmlns:a16="http://schemas.microsoft.com/office/drawing/2014/main" id="{38B3A3D1-E5F7-429E-A388-397E05AA66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59379F1-F2F5-4724-B5EB-A3D91FF24298}"/>
              </a:ext>
            </a:extLst>
          </p:cNvPr>
          <p:cNvSpPr>
            <a:spLocks noGrp="1"/>
          </p:cNvSpPr>
          <p:nvPr>
            <p:ph type="sldNum" sz="quarter" idx="12"/>
          </p:nvPr>
        </p:nvSpPr>
        <p:spPr/>
        <p:txBody>
          <a:bodyPr/>
          <a:lstStyle/>
          <a:p>
            <a:fld id="{8025629D-6B89-4487-88E8-7D2B9E1FE7E1}" type="slidenum">
              <a:rPr lang="en-US" smtClean="0"/>
              <a:t>‹#›</a:t>
            </a:fld>
            <a:endParaRPr lang="en-US"/>
          </a:p>
        </p:txBody>
      </p:sp>
    </p:spTree>
    <p:extLst>
      <p:ext uri="{BB962C8B-B14F-4D97-AF65-F5344CB8AC3E}">
        <p14:creationId xmlns:p14="http://schemas.microsoft.com/office/powerpoint/2010/main" val="506344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3D3C41-89F4-4250-AA08-7302436A9916}"/>
              </a:ext>
            </a:extLst>
          </p:cNvPr>
          <p:cNvSpPr>
            <a:spLocks noGrp="1"/>
          </p:cNvSpPr>
          <p:nvPr>
            <p:ph type="dt" sz="half" idx="10"/>
          </p:nvPr>
        </p:nvSpPr>
        <p:spPr/>
        <p:txBody>
          <a:bodyPr/>
          <a:lstStyle/>
          <a:p>
            <a:fld id="{686F9BFA-A996-435D-BE71-C73ACAC11C7F}" type="datetimeFigureOut">
              <a:rPr lang="en-US" smtClean="0"/>
              <a:t>6/19/2021</a:t>
            </a:fld>
            <a:endParaRPr lang="en-US"/>
          </a:p>
        </p:txBody>
      </p:sp>
      <p:sp>
        <p:nvSpPr>
          <p:cNvPr id="3" name="Footer Placeholder 2">
            <a:extLst>
              <a:ext uri="{FF2B5EF4-FFF2-40B4-BE49-F238E27FC236}">
                <a16:creationId xmlns:a16="http://schemas.microsoft.com/office/drawing/2014/main" id="{56C2A382-FCB9-4D6D-8039-57F813B441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0AE773D-3C5A-4F52-8121-1223DCB8420A}"/>
              </a:ext>
            </a:extLst>
          </p:cNvPr>
          <p:cNvSpPr>
            <a:spLocks noGrp="1"/>
          </p:cNvSpPr>
          <p:nvPr>
            <p:ph type="sldNum" sz="quarter" idx="12"/>
          </p:nvPr>
        </p:nvSpPr>
        <p:spPr/>
        <p:txBody>
          <a:bodyPr/>
          <a:lstStyle/>
          <a:p>
            <a:fld id="{8025629D-6B89-4487-88E8-7D2B9E1FE7E1}" type="slidenum">
              <a:rPr lang="en-US" smtClean="0"/>
              <a:t>‹#›</a:t>
            </a:fld>
            <a:endParaRPr lang="en-US"/>
          </a:p>
        </p:txBody>
      </p:sp>
    </p:spTree>
    <p:extLst>
      <p:ext uri="{BB962C8B-B14F-4D97-AF65-F5344CB8AC3E}">
        <p14:creationId xmlns:p14="http://schemas.microsoft.com/office/powerpoint/2010/main" val="1655999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67298-38D1-4535-9F15-12D5FEED06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Content Placeholder 2">
            <a:extLst>
              <a:ext uri="{FF2B5EF4-FFF2-40B4-BE49-F238E27FC236}">
                <a16:creationId xmlns:a16="http://schemas.microsoft.com/office/drawing/2014/main" id="{1F198FB5-4D62-48EE-8DFA-5B279E876B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Text Placeholder 3">
            <a:extLst>
              <a:ext uri="{FF2B5EF4-FFF2-40B4-BE49-F238E27FC236}">
                <a16:creationId xmlns:a16="http://schemas.microsoft.com/office/drawing/2014/main" id="{F2653EFB-2064-4F83-A419-BFDB28A14E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22F315-2844-46CF-B74F-A859ABB3493D}"/>
              </a:ext>
            </a:extLst>
          </p:cNvPr>
          <p:cNvSpPr>
            <a:spLocks noGrp="1"/>
          </p:cNvSpPr>
          <p:nvPr>
            <p:ph type="dt" sz="half" idx="10"/>
          </p:nvPr>
        </p:nvSpPr>
        <p:spPr/>
        <p:txBody>
          <a:bodyPr/>
          <a:lstStyle/>
          <a:p>
            <a:fld id="{686F9BFA-A996-435D-BE71-C73ACAC11C7F}" type="datetimeFigureOut">
              <a:rPr lang="en-US" smtClean="0"/>
              <a:t>6/19/2021</a:t>
            </a:fld>
            <a:endParaRPr lang="en-US"/>
          </a:p>
        </p:txBody>
      </p:sp>
      <p:sp>
        <p:nvSpPr>
          <p:cNvPr id="6" name="Footer Placeholder 5">
            <a:extLst>
              <a:ext uri="{FF2B5EF4-FFF2-40B4-BE49-F238E27FC236}">
                <a16:creationId xmlns:a16="http://schemas.microsoft.com/office/drawing/2014/main" id="{6A581B0D-56F0-4343-8DE2-5251B6C652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F70F2A-1DB7-40AC-8C47-FF3B83B6D035}"/>
              </a:ext>
            </a:extLst>
          </p:cNvPr>
          <p:cNvSpPr>
            <a:spLocks noGrp="1"/>
          </p:cNvSpPr>
          <p:nvPr>
            <p:ph type="sldNum" sz="quarter" idx="12"/>
          </p:nvPr>
        </p:nvSpPr>
        <p:spPr/>
        <p:txBody>
          <a:bodyPr/>
          <a:lstStyle/>
          <a:p>
            <a:fld id="{8025629D-6B89-4487-88E8-7D2B9E1FE7E1}" type="slidenum">
              <a:rPr lang="en-US" smtClean="0"/>
              <a:t>‹#›</a:t>
            </a:fld>
            <a:endParaRPr lang="en-US"/>
          </a:p>
        </p:txBody>
      </p:sp>
    </p:spTree>
    <p:extLst>
      <p:ext uri="{BB962C8B-B14F-4D97-AF65-F5344CB8AC3E}">
        <p14:creationId xmlns:p14="http://schemas.microsoft.com/office/powerpoint/2010/main" val="23645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15D3C-7DC8-4964-BC5B-5E4CDA9EB6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Picture Placeholder 2">
            <a:extLst>
              <a:ext uri="{FF2B5EF4-FFF2-40B4-BE49-F238E27FC236}">
                <a16:creationId xmlns:a16="http://schemas.microsoft.com/office/drawing/2014/main" id="{F5A21C3B-7AAE-44DE-9F9B-81AA7AE902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Text Placeholder 3">
            <a:extLst>
              <a:ext uri="{FF2B5EF4-FFF2-40B4-BE49-F238E27FC236}">
                <a16:creationId xmlns:a16="http://schemas.microsoft.com/office/drawing/2014/main" id="{D99CD6BA-62E6-4341-99EC-7BDF127B07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476CDF-7942-4936-ABF8-EFEDDC8182FF}"/>
              </a:ext>
            </a:extLst>
          </p:cNvPr>
          <p:cNvSpPr>
            <a:spLocks noGrp="1"/>
          </p:cNvSpPr>
          <p:nvPr>
            <p:ph type="dt" sz="half" idx="10"/>
          </p:nvPr>
        </p:nvSpPr>
        <p:spPr/>
        <p:txBody>
          <a:bodyPr/>
          <a:lstStyle/>
          <a:p>
            <a:fld id="{686F9BFA-A996-435D-BE71-C73ACAC11C7F}" type="datetimeFigureOut">
              <a:rPr lang="en-US" smtClean="0"/>
              <a:t>6/19/2021</a:t>
            </a:fld>
            <a:endParaRPr lang="en-US"/>
          </a:p>
        </p:txBody>
      </p:sp>
      <p:sp>
        <p:nvSpPr>
          <p:cNvPr id="6" name="Footer Placeholder 5">
            <a:extLst>
              <a:ext uri="{FF2B5EF4-FFF2-40B4-BE49-F238E27FC236}">
                <a16:creationId xmlns:a16="http://schemas.microsoft.com/office/drawing/2014/main" id="{58EBB584-FB77-47DA-A9FE-123BC8B19D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120CAA-01E8-40AB-BF8C-7757DD55F820}"/>
              </a:ext>
            </a:extLst>
          </p:cNvPr>
          <p:cNvSpPr>
            <a:spLocks noGrp="1"/>
          </p:cNvSpPr>
          <p:nvPr>
            <p:ph type="sldNum" sz="quarter" idx="12"/>
          </p:nvPr>
        </p:nvSpPr>
        <p:spPr/>
        <p:txBody>
          <a:bodyPr/>
          <a:lstStyle/>
          <a:p>
            <a:fld id="{8025629D-6B89-4487-88E8-7D2B9E1FE7E1}" type="slidenum">
              <a:rPr lang="en-US" smtClean="0"/>
              <a:t>‹#›</a:t>
            </a:fld>
            <a:endParaRPr lang="en-US"/>
          </a:p>
        </p:txBody>
      </p:sp>
    </p:spTree>
    <p:extLst>
      <p:ext uri="{BB962C8B-B14F-4D97-AF65-F5344CB8AC3E}">
        <p14:creationId xmlns:p14="http://schemas.microsoft.com/office/powerpoint/2010/main" val="3778936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4B70B6-5C53-4B0C-8E17-72E79F793E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A427A34F-01E1-42A1-830A-22C010966B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1C1761A3-634B-4A3F-80A3-ED8999F3C4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6F9BFA-A996-435D-BE71-C73ACAC11C7F}" type="datetimeFigureOut">
              <a:rPr lang="en-US" smtClean="0"/>
              <a:t>6/19/2021</a:t>
            </a:fld>
            <a:endParaRPr lang="en-US"/>
          </a:p>
        </p:txBody>
      </p:sp>
      <p:sp>
        <p:nvSpPr>
          <p:cNvPr id="5" name="Footer Placeholder 4">
            <a:extLst>
              <a:ext uri="{FF2B5EF4-FFF2-40B4-BE49-F238E27FC236}">
                <a16:creationId xmlns:a16="http://schemas.microsoft.com/office/drawing/2014/main" id="{4482D69A-EB0F-4972-8365-EDA061C3D0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AE55780-F16A-4F04-85B2-B90A4A1937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25629D-6B89-4487-88E8-7D2B9E1FE7E1}" type="slidenum">
              <a:rPr lang="en-US" smtClean="0"/>
              <a:t>‹#›</a:t>
            </a:fld>
            <a:endParaRPr lang="en-US"/>
          </a:p>
        </p:txBody>
      </p:sp>
    </p:spTree>
    <p:extLst>
      <p:ext uri="{BB962C8B-B14F-4D97-AF65-F5344CB8AC3E}">
        <p14:creationId xmlns:p14="http://schemas.microsoft.com/office/powerpoint/2010/main" val="1781711096"/>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8.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3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94714483-7072-431F-9DBE-87F44E4D44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495892E1-F4A5-4991-AC52-4F417B14A2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ACF597F8-76AA-44FA-8E6A-06223B66C0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41" name="Oval 40">
              <a:extLst>
                <a:ext uri="{FF2B5EF4-FFF2-40B4-BE49-F238E27FC236}">
                  <a16:creationId xmlns:a16="http://schemas.microsoft.com/office/drawing/2014/main" id="{A6E12753-0A63-43EE-B28A-C989D033EA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B26FA385-76DA-40E9-9257-AA3E07FF6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262D75CA-F374-4878-8106-3EA5E970D6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938667A5-74E3-4EFD-8C45-F48F47427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Oval 44">
              <a:extLst>
                <a:ext uri="{FF2B5EF4-FFF2-40B4-BE49-F238E27FC236}">
                  <a16:creationId xmlns:a16="http://schemas.microsoft.com/office/drawing/2014/main" id="{31512EE2-F4CC-4E18-9CDA-B92C111224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B99E503B-9B4D-4EE3-A50F-15AC374F61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Rectangle 47">
            <a:extLst>
              <a:ext uri="{FF2B5EF4-FFF2-40B4-BE49-F238E27FC236}">
                <a16:creationId xmlns:a16="http://schemas.microsoft.com/office/drawing/2014/main" id="{E2683E3F-F855-4549-84F8-42064EC0F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8FC90B1E-0223-4440-AF22-8F32F6F0C7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51" name="Straight Connector 50">
              <a:extLst>
                <a:ext uri="{FF2B5EF4-FFF2-40B4-BE49-F238E27FC236}">
                  <a16:creationId xmlns:a16="http://schemas.microsoft.com/office/drawing/2014/main" id="{A2D2E879-0004-4D84-8137-1C09334038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3BE75A2-0D83-4F8E-84CC-D3BCD565B1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90F7F49-1039-49EF-A9BD-153DB590B6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E85F508-9EA4-4B4D-8171-648670650E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56" name="Rectangle 55">
            <a:extLst>
              <a:ext uri="{FF2B5EF4-FFF2-40B4-BE49-F238E27FC236}">
                <a16:creationId xmlns:a16="http://schemas.microsoft.com/office/drawing/2014/main" id="{832F3179-0CD5-40C8-9939-D8355006F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 name="Group 57">
            <a:extLst>
              <a:ext uri="{FF2B5EF4-FFF2-40B4-BE49-F238E27FC236}">
                <a16:creationId xmlns:a16="http://schemas.microsoft.com/office/drawing/2014/main" id="{11CE155D-684B-4F5E-B835-C52765E310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59" name="Straight Connector 58">
              <a:extLst>
                <a:ext uri="{FF2B5EF4-FFF2-40B4-BE49-F238E27FC236}">
                  <a16:creationId xmlns:a16="http://schemas.microsoft.com/office/drawing/2014/main" id="{04F84AF8-E1A7-41D4-A102-8F87CAE37E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ED126F1-DB23-4314-B6C7-FE89E3C581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ACB2B6F-8883-4A00-88DD-98CDDD46B8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3B9A2180-808A-4423-BB2B-6464B29000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7" name="Graphic 6" descr="Computer">
            <a:extLst>
              <a:ext uri="{FF2B5EF4-FFF2-40B4-BE49-F238E27FC236}">
                <a16:creationId xmlns:a16="http://schemas.microsoft.com/office/drawing/2014/main" id="{9007A3E6-BC21-47FB-9892-6B69D87E1DC3}"/>
              </a:ext>
            </a:extLst>
          </p:cNvPr>
          <p:cNvPicPr>
            <a:picLocks noChangeAspect="1"/>
          </p:cNvPicPr>
          <p:nvPr/>
        </p:nvPicPr>
        <p:blipFill>
          <a:blip r:embed="rId2">
            <a:duotone>
              <a:prstClr val="black"/>
              <a:schemeClr val="bg1">
                <a:tint val="45000"/>
                <a:satMod val="400000"/>
              </a:schemeClr>
            </a:duotone>
            <a:alphaModFix amt="2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21386" y="29548"/>
            <a:ext cx="6013845" cy="6013845"/>
          </a:xfrm>
          <a:prstGeom prst="rect">
            <a:avLst/>
          </a:prstGeom>
        </p:spPr>
      </p:pic>
      <p:sp>
        <p:nvSpPr>
          <p:cNvPr id="2" name="Title 1">
            <a:extLst>
              <a:ext uri="{FF2B5EF4-FFF2-40B4-BE49-F238E27FC236}">
                <a16:creationId xmlns:a16="http://schemas.microsoft.com/office/drawing/2014/main" id="{C3BB0E47-0B4C-4DC5-895E-D560DB4D2A9A}"/>
              </a:ext>
            </a:extLst>
          </p:cNvPr>
          <p:cNvSpPr>
            <a:spLocks noGrp="1"/>
          </p:cNvSpPr>
          <p:nvPr>
            <p:ph type="ctrTitle"/>
          </p:nvPr>
        </p:nvSpPr>
        <p:spPr>
          <a:xfrm>
            <a:off x="3815125" y="4900676"/>
            <a:ext cx="7862227" cy="1590134"/>
          </a:xfrm>
          <a:noFill/>
        </p:spPr>
        <p:txBody>
          <a:bodyPr anchor="b">
            <a:normAutofit/>
          </a:bodyPr>
          <a:lstStyle/>
          <a:p>
            <a:r>
              <a:rPr lang="en-US" sz="4800" dirty="0">
                <a:solidFill>
                  <a:schemeClr val="bg1"/>
                </a:solidFill>
                <a:latin typeface="Times New Roman" panose="02020603050405020304" pitchFamily="18" charset="0"/>
                <a:cs typeface="Times New Roman" panose="02020603050405020304" pitchFamily="18" charset="0"/>
              </a:rPr>
              <a:t>Software Project Management</a:t>
            </a:r>
            <a:br>
              <a:rPr lang="en-US" sz="4800" dirty="0">
                <a:solidFill>
                  <a:schemeClr val="bg1"/>
                </a:solidFill>
              </a:rPr>
            </a:br>
            <a:endParaRPr lang="en-US" sz="4800" dirty="0">
              <a:solidFill>
                <a:schemeClr val="bg1"/>
              </a:solidFill>
            </a:endParaRPr>
          </a:p>
        </p:txBody>
      </p:sp>
      <p:sp>
        <p:nvSpPr>
          <p:cNvPr id="3" name="Subtitle 2">
            <a:extLst>
              <a:ext uri="{FF2B5EF4-FFF2-40B4-BE49-F238E27FC236}">
                <a16:creationId xmlns:a16="http://schemas.microsoft.com/office/drawing/2014/main" id="{EF272528-6B3A-4981-82FD-E7C63589A60D}"/>
              </a:ext>
            </a:extLst>
          </p:cNvPr>
          <p:cNvSpPr>
            <a:spLocks noGrp="1"/>
          </p:cNvSpPr>
          <p:nvPr>
            <p:ph type="subTitle" idx="1"/>
          </p:nvPr>
        </p:nvSpPr>
        <p:spPr>
          <a:xfrm>
            <a:off x="4308153" y="5947432"/>
            <a:ext cx="7315200" cy="726216"/>
          </a:xfrm>
          <a:noFill/>
        </p:spPr>
        <p:txBody>
          <a:bodyPr anchor="t">
            <a:normAutofit/>
          </a:bodyPr>
          <a:lstStyle/>
          <a:p>
            <a:pPr algn="r"/>
            <a:r>
              <a:rPr lang="en-US" dirty="0">
                <a:solidFill>
                  <a:schemeClr val="bg1"/>
                </a:solidFill>
                <a:latin typeface="Times New Roman" panose="02020603050405020304" pitchFamily="18" charset="0"/>
                <a:cs typeface="Times New Roman" panose="02020603050405020304" pitchFamily="18" charset="0"/>
              </a:rPr>
              <a:t>Amna Khan</a:t>
            </a:r>
          </a:p>
        </p:txBody>
      </p:sp>
    </p:spTree>
    <p:extLst>
      <p:ext uri="{BB962C8B-B14F-4D97-AF65-F5344CB8AC3E}">
        <p14:creationId xmlns:p14="http://schemas.microsoft.com/office/powerpoint/2010/main" val="3705583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5112AC23-F046-4DC5-9B92-07CA6CC7C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97" name="Rectangle 76">
            <a:extLst>
              <a:ext uri="{FF2B5EF4-FFF2-40B4-BE49-F238E27FC236}">
                <a16:creationId xmlns:a16="http://schemas.microsoft.com/office/drawing/2014/main" id="{175AAFE7-143D-45AC-B616-09521E0F5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98" name="Rectangle 78">
            <a:extLst>
              <a:ext uri="{FF2B5EF4-FFF2-40B4-BE49-F238E27FC236}">
                <a16:creationId xmlns:a16="http://schemas.microsoft.com/office/drawing/2014/main" id="{0BA5DB72-E109-4D37-B6DD-C328D53970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99" name="Group 80">
            <a:extLst>
              <a:ext uri="{FF2B5EF4-FFF2-40B4-BE49-F238E27FC236}">
                <a16:creationId xmlns:a16="http://schemas.microsoft.com/office/drawing/2014/main" id="{7C34EE77-74D1-42B4-801B-40B35A68C1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7200" name="Oval 81">
              <a:extLst>
                <a:ext uri="{FF2B5EF4-FFF2-40B4-BE49-F238E27FC236}">
                  <a16:creationId xmlns:a16="http://schemas.microsoft.com/office/drawing/2014/main" id="{12152B4E-1BCF-43D1-814C-F560CEB52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95486774-B7FC-480F-9AAF-9F55F4C436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01" name="Oval 83">
              <a:extLst>
                <a:ext uri="{FF2B5EF4-FFF2-40B4-BE49-F238E27FC236}">
                  <a16:creationId xmlns:a16="http://schemas.microsoft.com/office/drawing/2014/main" id="{A8FA6A4C-BA1F-4EF8-B3BD-F28CB66DE6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4BF89DB3-EA73-4FD0-AACB-5FE32C149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02" name="Oval 85">
              <a:extLst>
                <a:ext uri="{FF2B5EF4-FFF2-40B4-BE49-F238E27FC236}">
                  <a16:creationId xmlns:a16="http://schemas.microsoft.com/office/drawing/2014/main" id="{CBAB203A-25C6-422F-9DB6-C69F0EE9F6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03" name="Oval 86">
              <a:extLst>
                <a:ext uri="{FF2B5EF4-FFF2-40B4-BE49-F238E27FC236}">
                  <a16:creationId xmlns:a16="http://schemas.microsoft.com/office/drawing/2014/main" id="{574730A1-7A3A-4ACF-965D-A6DCEC7DB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204" name="Rectangle 88">
            <a:extLst>
              <a:ext uri="{FF2B5EF4-FFF2-40B4-BE49-F238E27FC236}">
                <a16:creationId xmlns:a16="http://schemas.microsoft.com/office/drawing/2014/main" id="{EB2D1A1F-B200-4444-AE01-EFC97AF7B5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4" y="1042604"/>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205" name="Group 90">
            <a:extLst>
              <a:ext uri="{FF2B5EF4-FFF2-40B4-BE49-F238E27FC236}">
                <a16:creationId xmlns:a16="http://schemas.microsoft.com/office/drawing/2014/main" id="{70E4CB9D-2256-4786-8DDF-ADFBF353374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7206" name="Straight Connector 91">
              <a:extLst>
                <a:ext uri="{FF2B5EF4-FFF2-40B4-BE49-F238E27FC236}">
                  <a16:creationId xmlns:a16="http://schemas.microsoft.com/office/drawing/2014/main" id="{180841E3-DFCC-429A-B907-8B06EDB1E9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54698A1-0C53-4620-97E1-B4689288CF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7207" name="Straight Connector 93">
              <a:extLst>
                <a:ext uri="{FF2B5EF4-FFF2-40B4-BE49-F238E27FC236}">
                  <a16:creationId xmlns:a16="http://schemas.microsoft.com/office/drawing/2014/main" id="{CDBDFF7F-BD40-4085-952D-F6EC5908D9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9F29CA06-4FE5-44A6-8D40-A9C36449CE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97" name="Group 96">
            <a:extLst>
              <a:ext uri="{FF2B5EF4-FFF2-40B4-BE49-F238E27FC236}">
                <a16:creationId xmlns:a16="http://schemas.microsoft.com/office/drawing/2014/main" id="{568E6F37-AE05-46BF-A77F-5505926E92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98" name="Straight Connector 97">
              <a:extLst>
                <a:ext uri="{FF2B5EF4-FFF2-40B4-BE49-F238E27FC236}">
                  <a16:creationId xmlns:a16="http://schemas.microsoft.com/office/drawing/2014/main" id="{8D6F5ECB-975C-4A38-BD48-A3C2B38E9E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8BF36011-C922-4FD6-B09D-781A87054B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F1FD3DC2-6A33-4C9E-B0F5-5D6209717F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0E4F800E-82BC-4AEF-9F07-7F95C8B8C3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7170" name="Rectangle 2">
            <a:extLst>
              <a:ext uri="{FF2B5EF4-FFF2-40B4-BE49-F238E27FC236}">
                <a16:creationId xmlns:a16="http://schemas.microsoft.com/office/drawing/2014/main" id="{EC188D98-5E48-47A5-87E3-C99C63768CA6}"/>
              </a:ext>
            </a:extLst>
          </p:cNvPr>
          <p:cNvSpPr>
            <a:spLocks noGrp="1" noChangeArrowheads="1"/>
          </p:cNvSpPr>
          <p:nvPr>
            <p:ph type="title"/>
          </p:nvPr>
        </p:nvSpPr>
        <p:spPr>
          <a:xfrm>
            <a:off x="630936" y="630936"/>
            <a:ext cx="4989918" cy="5478640"/>
          </a:xfrm>
          <a:noFill/>
        </p:spPr>
        <p:txBody>
          <a:bodyPr anchor="ctr">
            <a:normAutofit/>
          </a:bodyPr>
          <a:lstStyle/>
          <a:p>
            <a:pPr eaLnBrk="1" hangingPunct="1"/>
            <a:r>
              <a:rPr lang="en-US" altLang="en-US" sz="4800">
                <a:solidFill>
                  <a:schemeClr val="bg1"/>
                </a:solidFill>
                <a:latin typeface="Times New Roman" panose="02020603050405020304" pitchFamily="18" charset="0"/>
                <a:cs typeface="Times New Roman" panose="02020603050405020304" pitchFamily="18" charset="0"/>
              </a:rPr>
              <a:t>Refrences</a:t>
            </a:r>
          </a:p>
        </p:txBody>
      </p:sp>
      <p:sp>
        <p:nvSpPr>
          <p:cNvPr id="103" name="Rectangle 102">
            <a:extLst>
              <a:ext uri="{FF2B5EF4-FFF2-40B4-BE49-F238E27FC236}">
                <a16:creationId xmlns:a16="http://schemas.microsoft.com/office/drawing/2014/main" id="{C8D9C5DD-B8B3-46A0-8FBC-EE462F96C4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801066" y="497785"/>
            <a:ext cx="5678424" cy="5674840"/>
          </a:xfrm>
          <a:prstGeom prst="rect">
            <a:avLst/>
          </a:prstGeom>
          <a:gradFill flip="none" rotWithShape="1">
            <a:gsLst>
              <a:gs pos="0">
                <a:schemeClr val="tx1">
                  <a:alpha val="20000"/>
                </a:schemeClr>
              </a:gs>
              <a:gs pos="100000">
                <a:schemeClr val="tx1">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08" name="Rectangle 3">
            <a:extLst>
              <a:ext uri="{FF2B5EF4-FFF2-40B4-BE49-F238E27FC236}">
                <a16:creationId xmlns:a16="http://schemas.microsoft.com/office/drawing/2014/main" id="{C35E8193-7383-46D8-9549-87C95FCB58A9}"/>
              </a:ext>
            </a:extLst>
          </p:cNvPr>
          <p:cNvSpPr>
            <a:spLocks noGrp="1" noChangeArrowheads="1"/>
          </p:cNvSpPr>
          <p:nvPr>
            <p:ph idx="1"/>
          </p:nvPr>
        </p:nvSpPr>
        <p:spPr>
          <a:xfrm>
            <a:off x="6041946" y="630936"/>
            <a:ext cx="4982273" cy="5478672"/>
          </a:xfrm>
          <a:noFill/>
        </p:spPr>
        <p:txBody>
          <a:bodyPr anchor="ctr">
            <a:normAutofit/>
          </a:bodyPr>
          <a:lstStyle/>
          <a:p>
            <a:pPr lvl="1"/>
            <a:r>
              <a:rPr lang="en-US" altLang="en-US" sz="1800">
                <a:solidFill>
                  <a:schemeClr val="bg1"/>
                </a:solidFill>
                <a:latin typeface="Times New Roman" panose="02020603050405020304" pitchFamily="18" charset="0"/>
                <a:cs typeface="Times New Roman" panose="02020603050405020304" pitchFamily="18" charset="0"/>
              </a:rPr>
              <a:t>Applied software project management by </a:t>
            </a:r>
            <a:r>
              <a:rPr lang="en-US" sz="1800">
                <a:solidFill>
                  <a:schemeClr val="bg1"/>
                </a:solidFill>
                <a:latin typeface="Times New Roman" panose="02020603050405020304" pitchFamily="18" charset="0"/>
                <a:cs typeface="Times New Roman" panose="02020603050405020304" pitchFamily="18" charset="0"/>
              </a:rPr>
              <a:t>Andrew Stellman and Jennifer Greene</a:t>
            </a:r>
          </a:p>
          <a:p>
            <a:pPr lvl="1"/>
            <a:r>
              <a:rPr lang="en-US" sz="1800">
                <a:solidFill>
                  <a:schemeClr val="bg1"/>
                </a:solidFill>
                <a:latin typeface="Times New Roman" panose="02020603050405020304" pitchFamily="18" charset="0"/>
                <a:cs typeface="Times New Roman" panose="02020603050405020304" pitchFamily="18" charset="0"/>
              </a:rPr>
              <a:t>Software Project Management 2</a:t>
            </a:r>
            <a:r>
              <a:rPr lang="en-US" sz="1800" baseline="30000">
                <a:solidFill>
                  <a:schemeClr val="bg1"/>
                </a:solidFill>
                <a:latin typeface="Times New Roman" panose="02020603050405020304" pitchFamily="18" charset="0"/>
                <a:cs typeface="Times New Roman" panose="02020603050405020304" pitchFamily="18" charset="0"/>
              </a:rPr>
              <a:t>nd</a:t>
            </a:r>
            <a:r>
              <a:rPr lang="en-US" sz="1800">
                <a:solidFill>
                  <a:schemeClr val="bg1"/>
                </a:solidFill>
                <a:latin typeface="Times New Roman" panose="02020603050405020304" pitchFamily="18" charset="0"/>
                <a:cs typeface="Times New Roman" panose="02020603050405020304" pitchFamily="18" charset="0"/>
              </a:rPr>
              <a:t>  by Bob Hughes and Mike Cotterell.</a:t>
            </a:r>
          </a:p>
          <a:p>
            <a:pPr lvl="1" eaLnBrk="1" hangingPunct="1"/>
            <a:endParaRPr lang="en-US" altLang="en-US" sz="1800">
              <a:solidFill>
                <a:schemeClr val="bg1"/>
              </a:solidFill>
            </a:endParaRPr>
          </a:p>
          <a:p>
            <a:pPr eaLnBrk="1" hangingPunct="1"/>
            <a:endParaRPr lang="en-US" altLang="en-US" sz="1800">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7" name="Rectangle 6">
            <a:extLst>
              <a:ext uri="{FF2B5EF4-FFF2-40B4-BE49-F238E27FC236}">
                <a16:creationId xmlns:a16="http://schemas.microsoft.com/office/drawing/2014/main" id="{3677BAFB-3BD3-41BB-9107-FAE224AE2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8" name="Oval 8">
            <a:extLst>
              <a:ext uri="{FF2B5EF4-FFF2-40B4-BE49-F238E27FC236}">
                <a16:creationId xmlns:a16="http://schemas.microsoft.com/office/drawing/2014/main" id="{E6823A9B-C188-42D4-847C-3AD928DB1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42784" y="253140"/>
            <a:ext cx="6184555" cy="6184555"/>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9" name="Oval 10">
            <a:extLst>
              <a:ext uri="{FF2B5EF4-FFF2-40B4-BE49-F238E27FC236}">
                <a16:creationId xmlns:a16="http://schemas.microsoft.com/office/drawing/2014/main" id="{34B557F3-1A0C-4749-A6DB-EAC082DF3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24848" y="253140"/>
            <a:ext cx="6184555" cy="6184555"/>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200" name="Oval 12">
            <a:extLst>
              <a:ext uri="{FF2B5EF4-FFF2-40B4-BE49-F238E27FC236}">
                <a16:creationId xmlns:a16="http://schemas.microsoft.com/office/drawing/2014/main" id="{55D55AA6-3751-494F-868A-DCEDC5CE82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03723" y="136525"/>
            <a:ext cx="6184555" cy="6184555"/>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F09931D-BC50-437E-BD50-347D8A4A1A7A}"/>
              </a:ext>
            </a:extLst>
          </p:cNvPr>
          <p:cNvSpPr>
            <a:spLocks noGrp="1"/>
          </p:cNvSpPr>
          <p:nvPr>
            <p:ph type="title"/>
          </p:nvPr>
        </p:nvSpPr>
        <p:spPr>
          <a:xfrm>
            <a:off x="3581400" y="965580"/>
            <a:ext cx="5204489" cy="3160593"/>
          </a:xfrm>
        </p:spPr>
        <p:txBody>
          <a:bodyPr vert="horz" lIns="91440" tIns="45720" rIns="91440" bIns="45720" rtlCol="0" anchor="b">
            <a:normAutofit/>
          </a:bodyPr>
          <a:lstStyle/>
          <a:p>
            <a:pPr algn="ctr"/>
            <a:r>
              <a:rPr lang="en-US" sz="5400" kern="1200">
                <a:solidFill>
                  <a:schemeClr val="bg1"/>
                </a:solidFill>
                <a:latin typeface="+mj-lt"/>
                <a:ea typeface="+mj-ea"/>
                <a:cs typeface="+mj-cs"/>
              </a:rPr>
              <a:t>Thank You</a:t>
            </a:r>
          </a:p>
        </p:txBody>
      </p:sp>
      <p:sp>
        <p:nvSpPr>
          <p:cNvPr id="201" name="Graphic 212">
            <a:extLst>
              <a:ext uri="{FF2B5EF4-FFF2-40B4-BE49-F238E27FC236}">
                <a16:creationId xmlns:a16="http://schemas.microsoft.com/office/drawing/2014/main" id="{4D4C00DC-4DC6-4CD2-9E31-F17E6CEBC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02" name="Graphic 212">
            <a:extLst>
              <a:ext uri="{FF2B5EF4-FFF2-40B4-BE49-F238E27FC236}">
                <a16:creationId xmlns:a16="http://schemas.microsoft.com/office/drawing/2014/main" id="{D82AB1B2-7970-42CF-8BF5-567C69E9F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nvGrpSpPr>
          <p:cNvPr id="203" name="Graphic 190">
            <a:extLst>
              <a:ext uri="{FF2B5EF4-FFF2-40B4-BE49-F238E27FC236}">
                <a16:creationId xmlns:a16="http://schemas.microsoft.com/office/drawing/2014/main" id="{66FB5A75-BDE2-4F12-A95B-C48788A768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80947" y="1755501"/>
            <a:ext cx="1598829" cy="531293"/>
            <a:chOff x="2504802" y="1755501"/>
            <a:chExt cx="1598829" cy="531293"/>
          </a:xfrm>
          <a:solidFill>
            <a:schemeClr val="bg1"/>
          </a:solidFill>
        </p:grpSpPr>
        <p:sp>
          <p:nvSpPr>
            <p:cNvPr id="20" name="Freeform: Shape 19">
              <a:extLst>
                <a:ext uri="{FF2B5EF4-FFF2-40B4-BE49-F238E27FC236}">
                  <a16:creationId xmlns:a16="http://schemas.microsoft.com/office/drawing/2014/main" id="{DC86CBC8-A814-4C0C-A287-7C549693D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204" name="Freeform: Shape 20">
              <a:extLst>
                <a:ext uri="{FF2B5EF4-FFF2-40B4-BE49-F238E27FC236}">
                  <a16:creationId xmlns:a16="http://schemas.microsoft.com/office/drawing/2014/main" id="{6AA52F4F-14E6-402F-A196-668B9CA9BC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sp>
        <p:nvSpPr>
          <p:cNvPr id="23" name="Oval 22">
            <a:extLst>
              <a:ext uri="{FF2B5EF4-FFF2-40B4-BE49-F238E27FC236}">
                <a16:creationId xmlns:a16="http://schemas.microsoft.com/office/drawing/2014/main" id="{C10FB9CA-E7FA-462C-B537-F1224ED1AC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5" name="Oval 24">
            <a:extLst>
              <a:ext uri="{FF2B5EF4-FFF2-40B4-BE49-F238E27FC236}">
                <a16:creationId xmlns:a16="http://schemas.microsoft.com/office/drawing/2014/main" id="{D8469AE7-A75B-4F37-850B-EF5974ABE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205" name="Graphic 4">
            <a:extLst>
              <a:ext uri="{FF2B5EF4-FFF2-40B4-BE49-F238E27FC236}">
                <a16:creationId xmlns:a16="http://schemas.microsoft.com/office/drawing/2014/main" id="{63301095-70B2-49AA-8DA9-A35629AD62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97506" y="4175798"/>
            <a:ext cx="1861486" cy="1861665"/>
            <a:chOff x="5734053" y="3067000"/>
            <a:chExt cx="724484" cy="724549"/>
          </a:xfrm>
          <a:solidFill>
            <a:schemeClr val="bg1"/>
          </a:solidFill>
        </p:grpSpPr>
        <p:sp>
          <p:nvSpPr>
            <p:cNvPr id="28" name="Freeform: Shape 27">
              <a:extLst>
                <a:ext uri="{FF2B5EF4-FFF2-40B4-BE49-F238E27FC236}">
                  <a16:creationId xmlns:a16="http://schemas.microsoft.com/office/drawing/2014/main" id="{D218E08C-0BEA-45C2-8C09-4141DDDA0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067000"/>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206" name="Freeform: Shape 28">
              <a:extLst>
                <a:ext uri="{FF2B5EF4-FFF2-40B4-BE49-F238E27FC236}">
                  <a16:creationId xmlns:a16="http://schemas.microsoft.com/office/drawing/2014/main" id="{232F6090-14E0-44C6-B9FC-C91047BCD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FDB9402B-335C-4892-9E7C-C400E95BE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E7A4371D-4448-409A-93F3-0C92E3EB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780149CB-4B8F-4FD1-AC5E-25670C9EA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92D49A1A-35B0-4620-9D1E-A782A0E97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AFF46F08-B1E4-44C1-BD4A-4191D6EAD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8DB16610-3D81-4E5C-850D-5D1245C0D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2624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E05501B2-83AC-4299-BE5A-8CA16B408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2624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07CF1B90-3B3A-403E-A94F-8B82945D07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56A1CBA9-4AC1-4C42-9429-3FF31DF282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21318D9B-FD39-402A-ADFA-0E6CC789A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333FB08F-B346-47C0-A7CD-1DE53E6C0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12624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893AD6F2-6408-4A8E-9749-CB7388EF3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715D9D2F-1568-4BE3-A54A-69F52492B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85393"/>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9AB547A7-0D80-491F-98B4-C6B7CC4FC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7E2693CD-DAF5-4B26-9A2F-17673BF31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A96EEE12-952A-4693-B161-D7071D601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F4228DCC-1611-4BDC-90AA-231F67EB1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DA163C3C-D3DF-461F-B6A8-90C7C227D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4D021D29-2980-41C3-AB83-DA93C105B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AC09C1FA-1A9D-49A7-9D73-8B777140A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244637"/>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0B8D8CD4-7B9B-48A5-BC59-0CB859354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24463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224D0A27-A8B0-4020-9399-24127726E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168E8EBA-9F8C-4650-B9BE-38A0A56BC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6A460BB3-2605-4AA2-AE1D-B9FB61EBF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1E2E38EE-DBBE-4CC1-9498-E7193E1B2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244637"/>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BF191D5C-7D2A-4408-A8F2-389D2360F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08F7193B-B379-4921-9F17-1841D5061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03786"/>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B4C5E53C-6003-4F74-B1CA-C7EA1E4993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CB97B2B1-1CF5-46A5-940D-AB8F57F59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0783F4F1-D8CE-4453-B79B-AD976E272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06A7A4C9-F24F-4F00-A2FA-29E788A09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EB694A32-59D6-46E3-8CE4-E4C485C2CB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03786"/>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983EBB4C-28FF-41C6-90D6-5F30FC0868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0707659D-8AE9-49B5-AB29-ECC099F49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63031"/>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5C987ECC-9573-46EA-9C4A-7C3CAE39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6302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4DAF6708-18C2-4082-B024-6CEA32AE0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72CBB5AE-39E2-4D9B-A834-64D31B003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4592DE98-77BF-4E8E-AEB4-1934207BA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5AF5D9A0-BA94-4D2B-8479-26C55355B6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63031"/>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2CAA6A8E-7ACF-4EF7-AAD6-734A009DCF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D3DD3695-F212-4BAD-BBB3-EC1F62474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22181"/>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AB1B3ECB-7594-4C5C-B62B-E686C0A89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221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5EE54C3C-D9E5-4782-B8F6-058EB2D63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EAE78EEE-DC43-44E1-AB47-ACB80F94B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847D67EF-1141-4582-866E-FE02FB236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99ECC931-60A1-4628-A34B-4B68DA3CC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422181"/>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A587D2BE-3417-44AE-BEEF-57F88CECB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FCEB2ED3-A08D-4286-B75D-893289F3F3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7C7DB7BB-8173-4377-85B0-032B7BDAB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93EF69B4-3F48-4509-8BF8-926E23BC1D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067000"/>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C1A86650-1EF5-46E3-885D-96985105A8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47EBBDE2-BD90-481F-A671-34E2186F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87DAF1CB-838D-4C5C-8FB7-76BF677FE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64573DA8-D2F3-4644-AC79-83843615C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2624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41AB53B8-0D5C-44BD-A2A9-ABBF659E1F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29B7FA60-B453-4877-8D47-CA1209DF9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2624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7A6D2414-BCCC-40E8-B990-47642EFE96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B0F37C2B-B7E6-420D-AD39-3AE4A2FBE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2624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F6417E45-D7FC-40B8-AD49-941B28D18C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2624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2A8D1963-0C59-476C-AAFA-A7AF4FF50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8539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6BE777A9-EC29-46FC-AD21-AC7FD89B1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C63BA1CE-93FB-42C7-8381-765E500232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8539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7F30F275-ADC8-4FD1-8B4B-673B37517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DB20529C-F2DD-4607-8DEE-19A932968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B8029A9A-DFF9-49CE-8CEE-95A6695F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85391"/>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6822C2EC-B05D-4CE6-9D59-164769D0E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244634"/>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53A0760F-F576-4A97-94AF-8BBE590844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CA76721C-646A-4910-AD1A-BE6B6776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244634"/>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065D4766-CAEC-4074-A9E2-6110A1238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4F1A0AC6-319D-49D8-A4FB-17A70E8E8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79502B48-2B92-45BF-B9AC-1102B38078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24463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6363AFA7-321F-431C-B2FD-ADCB4D24B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33EDDE1B-7379-4973-8CFD-F3C73710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1F20B58A-2DB8-46B2-9E93-9C8C817DC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0378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A5A3EF12-3DA1-4505-A44B-1B9634887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5B08812B-9264-47E7-8EC8-1233869F6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2A29F226-A243-410B-BEE4-EBA9DD76F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0378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9DF57348-F837-475C-A7AA-3C7210041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63028"/>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1E41B89A-9A45-4947-ADB0-940040049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6C1F1525-32BC-46E1-84E6-C2BB88730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63028"/>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C73A8972-BA44-40C6-B045-83E78C4D4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C196E956-03D1-4F79-826A-A2F5E3DE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6302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ADA7B07B-EAC8-4FA5-B14F-3ABF8BA7A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63029"/>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93C28672-FF9E-4FE0-AC47-2FDD26CD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42217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E347BAB3-EA9C-4ADD-AE5E-28F2E3C538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4221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321920C4-EE31-4F03-A0D5-A280D3F4B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42217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6EBB3D05-4C78-4F10-8D03-8909DBCFB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42217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FC65F531-84E4-463F-8791-EB6EDFA63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4221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A63BB6A3-D482-43F2-9F5F-20E163CC44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ABDCCD34-EB5D-4194-8A28-1424E98AE4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81330"/>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F058544E-163D-4FFF-9A69-0B3A3F2D66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11041486-0577-4F0E-8DD5-5E20E2672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71D11099-C84E-43AC-9F20-92460E170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E598FB87-8AFF-4C56-9E2C-776F4641E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7701E761-16DE-4350-9718-DD81B37FB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552E747F-E415-4348-A11A-4CABCB64B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C6472F13-E6DE-4469-9563-F478261B6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4057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5C72FE15-910B-4622-A14C-AFA2DFCC02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BAB8F759-DEFA-4D35-B76E-6D3034FB7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A1BBCEBD-DCE2-4354-B878-49ABEC367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2CBB3A18-0021-403F-8E24-8805829B4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8FDF7AAC-1EC6-4409-90AB-DBB984883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5B9999E8-7D25-4049-8328-685B556DC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E77FC8A9-DEAE-424D-B460-12E0F3268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997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54F9C69A-0DCF-444A-B970-32B412048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997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8BD94DDA-54FF-48EE-9DAC-C0EA6F91D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E18A6989-0132-4CB7-BB68-EEBC4E080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A1357332-D19F-4C2B-B474-21D5539B9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295C7590-8B80-428C-95A9-638B26542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5997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CA0E8A31-7520-4726-9D96-43BA8740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9407EEE0-5D8E-4CCC-A91B-0CB523227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3" y="365896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3799DFCC-868B-4257-B530-8E8D616CC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99" y="365896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F7F5EEB5-FE82-45A8-97C4-88460ABAF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49"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CD76E4C7-EB07-499D-9BC3-FF39C8B61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86EFDF8D-E5F7-4EB8-B8DA-3CC7E21D88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2CA6506B-EACA-4FB2-81AB-E028F44786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0" y="365896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193E4771-2787-4901-93D8-7E90F3F47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0EA31773-15F1-4605-8787-6891ABB21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71811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1302C213-2CD5-4168-9534-111E6E81A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71811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9B36C24-2336-41FD-BAC4-6CD69DFD5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CA3AFAFE-D376-4A7B-928B-833531472D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7C685A00-A4F7-4250-BAAA-70978DADE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E52682F3-EDD5-4BDC-BB19-A4540873A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71811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2C5E1880-CFBA-4547-9C23-6D2C43304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439AAF4F-2AAD-4A02-A7FA-FE28D5286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7" y="3777362"/>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05614144-9309-41ED-8E05-839A6EEFF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1"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24324D6F-A81D-45F2-BA36-C53F1AB0C6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3"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6B00668D-07BC-47CF-9D1E-F94EC7C56F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701"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BCF78A89-29F2-4973-8463-DF3C57EFB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54"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F5BCB645-FB02-40FC-99A4-06CA3F1B2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102"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F6115A3A-2FBE-4633-A426-37D05BC07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50"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AEFD8D2F-B95A-4C0A-AE85-53171B29F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481330"/>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4DD4F397-1F35-4E06-8EC1-8F58C5191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B031E5E0-C77D-49F7-ADF2-258D23052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481330"/>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3F044DE9-FE64-4C30-8191-7E1547880C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9B18BCEB-85ED-4077-ACB7-FEB2F6443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00C0927E-2CCF-4F8E-8A54-22B8A93C9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48132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D0C3350E-04F5-4FED-9991-4DD964E099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4057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F43D0338-A6C9-4866-8D0C-072664518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405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40EA171B-27E2-4100-9D5F-123CF6E7F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40584"/>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22FD540C-F3DF-40F5-B2BE-BBD113EF4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4058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57768D93-FAD4-4236-969B-B8EE8E88F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405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0F5E0490-21C2-4EF6-950D-38814F32C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40588"/>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8E981C9B-710F-4034-AE82-28B1B0724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9973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CC62C2CC-DBAE-4877-8F55-02FE00AE8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D8F57D8B-1988-441F-9DAE-A525DA5E9D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9973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6715F028-3A13-4D5F-86C4-74C0AD81D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DC6C9B50-47B3-44E7-B897-43D010A18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9973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F3F602F0-702E-4D5F-A4FC-0E602C02B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9F379870-B34C-4DFC-9F0A-BDAB8C89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6589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641092AC-FED1-4D1D-B57C-0AC883CA9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EA8A0B5E-5BB1-46AF-AC31-7D3756F354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6589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1C519384-2192-432B-B768-64B4BC2D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13C77A9D-44F0-4289-A611-D8AF81357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0A54AEDC-E418-4E02-A713-6CE30C0CDD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1" y="36589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24FECFE3-9F31-47B0-B17F-CF2A1CEE8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9" y="371813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68167DF4-8B16-419B-B7BA-2FD5FF6CC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A543D24F-44C0-4DDF-A30E-8C8407548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5" y="3718130"/>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63DEAE3C-3931-41EE-B4A1-F9385602BE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5"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B11945CD-32F6-4C09-82AF-551051231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92" y="371812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90" name="Freeform: Shape 189">
              <a:extLst>
                <a:ext uri="{FF2B5EF4-FFF2-40B4-BE49-F238E27FC236}">
                  <a16:creationId xmlns:a16="http://schemas.microsoft.com/office/drawing/2014/main" id="{9109F44F-512F-4792-AED2-ECA80DDE16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0" y="37181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29B9E19B-BC56-46F2-BFFF-1688CEA55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77737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F573BDDE-4AED-43FB-B8D1-B5F3708931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7737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EFFDA684-6DFF-4629-830E-6F2ACAB8C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6" y="3777375"/>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92E23250-6349-4726-AF61-08A57B3A2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55" y="377735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8536AAE6-5497-4B0A-9C9F-4EAA1BB32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314" y="377745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52B72898-B9DE-4574-BB20-0C317954D4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251471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4" name="Rectangle 93">
            <a:extLst>
              <a:ext uri="{FF2B5EF4-FFF2-40B4-BE49-F238E27FC236}">
                <a16:creationId xmlns:a16="http://schemas.microsoft.com/office/drawing/2014/main" id="{13A7DAFA-DE8C-4D27-9E86-64AE6EABC2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567473F5-B70D-4B5E-8CD5-56A579FDAE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8" name="Group 97">
            <a:extLst>
              <a:ext uri="{FF2B5EF4-FFF2-40B4-BE49-F238E27FC236}">
                <a16:creationId xmlns:a16="http://schemas.microsoft.com/office/drawing/2014/main" id="{D4A2DD72-43DD-48E5-BE34-37D49AB6DE0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99" name="Oval 98">
              <a:extLst>
                <a:ext uri="{FF2B5EF4-FFF2-40B4-BE49-F238E27FC236}">
                  <a16:creationId xmlns:a16="http://schemas.microsoft.com/office/drawing/2014/main" id="{A6E47C62-9745-42CF-88FA-5AEF328A56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04478470-3E53-4D0A-B0F6-1D864CB6A2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76E7D4D5-5014-4B92-AA85-4B2CCEC1B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4EB0EAEB-C0DD-4336-810D-ED75F545B0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Oval 102">
              <a:extLst>
                <a:ext uri="{FF2B5EF4-FFF2-40B4-BE49-F238E27FC236}">
                  <a16:creationId xmlns:a16="http://schemas.microsoft.com/office/drawing/2014/main" id="{630DFB95-BAD6-4F63-A567-83C8776473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4EE3C05E-A5F0-406D-85D7-3ABCA23FA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6" name="Rectangle 105">
            <a:extLst>
              <a:ext uri="{FF2B5EF4-FFF2-40B4-BE49-F238E27FC236}">
                <a16:creationId xmlns:a16="http://schemas.microsoft.com/office/drawing/2014/main" id="{1C52F6C8-2E89-4F61-92C7-299BEF89E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8" name="Group 107">
            <a:extLst>
              <a:ext uri="{FF2B5EF4-FFF2-40B4-BE49-F238E27FC236}">
                <a16:creationId xmlns:a16="http://schemas.microsoft.com/office/drawing/2014/main" id="{E69FF964-E599-4EFE-B276-9CA5404619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109" name="Straight Connector 108">
              <a:extLst>
                <a:ext uri="{FF2B5EF4-FFF2-40B4-BE49-F238E27FC236}">
                  <a16:creationId xmlns:a16="http://schemas.microsoft.com/office/drawing/2014/main" id="{A3CEAACF-BB30-421A-9FFB-8354E58A3E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3948410E-052E-4175-960D-81C6E06059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13CEF59E-D9E0-4743-B290-527DF5F3C5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0A099E97-FC99-4043-BC63-B905FD8227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114" name="Oval 113">
            <a:extLst>
              <a:ext uri="{FF2B5EF4-FFF2-40B4-BE49-F238E27FC236}">
                <a16:creationId xmlns:a16="http://schemas.microsoft.com/office/drawing/2014/main" id="{F835453A-5A8D-49CA-BF02-6EB04EDDB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460608" y="2568069"/>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6" name="Group 115">
            <a:extLst>
              <a:ext uri="{FF2B5EF4-FFF2-40B4-BE49-F238E27FC236}">
                <a16:creationId xmlns:a16="http://schemas.microsoft.com/office/drawing/2014/main" id="{59346B03-32C0-4D48-A61B-11552C1863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92204" y="4660010"/>
            <a:ext cx="304800" cy="429768"/>
            <a:chOff x="215328" y="-46937"/>
            <a:chExt cx="304800" cy="2773841"/>
          </a:xfrm>
        </p:grpSpPr>
        <p:cxnSp>
          <p:nvCxnSpPr>
            <p:cNvPr id="117" name="Straight Connector 116">
              <a:extLst>
                <a:ext uri="{FF2B5EF4-FFF2-40B4-BE49-F238E27FC236}">
                  <a16:creationId xmlns:a16="http://schemas.microsoft.com/office/drawing/2014/main" id="{AB4C4700-ACA6-4E6C-999E-0D38705B24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CD2ED0A8-4764-4CEB-895A-49D115A054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06B8EA3B-84A3-46F9-85E9-BBEA87B322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564C79E1-32EF-4E3D-A089-7E2B9BBB64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22" name="Rectangle 121">
            <a:extLst>
              <a:ext uri="{FF2B5EF4-FFF2-40B4-BE49-F238E27FC236}">
                <a16:creationId xmlns:a16="http://schemas.microsoft.com/office/drawing/2014/main" id="{0DEA90BA-9EFA-431D-8EEA-76D29FE052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4" name="Group 123">
            <a:extLst>
              <a:ext uri="{FF2B5EF4-FFF2-40B4-BE49-F238E27FC236}">
                <a16:creationId xmlns:a16="http://schemas.microsoft.com/office/drawing/2014/main" id="{C8ABE731-C1A2-4FD3-9E32-0655C4878A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125" name="Straight Connector 124">
              <a:extLst>
                <a:ext uri="{FF2B5EF4-FFF2-40B4-BE49-F238E27FC236}">
                  <a16:creationId xmlns:a16="http://schemas.microsoft.com/office/drawing/2014/main" id="{11F44BFE-C10A-440D-A167-7B6230BDF1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91CF1604-D12D-4923-A2B8-7DC330A045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F72004BC-A491-46FF-BCD6-915B4F4EC5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D595B1FE-E2AE-4CD3-8687-500811B45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6146" name="Rectangle 2">
            <a:extLst>
              <a:ext uri="{FF2B5EF4-FFF2-40B4-BE49-F238E27FC236}">
                <a16:creationId xmlns:a16="http://schemas.microsoft.com/office/drawing/2014/main" id="{0FA53BD4-5F40-4A25-A409-ACB5CF2918AC}"/>
              </a:ext>
            </a:extLst>
          </p:cNvPr>
          <p:cNvSpPr>
            <a:spLocks noGrp="1" noChangeArrowheads="1"/>
          </p:cNvSpPr>
          <p:nvPr>
            <p:ph type="title"/>
          </p:nvPr>
        </p:nvSpPr>
        <p:spPr>
          <a:xfrm>
            <a:off x="630936" y="4516031"/>
            <a:ext cx="10722864" cy="1578093"/>
          </a:xfrm>
          <a:noFill/>
        </p:spPr>
        <p:txBody>
          <a:bodyPr anchor="t">
            <a:normAutofit/>
          </a:bodyPr>
          <a:lstStyle/>
          <a:p>
            <a:pPr eaLnBrk="1" hangingPunct="1"/>
            <a:r>
              <a:rPr lang="en-US" altLang="en-US" sz="4800">
                <a:latin typeface="Times New Roman" panose="02020603050405020304" pitchFamily="18" charset="0"/>
                <a:cs typeface="Times New Roman" panose="02020603050405020304" pitchFamily="18" charset="0"/>
              </a:rPr>
              <a:t>Learning aspects in SPM …</a:t>
            </a:r>
          </a:p>
        </p:txBody>
      </p:sp>
      <p:graphicFrame>
        <p:nvGraphicFramePr>
          <p:cNvPr id="6160" name="Rectangle 3">
            <a:extLst>
              <a:ext uri="{FF2B5EF4-FFF2-40B4-BE49-F238E27FC236}">
                <a16:creationId xmlns:a16="http://schemas.microsoft.com/office/drawing/2014/main" id="{33EA9D1E-A547-45CE-85ED-033467DE13EA}"/>
              </a:ext>
            </a:extLst>
          </p:cNvPr>
          <p:cNvGraphicFramePr>
            <a:graphicFrameLocks noGrp="1"/>
          </p:cNvGraphicFramePr>
          <p:nvPr>
            <p:ph idx="1"/>
            <p:extLst>
              <p:ext uri="{D42A27DB-BD31-4B8C-83A1-F6EECF244321}">
                <p14:modId xmlns:p14="http://schemas.microsoft.com/office/powerpoint/2010/main" val="1617819771"/>
              </p:ext>
            </p:extLst>
          </p:nvPr>
        </p:nvGraphicFramePr>
        <p:xfrm>
          <a:off x="630936" y="477675"/>
          <a:ext cx="10846762" cy="35260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 name="Rectangle 22">
            <a:extLst>
              <a:ext uri="{FF2B5EF4-FFF2-40B4-BE49-F238E27FC236}">
                <a16:creationId xmlns:a16="http://schemas.microsoft.com/office/drawing/2014/main" id="{5112AC23-F046-4DC5-9B92-07CA6CC7C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24">
            <a:extLst>
              <a:ext uri="{FF2B5EF4-FFF2-40B4-BE49-F238E27FC236}">
                <a16:creationId xmlns:a16="http://schemas.microsoft.com/office/drawing/2014/main" id="{175AAFE7-143D-45AC-B616-09521E0F5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26">
            <a:extLst>
              <a:ext uri="{FF2B5EF4-FFF2-40B4-BE49-F238E27FC236}">
                <a16:creationId xmlns:a16="http://schemas.microsoft.com/office/drawing/2014/main" id="{0BA5DB72-E109-4D37-B6DD-C328D53970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28">
            <a:extLst>
              <a:ext uri="{FF2B5EF4-FFF2-40B4-BE49-F238E27FC236}">
                <a16:creationId xmlns:a16="http://schemas.microsoft.com/office/drawing/2014/main" id="{7C34EE77-74D1-42B4-801B-40B35A68C1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30" name="Oval 29">
              <a:extLst>
                <a:ext uri="{FF2B5EF4-FFF2-40B4-BE49-F238E27FC236}">
                  <a16:creationId xmlns:a16="http://schemas.microsoft.com/office/drawing/2014/main" id="{12152B4E-1BCF-43D1-814C-F560CEB52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95486774-B7FC-480F-9AAF-9F55F4C436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A8FA6A4C-BA1F-4EF8-B3BD-F28CB66DE6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4BF89DB3-EA73-4FD0-AACB-5FE32C149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CBAB203A-25C6-422F-9DB6-C69F0EE9F6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574730A1-7A3A-4ACF-965D-A6DCEC7DB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0" name="Rectangle 36">
            <a:extLst>
              <a:ext uri="{FF2B5EF4-FFF2-40B4-BE49-F238E27FC236}">
                <a16:creationId xmlns:a16="http://schemas.microsoft.com/office/drawing/2014/main" id="{EB2D1A1F-B200-4444-AE01-EFC97AF7B5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4" y="1042604"/>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38">
            <a:extLst>
              <a:ext uri="{FF2B5EF4-FFF2-40B4-BE49-F238E27FC236}">
                <a16:creationId xmlns:a16="http://schemas.microsoft.com/office/drawing/2014/main" id="{70E4CB9D-2256-4786-8DDF-ADFBF353374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40" name="Straight Connector 39">
              <a:extLst>
                <a:ext uri="{FF2B5EF4-FFF2-40B4-BE49-F238E27FC236}">
                  <a16:creationId xmlns:a16="http://schemas.microsoft.com/office/drawing/2014/main" id="{180841E3-DFCC-429A-B907-8B06EDB1E9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54698A1-0C53-4620-97E1-B4689288CF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DBDFF7F-BD40-4085-952D-F6EC5908D9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72" name="Straight Connector 42">
              <a:extLst>
                <a:ext uri="{FF2B5EF4-FFF2-40B4-BE49-F238E27FC236}">
                  <a16:creationId xmlns:a16="http://schemas.microsoft.com/office/drawing/2014/main" id="{9F29CA06-4FE5-44A6-8D40-A9C36449CE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73" name="Group 44">
            <a:extLst>
              <a:ext uri="{FF2B5EF4-FFF2-40B4-BE49-F238E27FC236}">
                <a16:creationId xmlns:a16="http://schemas.microsoft.com/office/drawing/2014/main" id="{568E6F37-AE05-46BF-A77F-5505926E92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46" name="Straight Connector 45">
              <a:extLst>
                <a:ext uri="{FF2B5EF4-FFF2-40B4-BE49-F238E27FC236}">
                  <a16:creationId xmlns:a16="http://schemas.microsoft.com/office/drawing/2014/main" id="{8D6F5ECB-975C-4A38-BD48-A3C2B38E9E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BF36011-C922-4FD6-B09D-781A87054B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1FD3DC2-6A33-4C9E-B0F5-5D6209717F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0E4F800E-82BC-4AEF-9F07-7F95C8B8C3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90FD3510-77D4-43C4-BE96-5B185E47BC77}"/>
              </a:ext>
            </a:extLst>
          </p:cNvPr>
          <p:cNvSpPr>
            <a:spLocks noGrp="1"/>
          </p:cNvSpPr>
          <p:nvPr>
            <p:ph type="title"/>
          </p:nvPr>
        </p:nvSpPr>
        <p:spPr>
          <a:xfrm>
            <a:off x="630936" y="630936"/>
            <a:ext cx="4989918" cy="5478640"/>
          </a:xfrm>
          <a:noFill/>
        </p:spPr>
        <p:txBody>
          <a:bodyPr anchor="ctr">
            <a:normAutofit/>
          </a:bodyPr>
          <a:lstStyle/>
          <a:p>
            <a:r>
              <a:rPr lang="en-US" sz="4800">
                <a:solidFill>
                  <a:schemeClr val="bg1"/>
                </a:solidFill>
                <a:latin typeface="Times New Roman" panose="02020603050405020304" pitchFamily="18" charset="0"/>
                <a:cs typeface="Times New Roman" panose="02020603050405020304" pitchFamily="18" charset="0"/>
              </a:rPr>
              <a:t>Software Project Management</a:t>
            </a:r>
          </a:p>
        </p:txBody>
      </p:sp>
      <p:sp>
        <p:nvSpPr>
          <p:cNvPr id="74" name="Rectangle 50">
            <a:extLst>
              <a:ext uri="{FF2B5EF4-FFF2-40B4-BE49-F238E27FC236}">
                <a16:creationId xmlns:a16="http://schemas.microsoft.com/office/drawing/2014/main" id="{C8D9C5DD-B8B3-46A0-8FBC-EE462F96C4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801066" y="497785"/>
            <a:ext cx="5678424" cy="5674840"/>
          </a:xfrm>
          <a:prstGeom prst="rect">
            <a:avLst/>
          </a:prstGeom>
          <a:gradFill flip="none" rotWithShape="1">
            <a:gsLst>
              <a:gs pos="0">
                <a:schemeClr val="tx1">
                  <a:alpha val="20000"/>
                </a:schemeClr>
              </a:gs>
              <a:gs pos="100000">
                <a:schemeClr val="tx1">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C1BAAF6-1C5D-4616-8221-4FDF5E923441}"/>
              </a:ext>
            </a:extLst>
          </p:cNvPr>
          <p:cNvSpPr>
            <a:spLocks noGrp="1"/>
          </p:cNvSpPr>
          <p:nvPr>
            <p:ph idx="1"/>
          </p:nvPr>
        </p:nvSpPr>
        <p:spPr>
          <a:xfrm>
            <a:off x="6041946" y="630936"/>
            <a:ext cx="4982273" cy="5478672"/>
          </a:xfrm>
          <a:noFill/>
        </p:spPr>
        <p:txBody>
          <a:bodyPr anchor="ctr">
            <a:normAutofit/>
          </a:bodyPr>
          <a:lstStyle/>
          <a:p>
            <a:r>
              <a:rPr lang="en-US" sz="1800">
                <a:solidFill>
                  <a:schemeClr val="bg1"/>
                </a:solidFill>
                <a:latin typeface="Times New Roman" panose="02020603050405020304" pitchFamily="18" charset="0"/>
                <a:cs typeface="Times New Roman" panose="02020603050405020304" pitchFamily="18" charset="0"/>
              </a:rPr>
              <a:t>Software: The programs, routines, and symbolic languages that control the functioning of the hardware and direct its operation.</a:t>
            </a:r>
          </a:p>
          <a:p>
            <a:r>
              <a:rPr lang="en-US" sz="1800">
                <a:solidFill>
                  <a:schemeClr val="bg1"/>
                </a:solidFill>
                <a:latin typeface="Times New Roman" panose="02020603050405020304" pitchFamily="18" charset="0"/>
                <a:cs typeface="Times New Roman" panose="02020603050405020304" pitchFamily="18" charset="0"/>
              </a:rPr>
              <a:t>Project: A specific plan or design or </a:t>
            </a:r>
            <a:r>
              <a:rPr lang="en-US" altLang="en-US" sz="1800">
                <a:solidFill>
                  <a:schemeClr val="bg1"/>
                </a:solidFill>
                <a:latin typeface="Times New Roman" panose="02020603050405020304" pitchFamily="18" charset="0"/>
                <a:cs typeface="Times New Roman" panose="02020603050405020304" pitchFamily="18" charset="0"/>
              </a:rPr>
              <a:t>It is a temporary work (having specific start and completion dates) undertaken to create a unique product or service.</a:t>
            </a:r>
            <a:endParaRPr lang="en-US" sz="1800">
              <a:solidFill>
                <a:schemeClr val="bg1"/>
              </a:solidFill>
              <a:latin typeface="Times New Roman" panose="02020603050405020304" pitchFamily="18" charset="0"/>
              <a:cs typeface="Times New Roman" panose="02020603050405020304" pitchFamily="18" charset="0"/>
            </a:endParaRPr>
          </a:p>
          <a:p>
            <a:r>
              <a:rPr lang="en-US" sz="1800">
                <a:solidFill>
                  <a:schemeClr val="bg1"/>
                </a:solidFill>
                <a:latin typeface="Times New Roman" panose="02020603050405020304" pitchFamily="18" charset="0"/>
                <a:cs typeface="Times New Roman" panose="02020603050405020304" pitchFamily="18" charset="0"/>
              </a:rPr>
              <a:t>Management: The act or art of managing: the conducting or supervising of something</a:t>
            </a:r>
          </a:p>
        </p:txBody>
      </p:sp>
    </p:spTree>
    <p:extLst>
      <p:ext uri="{BB962C8B-B14F-4D97-AF65-F5344CB8AC3E}">
        <p14:creationId xmlns:p14="http://schemas.microsoft.com/office/powerpoint/2010/main" val="3557840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 name="Rectangle 79">
            <a:extLst>
              <a:ext uri="{FF2B5EF4-FFF2-40B4-BE49-F238E27FC236}">
                <a16:creationId xmlns:a16="http://schemas.microsoft.com/office/drawing/2014/main" id="{55006F82-50D2-401C-BE85-FFEA1C1963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32034F32-09B4-47B4-B550-1F1CE3D53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4" name="Group 83">
            <a:extLst>
              <a:ext uri="{FF2B5EF4-FFF2-40B4-BE49-F238E27FC236}">
                <a16:creationId xmlns:a16="http://schemas.microsoft.com/office/drawing/2014/main" id="{DE281959-4C2A-43BA-8C83-11E748D31C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85" name="Oval 84">
              <a:extLst>
                <a:ext uri="{FF2B5EF4-FFF2-40B4-BE49-F238E27FC236}">
                  <a16:creationId xmlns:a16="http://schemas.microsoft.com/office/drawing/2014/main" id="{085BD03E-6111-486E-A44E-13DE7D69D2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1AEAC14A-07C6-4D53-B462-9F09A96B7E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4EE382AD-4EFB-4F1D-87D8-BBAFF1A147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7F9C3030-DD76-46ED-8C3D-5E6B155D7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Oval 88">
              <a:extLst>
                <a:ext uri="{FF2B5EF4-FFF2-40B4-BE49-F238E27FC236}">
                  <a16:creationId xmlns:a16="http://schemas.microsoft.com/office/drawing/2014/main" id="{3774AC63-66CE-4E5C-9DAF-71E4E0C042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374276B0-1AE1-4BAA-A117-B597012605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D55D56B6-07F7-4C3C-83A4-FEC38FA4FEB9}"/>
              </a:ext>
            </a:extLst>
          </p:cNvPr>
          <p:cNvSpPr>
            <a:spLocks noGrp="1"/>
          </p:cNvSpPr>
          <p:nvPr>
            <p:ph type="title"/>
          </p:nvPr>
        </p:nvSpPr>
        <p:spPr>
          <a:xfrm>
            <a:off x="5258846" y="630935"/>
            <a:ext cx="5867716" cy="3050025"/>
          </a:xfrm>
          <a:noFill/>
        </p:spPr>
        <p:txBody>
          <a:bodyPr anchor="b">
            <a:normAutofit/>
          </a:bodyPr>
          <a:lstStyle/>
          <a:p>
            <a:r>
              <a:rPr lang="en-US" sz="4800">
                <a:solidFill>
                  <a:schemeClr val="bg1"/>
                </a:solidFill>
                <a:latin typeface="Times New Roman" panose="02020603050405020304" pitchFamily="18" charset="0"/>
                <a:cs typeface="Times New Roman" panose="02020603050405020304" pitchFamily="18" charset="0"/>
              </a:rPr>
              <a:t>Software Project Management</a:t>
            </a:r>
          </a:p>
        </p:txBody>
      </p:sp>
      <p:sp>
        <p:nvSpPr>
          <p:cNvPr id="92" name="Rectangle 91">
            <a:extLst>
              <a:ext uri="{FF2B5EF4-FFF2-40B4-BE49-F238E27FC236}">
                <a16:creationId xmlns:a16="http://schemas.microsoft.com/office/drawing/2014/main" id="{4FCECCE4-3046-4A76-B4C0-767A6251C6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4" name="Group 93">
            <a:extLst>
              <a:ext uri="{FF2B5EF4-FFF2-40B4-BE49-F238E27FC236}">
                <a16:creationId xmlns:a16="http://schemas.microsoft.com/office/drawing/2014/main" id="{D6F309B0-04E5-4883-9605-1364452C68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95" name="Straight Connector 94">
              <a:extLst>
                <a:ext uri="{FF2B5EF4-FFF2-40B4-BE49-F238E27FC236}">
                  <a16:creationId xmlns:a16="http://schemas.microsoft.com/office/drawing/2014/main" id="{E11AE0B5-579B-4455-9159-4E4F0A8CCE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7D011DD2-D339-42A2-B916-5E9494D4A4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BE43332E-2051-4B76-BC37-83CA62919D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6B80359C-87A2-4B25-838D-8F833616F6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100" name="Rectangle 99">
            <a:extLst>
              <a:ext uri="{FF2B5EF4-FFF2-40B4-BE49-F238E27FC236}">
                <a16:creationId xmlns:a16="http://schemas.microsoft.com/office/drawing/2014/main" id="{096F20E2-F42F-4B71-8BC5-478533FE1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2" name="Group 101">
            <a:extLst>
              <a:ext uri="{FF2B5EF4-FFF2-40B4-BE49-F238E27FC236}">
                <a16:creationId xmlns:a16="http://schemas.microsoft.com/office/drawing/2014/main" id="{34039184-A11C-46AE-854D-8B229443609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103" name="Straight Connector 102">
              <a:extLst>
                <a:ext uri="{FF2B5EF4-FFF2-40B4-BE49-F238E27FC236}">
                  <a16:creationId xmlns:a16="http://schemas.microsoft.com/office/drawing/2014/main" id="{3D2F1956-BECA-4651-82AD-00D7D7F59D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A3F1C39C-42B5-430D-84F0-7018DD01CE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BA7D71D2-799A-4C6D-AD0E-D7BCF15E9F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5C9B72C0-DA11-4A2F-BADC-5BD946CFD0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56" name="Picture 4">
            <a:extLst>
              <a:ext uri="{FF2B5EF4-FFF2-40B4-BE49-F238E27FC236}">
                <a16:creationId xmlns:a16="http://schemas.microsoft.com/office/drawing/2014/main" id="{51FBF2FE-2C11-47C1-AFA5-6DC6FB1D2007}"/>
              </a:ext>
            </a:extLst>
          </p:cNvPr>
          <p:cNvPicPr>
            <a:picLocks noChangeAspect="1"/>
          </p:cNvPicPr>
          <p:nvPr/>
        </p:nvPicPr>
        <p:blipFill rotWithShape="1">
          <a:blip r:embed="rId2"/>
          <a:srcRect l="41895" r="8647" b="1"/>
          <a:stretch/>
        </p:blipFill>
        <p:spPr>
          <a:xfrm>
            <a:off x="695408" y="706170"/>
            <a:ext cx="4024499" cy="5431517"/>
          </a:xfrm>
          <a:prstGeom prst="rect">
            <a:avLst/>
          </a:prstGeom>
        </p:spPr>
      </p:pic>
      <p:grpSp>
        <p:nvGrpSpPr>
          <p:cNvPr id="108" name="Group 107">
            <a:extLst>
              <a:ext uri="{FF2B5EF4-FFF2-40B4-BE49-F238E27FC236}">
                <a16:creationId xmlns:a16="http://schemas.microsoft.com/office/drawing/2014/main" id="{2219C598-7B69-490E-97B6-4E4DC4964F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562055" y="850149"/>
            <a:ext cx="304800" cy="429768"/>
            <a:chOff x="215328" y="-46937"/>
            <a:chExt cx="304800" cy="2773841"/>
          </a:xfrm>
        </p:grpSpPr>
        <p:cxnSp>
          <p:nvCxnSpPr>
            <p:cNvPr id="109" name="Straight Connector 108">
              <a:extLst>
                <a:ext uri="{FF2B5EF4-FFF2-40B4-BE49-F238E27FC236}">
                  <a16:creationId xmlns:a16="http://schemas.microsoft.com/office/drawing/2014/main" id="{EF504F69-53C8-4088-9C6A-56FFDA3318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F5EDE870-C63A-4D06-A144-9652B7D895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4CB714C2-8F44-4A42-BA66-2516AFA814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B844F522-4E10-42B1-840D-5959A9639E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 name="Content Placeholder 2">
            <a:extLst>
              <a:ext uri="{FF2B5EF4-FFF2-40B4-BE49-F238E27FC236}">
                <a16:creationId xmlns:a16="http://schemas.microsoft.com/office/drawing/2014/main" id="{D658EE6B-6897-4032-95F1-0317792DA076}"/>
              </a:ext>
            </a:extLst>
          </p:cNvPr>
          <p:cNvSpPr>
            <a:spLocks noGrp="1"/>
          </p:cNvSpPr>
          <p:nvPr>
            <p:ph idx="1"/>
          </p:nvPr>
        </p:nvSpPr>
        <p:spPr>
          <a:xfrm>
            <a:off x="5258846" y="3952890"/>
            <a:ext cx="5867720" cy="2305002"/>
          </a:xfrm>
          <a:noFill/>
        </p:spPr>
        <p:txBody>
          <a:bodyPr anchor="t">
            <a:normAutofit/>
          </a:bodyPr>
          <a:lstStyle/>
          <a:p>
            <a:r>
              <a:rPr lang="en-US" sz="1800">
                <a:solidFill>
                  <a:schemeClr val="bg1"/>
                </a:solidFill>
                <a:latin typeface="Times New Roman" panose="02020603050405020304" pitchFamily="18" charset="0"/>
                <a:cs typeface="Times New Roman" panose="02020603050405020304" pitchFamily="18" charset="0"/>
              </a:rPr>
              <a:t>D</a:t>
            </a:r>
            <a:r>
              <a:rPr lang="en-US" sz="1800" b="0" i="0" u="none" strike="noStrike" baseline="0">
                <a:solidFill>
                  <a:schemeClr val="bg1"/>
                </a:solidFill>
                <a:latin typeface="Times New Roman" panose="02020603050405020304" pitchFamily="18" charset="0"/>
                <a:cs typeface="Times New Roman" panose="02020603050405020304" pitchFamily="18" charset="0"/>
              </a:rPr>
              <a:t>efining the vision, planning the tasks, gathering the people who will do the work, estimating the effort, creating the schedule, overseeing the work, gathering the requirements, designing and programming the software, and testing the end product.</a:t>
            </a:r>
            <a:endParaRPr lang="en-US" sz="180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1144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 name="Rectangle 8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1" name="Picture 85">
            <a:extLst>
              <a:ext uri="{FF2B5EF4-FFF2-40B4-BE49-F238E27FC236}">
                <a16:creationId xmlns:a16="http://schemas.microsoft.com/office/drawing/2014/main" id="{62EBEC3F-899B-41A1-BB74-8D7546C1E3D9}"/>
              </a:ext>
            </a:extLst>
          </p:cNvPr>
          <p:cNvPicPr>
            <a:picLocks noChangeAspect="1"/>
          </p:cNvPicPr>
          <p:nvPr/>
        </p:nvPicPr>
        <p:blipFill rotWithShape="1">
          <a:blip r:embed="rId2">
            <a:alphaModFix amt="35000"/>
          </a:blip>
          <a:srcRect t="6565" b="9165"/>
          <a:stretch/>
        </p:blipFill>
        <p:spPr>
          <a:xfrm>
            <a:off x="20" y="10"/>
            <a:ext cx="12191980" cy="6857990"/>
          </a:xfrm>
          <a:prstGeom prst="rect">
            <a:avLst/>
          </a:prstGeom>
        </p:spPr>
      </p:pic>
      <p:sp>
        <p:nvSpPr>
          <p:cNvPr id="2" name="Title 1">
            <a:extLst>
              <a:ext uri="{FF2B5EF4-FFF2-40B4-BE49-F238E27FC236}">
                <a16:creationId xmlns:a16="http://schemas.microsoft.com/office/drawing/2014/main" id="{AC98D43A-2F15-4110-B7AE-CADCC07EF4C3}"/>
              </a:ext>
            </a:extLst>
          </p:cNvPr>
          <p:cNvSpPr>
            <a:spLocks noGrp="1"/>
          </p:cNvSpPr>
          <p:nvPr>
            <p:ph type="title"/>
          </p:nvPr>
        </p:nvSpPr>
        <p:spPr>
          <a:xfrm>
            <a:off x="838200" y="365125"/>
            <a:ext cx="10515600" cy="1325563"/>
          </a:xfrm>
        </p:spPr>
        <p:txBody>
          <a:bodyPr>
            <a:normAutofit/>
          </a:bodyPr>
          <a:lstStyle/>
          <a:p>
            <a:r>
              <a:rPr lang="en-US">
                <a:solidFill>
                  <a:srgbClr val="FFFFFF"/>
                </a:solidFill>
                <a:latin typeface="Times New Roman" panose="02020603050405020304" pitchFamily="18" charset="0"/>
                <a:cs typeface="Times New Roman" panose="02020603050405020304" pitchFamily="18" charset="0"/>
              </a:rPr>
              <a:t>Project Management</a:t>
            </a:r>
          </a:p>
        </p:txBody>
      </p:sp>
      <p:graphicFrame>
        <p:nvGraphicFramePr>
          <p:cNvPr id="122" name="Content Placeholder 2">
            <a:extLst>
              <a:ext uri="{FF2B5EF4-FFF2-40B4-BE49-F238E27FC236}">
                <a16:creationId xmlns:a16="http://schemas.microsoft.com/office/drawing/2014/main" id="{2DF1DE7C-189F-4B32-99A0-A0F5B7A05448}"/>
              </a:ext>
            </a:extLst>
          </p:cNvPr>
          <p:cNvGraphicFramePr>
            <a:graphicFrameLocks noGrp="1"/>
          </p:cNvGraphicFramePr>
          <p:nvPr>
            <p:ph idx="1"/>
            <p:extLst>
              <p:ext uri="{D42A27DB-BD31-4B8C-83A1-F6EECF244321}">
                <p14:modId xmlns:p14="http://schemas.microsoft.com/office/powerpoint/2010/main" val="251188912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1223024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9">
            <a:extLst>
              <a:ext uri="{FF2B5EF4-FFF2-40B4-BE49-F238E27FC236}">
                <a16:creationId xmlns:a16="http://schemas.microsoft.com/office/drawing/2014/main" id="{5112AC23-F046-4DC5-9B92-07CA6CC7C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11">
            <a:extLst>
              <a:ext uri="{FF2B5EF4-FFF2-40B4-BE49-F238E27FC236}">
                <a16:creationId xmlns:a16="http://schemas.microsoft.com/office/drawing/2014/main" id="{175AAFE7-143D-45AC-B616-09521E0F5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13">
            <a:extLst>
              <a:ext uri="{FF2B5EF4-FFF2-40B4-BE49-F238E27FC236}">
                <a16:creationId xmlns:a16="http://schemas.microsoft.com/office/drawing/2014/main" id="{0BA5DB72-E109-4D37-B6DD-C328D53970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15">
            <a:extLst>
              <a:ext uri="{FF2B5EF4-FFF2-40B4-BE49-F238E27FC236}">
                <a16:creationId xmlns:a16="http://schemas.microsoft.com/office/drawing/2014/main" id="{7C34EE77-74D1-42B4-801B-40B35A68C1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43" name="Oval 16">
              <a:extLst>
                <a:ext uri="{FF2B5EF4-FFF2-40B4-BE49-F238E27FC236}">
                  <a16:creationId xmlns:a16="http://schemas.microsoft.com/office/drawing/2014/main" id="{12152B4E-1BCF-43D1-814C-F560CEB52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17">
              <a:extLst>
                <a:ext uri="{FF2B5EF4-FFF2-40B4-BE49-F238E27FC236}">
                  <a16:creationId xmlns:a16="http://schemas.microsoft.com/office/drawing/2014/main" id="{95486774-B7FC-480F-9AAF-9F55F4C436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18">
              <a:extLst>
                <a:ext uri="{FF2B5EF4-FFF2-40B4-BE49-F238E27FC236}">
                  <a16:creationId xmlns:a16="http://schemas.microsoft.com/office/drawing/2014/main" id="{A8FA6A4C-BA1F-4EF8-B3BD-F28CB66DE6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19">
              <a:extLst>
                <a:ext uri="{FF2B5EF4-FFF2-40B4-BE49-F238E27FC236}">
                  <a16:creationId xmlns:a16="http://schemas.microsoft.com/office/drawing/2014/main" id="{4BF89DB3-EA73-4FD0-AACB-5FE32C149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CBAB203A-25C6-422F-9DB6-C69F0EE9F6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21">
              <a:extLst>
                <a:ext uri="{FF2B5EF4-FFF2-40B4-BE49-F238E27FC236}">
                  <a16:creationId xmlns:a16="http://schemas.microsoft.com/office/drawing/2014/main" id="{574730A1-7A3A-4ACF-965D-A6DCEC7DB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Rectangle 23">
            <a:extLst>
              <a:ext uri="{FF2B5EF4-FFF2-40B4-BE49-F238E27FC236}">
                <a16:creationId xmlns:a16="http://schemas.microsoft.com/office/drawing/2014/main" id="{EB2D1A1F-B200-4444-AE01-EFC97AF7B5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4" y="1042604"/>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25">
            <a:extLst>
              <a:ext uri="{FF2B5EF4-FFF2-40B4-BE49-F238E27FC236}">
                <a16:creationId xmlns:a16="http://schemas.microsoft.com/office/drawing/2014/main" id="{70E4CB9D-2256-4786-8DDF-ADFBF353374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50" name="Straight Connector 26">
              <a:extLst>
                <a:ext uri="{FF2B5EF4-FFF2-40B4-BE49-F238E27FC236}">
                  <a16:creationId xmlns:a16="http://schemas.microsoft.com/office/drawing/2014/main" id="{180841E3-DFCC-429A-B907-8B06EDB1E9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1" name="Straight Connector 27">
              <a:extLst>
                <a:ext uri="{FF2B5EF4-FFF2-40B4-BE49-F238E27FC236}">
                  <a16:creationId xmlns:a16="http://schemas.microsoft.com/office/drawing/2014/main" id="{F54698A1-0C53-4620-97E1-B4689288CF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2" name="Straight Connector 28">
              <a:extLst>
                <a:ext uri="{FF2B5EF4-FFF2-40B4-BE49-F238E27FC236}">
                  <a16:creationId xmlns:a16="http://schemas.microsoft.com/office/drawing/2014/main" id="{CDBDFF7F-BD40-4085-952D-F6EC5908D9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3" name="Straight Connector 29">
              <a:extLst>
                <a:ext uri="{FF2B5EF4-FFF2-40B4-BE49-F238E27FC236}">
                  <a16:creationId xmlns:a16="http://schemas.microsoft.com/office/drawing/2014/main" id="{9F29CA06-4FE5-44A6-8D40-A9C36449CE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54" name="Group 31">
            <a:extLst>
              <a:ext uri="{FF2B5EF4-FFF2-40B4-BE49-F238E27FC236}">
                <a16:creationId xmlns:a16="http://schemas.microsoft.com/office/drawing/2014/main" id="{568E6F37-AE05-46BF-A77F-5505926E92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55" name="Straight Connector 32">
              <a:extLst>
                <a:ext uri="{FF2B5EF4-FFF2-40B4-BE49-F238E27FC236}">
                  <a16:creationId xmlns:a16="http://schemas.microsoft.com/office/drawing/2014/main" id="{8D6F5ECB-975C-4A38-BD48-A3C2B38E9E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6" name="Straight Connector 33">
              <a:extLst>
                <a:ext uri="{FF2B5EF4-FFF2-40B4-BE49-F238E27FC236}">
                  <a16:creationId xmlns:a16="http://schemas.microsoft.com/office/drawing/2014/main" id="{8BF36011-C922-4FD6-B09D-781A87054B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7" name="Straight Connector 34">
              <a:extLst>
                <a:ext uri="{FF2B5EF4-FFF2-40B4-BE49-F238E27FC236}">
                  <a16:creationId xmlns:a16="http://schemas.microsoft.com/office/drawing/2014/main" id="{F1FD3DC2-6A33-4C9E-B0F5-5D6209717F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8" name="Straight Connector 35">
              <a:extLst>
                <a:ext uri="{FF2B5EF4-FFF2-40B4-BE49-F238E27FC236}">
                  <a16:creationId xmlns:a16="http://schemas.microsoft.com/office/drawing/2014/main" id="{0E4F800E-82BC-4AEF-9F07-7F95C8B8C3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AE6FBBFF-F862-41E3-A736-AA752628ED5F}"/>
              </a:ext>
            </a:extLst>
          </p:cNvPr>
          <p:cNvSpPr>
            <a:spLocks noGrp="1"/>
          </p:cNvSpPr>
          <p:nvPr>
            <p:ph type="title"/>
          </p:nvPr>
        </p:nvSpPr>
        <p:spPr>
          <a:xfrm>
            <a:off x="630936" y="630936"/>
            <a:ext cx="4989918" cy="5478640"/>
          </a:xfrm>
          <a:noFill/>
        </p:spPr>
        <p:txBody>
          <a:bodyPr anchor="ctr">
            <a:normAutofit/>
          </a:bodyPr>
          <a:lstStyle/>
          <a:p>
            <a:r>
              <a:rPr lang="en-US" sz="4800">
                <a:solidFill>
                  <a:schemeClr val="bg1"/>
                </a:solidFill>
                <a:latin typeface="Times New Roman" panose="02020603050405020304" pitchFamily="18" charset="0"/>
                <a:cs typeface="Times New Roman" panose="02020603050405020304" pitchFamily="18" charset="0"/>
              </a:rPr>
              <a:t>Management Include</a:t>
            </a:r>
          </a:p>
        </p:txBody>
      </p:sp>
      <p:sp>
        <p:nvSpPr>
          <p:cNvPr id="38" name="Rectangle 37">
            <a:extLst>
              <a:ext uri="{FF2B5EF4-FFF2-40B4-BE49-F238E27FC236}">
                <a16:creationId xmlns:a16="http://schemas.microsoft.com/office/drawing/2014/main" id="{C8D9C5DD-B8B3-46A0-8FBC-EE462F96C4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801066" y="497785"/>
            <a:ext cx="5678424" cy="5674840"/>
          </a:xfrm>
          <a:prstGeom prst="rect">
            <a:avLst/>
          </a:prstGeom>
          <a:gradFill flip="none" rotWithShape="1">
            <a:gsLst>
              <a:gs pos="0">
                <a:schemeClr val="tx1">
                  <a:alpha val="20000"/>
                </a:schemeClr>
              </a:gs>
              <a:gs pos="100000">
                <a:schemeClr val="tx1">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Content Placeholder 4">
            <a:extLst>
              <a:ext uri="{FF2B5EF4-FFF2-40B4-BE49-F238E27FC236}">
                <a16:creationId xmlns:a16="http://schemas.microsoft.com/office/drawing/2014/main" id="{DA85F863-A06A-45D7-A715-EA3FEA6CF125}"/>
              </a:ext>
            </a:extLst>
          </p:cNvPr>
          <p:cNvSpPr>
            <a:spLocks noGrp="1"/>
          </p:cNvSpPr>
          <p:nvPr>
            <p:ph idx="1"/>
          </p:nvPr>
        </p:nvSpPr>
        <p:spPr>
          <a:xfrm>
            <a:off x="6041946" y="630936"/>
            <a:ext cx="4982273" cy="5478672"/>
          </a:xfrm>
          <a:noFill/>
        </p:spPr>
        <p:txBody>
          <a:bodyPr anchor="ctr">
            <a:normAutofit/>
          </a:bodyPr>
          <a:lstStyle/>
          <a:p>
            <a:r>
              <a:rPr lang="en-US" sz="1800">
                <a:solidFill>
                  <a:schemeClr val="bg1"/>
                </a:solidFill>
              </a:rPr>
              <a:t>planning - deciding what is to be done</a:t>
            </a:r>
          </a:p>
          <a:p>
            <a:r>
              <a:rPr lang="en-US" sz="1800">
                <a:solidFill>
                  <a:schemeClr val="bg1"/>
                </a:solidFill>
              </a:rPr>
              <a:t>organizing - making arrangements</a:t>
            </a:r>
          </a:p>
          <a:p>
            <a:r>
              <a:rPr lang="en-US" sz="1800">
                <a:solidFill>
                  <a:schemeClr val="bg1"/>
                </a:solidFill>
              </a:rPr>
              <a:t>staffing - selecting the right people for the job, for example</a:t>
            </a:r>
          </a:p>
          <a:p>
            <a:r>
              <a:rPr lang="en-US" sz="1800">
                <a:solidFill>
                  <a:schemeClr val="bg1"/>
                </a:solidFill>
              </a:rPr>
              <a:t>directing - giving instructions</a:t>
            </a:r>
          </a:p>
          <a:p>
            <a:r>
              <a:rPr lang="en-US" sz="1800">
                <a:solidFill>
                  <a:schemeClr val="bg1"/>
                </a:solidFill>
              </a:rPr>
              <a:t>monitoring - checking on progress</a:t>
            </a:r>
          </a:p>
          <a:p>
            <a:r>
              <a:rPr lang="en-US" sz="1800">
                <a:solidFill>
                  <a:schemeClr val="bg1"/>
                </a:solidFill>
              </a:rPr>
              <a:t>controlling - taking action to remedy hold-ups</a:t>
            </a:r>
          </a:p>
          <a:p>
            <a:r>
              <a:rPr lang="en-US" sz="1800">
                <a:solidFill>
                  <a:schemeClr val="bg1"/>
                </a:solidFill>
              </a:rPr>
              <a:t>innovating - producing new solutions</a:t>
            </a:r>
          </a:p>
          <a:p>
            <a:r>
              <a:rPr lang="en-US" sz="1800">
                <a:solidFill>
                  <a:schemeClr val="bg1"/>
                </a:solidFill>
              </a:rPr>
              <a:t>representing - liaising with users etc.</a:t>
            </a:r>
            <a:endParaRPr lang="LID4096" sz="1800">
              <a:solidFill>
                <a:schemeClr val="bg1"/>
              </a:solidFill>
            </a:endParaRPr>
          </a:p>
        </p:txBody>
      </p:sp>
    </p:spTree>
    <p:extLst>
      <p:ext uri="{BB962C8B-B14F-4D97-AF65-F5344CB8AC3E}">
        <p14:creationId xmlns:p14="http://schemas.microsoft.com/office/powerpoint/2010/main" val="3985132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9">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E09CC9ED-3E06-42B5-B35C-785AC6A75D9C}"/>
              </a:ext>
            </a:extLst>
          </p:cNvPr>
          <p:cNvPicPr>
            <a:picLocks noChangeAspect="1"/>
          </p:cNvPicPr>
          <p:nvPr/>
        </p:nvPicPr>
        <p:blipFill rotWithShape="1">
          <a:blip r:embed="rId2">
            <a:alphaModFix amt="35000"/>
          </a:blip>
          <a:srcRect t="6250"/>
          <a:stretch/>
        </p:blipFill>
        <p:spPr>
          <a:xfrm>
            <a:off x="20" y="1"/>
            <a:ext cx="12191980" cy="6857999"/>
          </a:xfrm>
          <a:prstGeom prst="rect">
            <a:avLst/>
          </a:prstGeom>
        </p:spPr>
      </p:pic>
      <p:sp>
        <p:nvSpPr>
          <p:cNvPr id="2" name="Title 1">
            <a:extLst>
              <a:ext uri="{FF2B5EF4-FFF2-40B4-BE49-F238E27FC236}">
                <a16:creationId xmlns:a16="http://schemas.microsoft.com/office/drawing/2014/main" id="{FC95137D-7E92-4352-8957-23B01F8AD832}"/>
              </a:ext>
            </a:extLst>
          </p:cNvPr>
          <p:cNvSpPr>
            <a:spLocks noGrp="1"/>
          </p:cNvSpPr>
          <p:nvPr>
            <p:ph type="title"/>
          </p:nvPr>
        </p:nvSpPr>
        <p:spPr>
          <a:xfrm>
            <a:off x="838201" y="1065862"/>
            <a:ext cx="3313164" cy="4726276"/>
          </a:xfrm>
        </p:spPr>
        <p:txBody>
          <a:bodyPr>
            <a:normAutofit/>
          </a:bodyPr>
          <a:lstStyle/>
          <a:p>
            <a:pPr algn="r"/>
            <a:r>
              <a:rPr lang="en-US" sz="4000">
                <a:solidFill>
                  <a:srgbClr val="FFFFFF"/>
                </a:solidFill>
                <a:latin typeface="Times New Roman" panose="02020603050405020304" pitchFamily="18" charset="0"/>
                <a:cs typeface="Times New Roman" panose="02020603050405020304" pitchFamily="18" charset="0"/>
              </a:rPr>
              <a:t>Responsibility of PM</a:t>
            </a:r>
          </a:p>
        </p:txBody>
      </p:sp>
      <p:cxnSp>
        <p:nvCxnSpPr>
          <p:cNvPr id="13" name="Straight Connector 11">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15" name="Content Placeholder 2">
            <a:extLst>
              <a:ext uri="{FF2B5EF4-FFF2-40B4-BE49-F238E27FC236}">
                <a16:creationId xmlns:a16="http://schemas.microsoft.com/office/drawing/2014/main" id="{B621AC7D-908C-40DD-BD93-2C274C60BAAD}"/>
              </a:ext>
            </a:extLst>
          </p:cNvPr>
          <p:cNvGraphicFramePr>
            <a:graphicFrameLocks noGrp="1"/>
          </p:cNvGraphicFramePr>
          <p:nvPr>
            <p:ph idx="1"/>
            <p:extLst>
              <p:ext uri="{D42A27DB-BD31-4B8C-83A1-F6EECF244321}">
                <p14:modId xmlns:p14="http://schemas.microsoft.com/office/powerpoint/2010/main" val="2320242697"/>
              </p:ext>
            </p:extLst>
          </p:nvPr>
        </p:nvGraphicFramePr>
        <p:xfrm>
          <a:off x="5155379" y="1065862"/>
          <a:ext cx="5744685" cy="47262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8060641"/>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5" name="Rectangle 8">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B158324-E5E6-427F-A338-A2F40E1E4A7A}"/>
              </a:ext>
            </a:extLst>
          </p:cNvPr>
          <p:cNvSpPr>
            <a:spLocks noGrp="1"/>
          </p:cNvSpPr>
          <p:nvPr>
            <p:ph type="title"/>
          </p:nvPr>
        </p:nvSpPr>
        <p:spPr>
          <a:xfrm>
            <a:off x="1102368" y="694268"/>
            <a:ext cx="3553510" cy="5477932"/>
          </a:xfrm>
        </p:spPr>
        <p:txBody>
          <a:bodyPr>
            <a:normAutofit/>
          </a:bodyPr>
          <a:lstStyle/>
          <a:p>
            <a:pPr algn="ctr"/>
            <a:r>
              <a:rPr lang="en-US">
                <a:solidFill>
                  <a:schemeClr val="bg1"/>
                </a:solidFill>
                <a:latin typeface="Times New Roman" panose="02020603050405020304" pitchFamily="18" charset="0"/>
                <a:cs typeface="Times New Roman" panose="02020603050405020304" pitchFamily="18" charset="0"/>
              </a:rPr>
              <a:t>Problems With Software Project</a:t>
            </a:r>
            <a:br>
              <a:rPr lang="en-US">
                <a:solidFill>
                  <a:schemeClr val="bg1"/>
                </a:solidFill>
                <a:latin typeface="Times New Roman" panose="02020603050405020304" pitchFamily="18" charset="0"/>
                <a:cs typeface="Times New Roman" panose="02020603050405020304" pitchFamily="18" charset="0"/>
              </a:rPr>
            </a:br>
            <a:r>
              <a:rPr lang="en-US">
                <a:solidFill>
                  <a:schemeClr val="bg1"/>
                </a:solidFill>
                <a:latin typeface="Times New Roman" panose="02020603050405020304" pitchFamily="18" charset="0"/>
                <a:cs typeface="Times New Roman" panose="02020603050405020304" pitchFamily="18" charset="0"/>
              </a:rPr>
              <a:t>From PM point of view</a:t>
            </a:r>
          </a:p>
        </p:txBody>
      </p:sp>
      <p:grpSp>
        <p:nvGrpSpPr>
          <p:cNvPr id="376" name="Graphic 38">
            <a:extLst>
              <a:ext uri="{FF2B5EF4-FFF2-40B4-BE49-F238E27FC236}">
                <a16:creationId xmlns:a16="http://schemas.microsoft.com/office/drawing/2014/main" id="{1E8369D0-2C3B-4E27-AC6C-A246AC28CD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2" name="Freeform: Shape 11">
              <a:extLst>
                <a:ext uri="{FF2B5EF4-FFF2-40B4-BE49-F238E27FC236}">
                  <a16:creationId xmlns:a16="http://schemas.microsoft.com/office/drawing/2014/main" id="{A3D5586F-4573-4C57-9793-1EBFDC8963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377" name="Freeform: Shape 12">
              <a:extLst>
                <a:ext uri="{FF2B5EF4-FFF2-40B4-BE49-F238E27FC236}">
                  <a16:creationId xmlns:a16="http://schemas.microsoft.com/office/drawing/2014/main" id="{5EED35EF-93A0-4921-941C-ECC67AE2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grpSp>
        <p:nvGrpSpPr>
          <p:cNvPr id="378" name="Graphic 4">
            <a:extLst>
              <a:ext uri="{FF2B5EF4-FFF2-40B4-BE49-F238E27FC236}">
                <a16:creationId xmlns:a16="http://schemas.microsoft.com/office/drawing/2014/main" id="{C6F74901-2A71-43C3-837C-27CCD6B6D6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37426" y="2203010"/>
            <a:ext cx="975169" cy="975171"/>
            <a:chOff x="5829300" y="3162300"/>
            <a:chExt cx="532256" cy="532257"/>
          </a:xfrm>
          <a:solidFill>
            <a:schemeClr val="bg1"/>
          </a:solidFill>
        </p:grpSpPr>
        <p:sp>
          <p:nvSpPr>
            <p:cNvPr id="16" name="Freeform: Shape 15">
              <a:extLst>
                <a:ext uri="{FF2B5EF4-FFF2-40B4-BE49-F238E27FC236}">
                  <a16:creationId xmlns:a16="http://schemas.microsoft.com/office/drawing/2014/main" id="{A92DF49A-063A-4F60-BE30-D26826492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379" name="Freeform: Shape 16">
              <a:extLst>
                <a:ext uri="{FF2B5EF4-FFF2-40B4-BE49-F238E27FC236}">
                  <a16:creationId xmlns:a16="http://schemas.microsoft.com/office/drawing/2014/main" id="{70DCBBE0-7DEE-43ED-BEE3-ABB179CFC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539FE8DF-D1B2-4074-9BDF-C458EA012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380" name="Freeform: Shape 18">
              <a:extLst>
                <a:ext uri="{FF2B5EF4-FFF2-40B4-BE49-F238E27FC236}">
                  <a16:creationId xmlns:a16="http://schemas.microsoft.com/office/drawing/2014/main" id="{61C143B5-6E24-417D-A035-65747A8E9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0331ED8C-8819-4FFB-BF3C-FDA6A90D4B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381" name="Freeform: Shape 20">
              <a:extLst>
                <a:ext uri="{FF2B5EF4-FFF2-40B4-BE49-F238E27FC236}">
                  <a16:creationId xmlns:a16="http://schemas.microsoft.com/office/drawing/2014/main" id="{2A39574D-5ECC-4A94-9CB6-646D90DA5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382" name="Freeform: Shape 21">
              <a:extLst>
                <a:ext uri="{FF2B5EF4-FFF2-40B4-BE49-F238E27FC236}">
                  <a16:creationId xmlns:a16="http://schemas.microsoft.com/office/drawing/2014/main" id="{6A73D6F7-977D-4026-8F68-CA63C162C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383" name="Freeform: Shape 22">
              <a:extLst>
                <a:ext uri="{FF2B5EF4-FFF2-40B4-BE49-F238E27FC236}">
                  <a16:creationId xmlns:a16="http://schemas.microsoft.com/office/drawing/2014/main" id="{56348370-4FD9-4A99-BB05-944D5B0B0E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84" name="Freeform: Shape 23">
              <a:extLst>
                <a:ext uri="{FF2B5EF4-FFF2-40B4-BE49-F238E27FC236}">
                  <a16:creationId xmlns:a16="http://schemas.microsoft.com/office/drawing/2014/main" id="{D1146D46-43DB-4487-A191-0970511C3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85" name="Freeform: Shape 24">
              <a:extLst>
                <a:ext uri="{FF2B5EF4-FFF2-40B4-BE49-F238E27FC236}">
                  <a16:creationId xmlns:a16="http://schemas.microsoft.com/office/drawing/2014/main" id="{517B7142-9D64-4D34-B23C-9471326AD6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86" name="Freeform: Shape 25">
              <a:extLst>
                <a:ext uri="{FF2B5EF4-FFF2-40B4-BE49-F238E27FC236}">
                  <a16:creationId xmlns:a16="http://schemas.microsoft.com/office/drawing/2014/main" id="{E8EB71CD-AB26-440E-A0D5-E1081DB5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87" name="Freeform: Shape 26">
              <a:extLst>
                <a:ext uri="{FF2B5EF4-FFF2-40B4-BE49-F238E27FC236}">
                  <a16:creationId xmlns:a16="http://schemas.microsoft.com/office/drawing/2014/main" id="{34423BD2-7458-4680-AF49-5013C9D30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88" name="Freeform: Shape 27">
              <a:extLst>
                <a:ext uri="{FF2B5EF4-FFF2-40B4-BE49-F238E27FC236}">
                  <a16:creationId xmlns:a16="http://schemas.microsoft.com/office/drawing/2014/main" id="{25547DC8-8B87-4446-9CC9-65AF04A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389" name="Oval 29">
            <a:extLst>
              <a:ext uri="{FF2B5EF4-FFF2-40B4-BE49-F238E27FC236}">
                <a16:creationId xmlns:a16="http://schemas.microsoft.com/office/drawing/2014/main" id="{EC11F68A-CC71-4196-BBF3-20CDCD75D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502"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0" name="Oval 31">
            <a:extLst>
              <a:ext uri="{FF2B5EF4-FFF2-40B4-BE49-F238E27FC236}">
                <a16:creationId xmlns:a16="http://schemas.microsoft.com/office/drawing/2014/main" id="{085F9950-F10E-4E64-962B-F7034578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502" y="4752208"/>
            <a:ext cx="365021" cy="36502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Content Placeholder 3">
            <a:extLst>
              <a:ext uri="{FF2B5EF4-FFF2-40B4-BE49-F238E27FC236}">
                <a16:creationId xmlns:a16="http://schemas.microsoft.com/office/drawing/2014/main" id="{E5502554-D49C-4753-A3D7-AE71DACC7E4D}"/>
              </a:ext>
            </a:extLst>
          </p:cNvPr>
          <p:cNvSpPr>
            <a:spLocks noGrp="1"/>
          </p:cNvSpPr>
          <p:nvPr>
            <p:ph idx="1"/>
          </p:nvPr>
        </p:nvSpPr>
        <p:spPr>
          <a:xfrm>
            <a:off x="6234868" y="1130846"/>
            <a:ext cx="5217173" cy="4351338"/>
          </a:xfrm>
        </p:spPr>
        <p:txBody>
          <a:bodyPr>
            <a:normAutofit/>
          </a:bodyPr>
          <a:lstStyle/>
          <a:p>
            <a:r>
              <a:rPr lang="en-US" sz="2600" dirty="0">
                <a:solidFill>
                  <a:schemeClr val="bg1"/>
                </a:solidFill>
              </a:rPr>
              <a:t>poor estimates and plans</a:t>
            </a:r>
          </a:p>
          <a:p>
            <a:r>
              <a:rPr lang="en-US" sz="2600" dirty="0">
                <a:solidFill>
                  <a:schemeClr val="bg1"/>
                </a:solidFill>
              </a:rPr>
              <a:t>lack of quality standards and measures</a:t>
            </a:r>
          </a:p>
          <a:p>
            <a:r>
              <a:rPr lang="en-US" sz="2600" dirty="0">
                <a:solidFill>
                  <a:schemeClr val="bg1"/>
                </a:solidFill>
              </a:rPr>
              <a:t>lack of guidance about making organizational decisions</a:t>
            </a:r>
          </a:p>
          <a:p>
            <a:r>
              <a:rPr lang="en-US" sz="2600" dirty="0">
                <a:solidFill>
                  <a:schemeClr val="bg1"/>
                </a:solidFill>
              </a:rPr>
              <a:t>lack of techniques to make progress visible</a:t>
            </a:r>
          </a:p>
          <a:p>
            <a:r>
              <a:rPr lang="en-US" sz="2600" dirty="0">
                <a:solidFill>
                  <a:schemeClr val="bg1"/>
                </a:solidFill>
              </a:rPr>
              <a:t>poor role definition - who does what?</a:t>
            </a:r>
          </a:p>
          <a:p>
            <a:r>
              <a:rPr lang="en-US" sz="2600" dirty="0">
                <a:solidFill>
                  <a:schemeClr val="bg1"/>
                </a:solidFill>
              </a:rPr>
              <a:t>incorrect success criteria.</a:t>
            </a:r>
            <a:endParaRPr lang="LID4096" sz="2600" dirty="0">
              <a:solidFill>
                <a:schemeClr val="bg1"/>
              </a:solidFill>
            </a:endParaRPr>
          </a:p>
        </p:txBody>
      </p:sp>
    </p:spTree>
    <p:extLst>
      <p:ext uri="{BB962C8B-B14F-4D97-AF65-F5344CB8AC3E}">
        <p14:creationId xmlns:p14="http://schemas.microsoft.com/office/powerpoint/2010/main" val="883120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10">
            <a:extLst>
              <a:ext uri="{FF2B5EF4-FFF2-40B4-BE49-F238E27FC236}">
                <a16:creationId xmlns:a16="http://schemas.microsoft.com/office/drawing/2014/main" id="{8045BF01-625E-4022-91E5-488DB3FCB7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0658" cy="6858000"/>
          </a:xfrm>
          <a:prstGeom prst="rect">
            <a:avLst/>
          </a:prstGeom>
          <a:solidFill>
            <a:schemeClr val="tx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85000"/>
                </a:schemeClr>
              </a:solidFill>
            </a:endParaRPr>
          </a:p>
        </p:txBody>
      </p:sp>
      <p:sp>
        <p:nvSpPr>
          <p:cNvPr id="2" name="Title 1">
            <a:extLst>
              <a:ext uri="{FF2B5EF4-FFF2-40B4-BE49-F238E27FC236}">
                <a16:creationId xmlns:a16="http://schemas.microsoft.com/office/drawing/2014/main" id="{FE0A95CF-BAFD-4763-A467-EDEEBEE40BFD}"/>
              </a:ext>
            </a:extLst>
          </p:cNvPr>
          <p:cNvSpPr>
            <a:spLocks noGrp="1"/>
          </p:cNvSpPr>
          <p:nvPr>
            <p:ph type="title"/>
          </p:nvPr>
        </p:nvSpPr>
        <p:spPr>
          <a:xfrm>
            <a:off x="475488" y="2745736"/>
            <a:ext cx="3703320" cy="1366528"/>
          </a:xfrm>
          <a:solidFill>
            <a:schemeClr val="tx1">
              <a:alpha val="50000"/>
            </a:schemeClr>
          </a:solidFill>
          <a:ln w="25400" cap="sq" cmpd="sng">
            <a:solidFill>
              <a:schemeClr val="bg1"/>
            </a:solidFill>
            <a:miter lim="800000"/>
          </a:ln>
        </p:spPr>
        <p:txBody>
          <a:bodyPr vert="horz" lIns="91440" tIns="45720" rIns="91440" bIns="45720" rtlCol="0" anchor="ctr">
            <a:normAutofit/>
          </a:bodyPr>
          <a:lstStyle/>
          <a:p>
            <a:pPr algn="ctr"/>
            <a:r>
              <a:rPr lang="en-US" sz="2700" kern="1200">
                <a:solidFill>
                  <a:schemeClr val="bg1"/>
                </a:solidFill>
                <a:latin typeface="+mj-lt"/>
                <a:ea typeface="+mj-ea"/>
                <a:cs typeface="+mj-cs"/>
              </a:rPr>
              <a:t>Problems With Software Project</a:t>
            </a:r>
            <a:br>
              <a:rPr lang="en-US" sz="2700" kern="1200">
                <a:solidFill>
                  <a:schemeClr val="bg1"/>
                </a:solidFill>
                <a:latin typeface="+mj-lt"/>
                <a:ea typeface="+mj-ea"/>
                <a:cs typeface="+mj-cs"/>
              </a:rPr>
            </a:br>
            <a:r>
              <a:rPr lang="en-US" sz="2700" kern="1200">
                <a:solidFill>
                  <a:schemeClr val="bg1"/>
                </a:solidFill>
                <a:latin typeface="+mj-lt"/>
                <a:ea typeface="+mj-ea"/>
                <a:cs typeface="+mj-cs"/>
              </a:rPr>
              <a:t>From staff point of view</a:t>
            </a:r>
          </a:p>
        </p:txBody>
      </p:sp>
      <p:sp useBgFill="1">
        <p:nvSpPr>
          <p:cNvPr id="26" name="Rectangle 12">
            <a:extLst>
              <a:ext uri="{FF2B5EF4-FFF2-40B4-BE49-F238E27FC236}">
                <a16:creationId xmlns:a16="http://schemas.microsoft.com/office/drawing/2014/main" id="{0E442549-290E-4B7E-892E-F2DB911DD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7" y="-2"/>
            <a:ext cx="7537704"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77ECE12-4EC8-479C-9B3E-670A2632738D}"/>
              </a:ext>
            </a:extLst>
          </p:cNvPr>
          <p:cNvSpPr>
            <a:spLocks noGrp="1"/>
          </p:cNvSpPr>
          <p:nvPr>
            <p:ph idx="1"/>
          </p:nvPr>
        </p:nvSpPr>
        <p:spPr>
          <a:xfrm>
            <a:off x="5294377" y="640080"/>
            <a:ext cx="6049953" cy="2523854"/>
          </a:xfrm>
        </p:spPr>
        <p:txBody>
          <a:bodyPr vert="horz" lIns="91440" tIns="45720" rIns="91440" bIns="45720" rtlCol="0" anchor="b">
            <a:normAutofit/>
          </a:bodyPr>
          <a:lstStyle/>
          <a:p>
            <a:pPr marL="0"/>
            <a:endParaRPr lang="en-US" sz="2000"/>
          </a:p>
          <a:p>
            <a:pPr marL="0"/>
            <a:endParaRPr lang="en-US" sz="2000"/>
          </a:p>
          <a:p>
            <a:pPr marL="0"/>
            <a:endParaRPr lang="en-US" sz="2000"/>
          </a:p>
          <a:p>
            <a:pPr marL="0"/>
            <a:endParaRPr lang="en-US" sz="2000"/>
          </a:p>
        </p:txBody>
      </p:sp>
      <p:graphicFrame>
        <p:nvGraphicFramePr>
          <p:cNvPr id="18" name="TextBox 5">
            <a:extLst>
              <a:ext uri="{FF2B5EF4-FFF2-40B4-BE49-F238E27FC236}">
                <a16:creationId xmlns:a16="http://schemas.microsoft.com/office/drawing/2014/main" id="{8A4D4588-DCC8-49D6-9D3C-D737FB61CE40}"/>
              </a:ext>
            </a:extLst>
          </p:cNvPr>
          <p:cNvGraphicFramePr/>
          <p:nvPr>
            <p:extLst>
              <p:ext uri="{D42A27DB-BD31-4B8C-83A1-F6EECF244321}">
                <p14:modId xmlns:p14="http://schemas.microsoft.com/office/powerpoint/2010/main" val="1128292129"/>
              </p:ext>
            </p:extLst>
          </p:nvPr>
        </p:nvGraphicFramePr>
        <p:xfrm>
          <a:off x="5393437" y="568171"/>
          <a:ext cx="6059423" cy="5548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91691064"/>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1317</TotalTime>
  <Words>513</Words>
  <Application>Microsoft Office PowerPoint</Application>
  <PresentationFormat>Widescreen</PresentationFormat>
  <Paragraphs>67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Software Project Management </vt:lpstr>
      <vt:lpstr>Learning aspects in SPM …</vt:lpstr>
      <vt:lpstr>Software Project Management</vt:lpstr>
      <vt:lpstr>Software Project Management</vt:lpstr>
      <vt:lpstr>Project Management</vt:lpstr>
      <vt:lpstr>Management Include</vt:lpstr>
      <vt:lpstr>Responsibility of PM</vt:lpstr>
      <vt:lpstr>Problems With Software Project From PM point of view</vt:lpstr>
      <vt:lpstr>Problems With Software Project From staff point of view</vt:lpstr>
      <vt:lpstr>Refrences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Project Management </dc:title>
  <dc:creator>Maryum Ishfaq</dc:creator>
  <cp:lastModifiedBy>Usama Sarwar</cp:lastModifiedBy>
  <cp:revision>19</cp:revision>
  <dcterms:created xsi:type="dcterms:W3CDTF">2020-09-15T08:37:11Z</dcterms:created>
  <dcterms:modified xsi:type="dcterms:W3CDTF">2021-06-19T16:20:18Z</dcterms:modified>
</cp:coreProperties>
</file>