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3" r:id="rId2"/>
    <p:sldId id="304" r:id="rId3"/>
    <p:sldId id="256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300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985E"/>
    <a:srgbClr val="029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A061F-5945-4858-A547-239B8D0C13AD}" v="56" dt="2022-04-06T12:03:49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388" autoAdjust="0"/>
  </p:normalViewPr>
  <p:slideViewPr>
    <p:cSldViewPr snapToGrid="0">
      <p:cViewPr varScale="1">
        <p:scale>
          <a:sx n="56" d="100"/>
          <a:sy n="56" d="100"/>
        </p:scale>
        <p:origin x="12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9D73-9A87-44BA-87AF-7C64578B240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56B15-0856-4121-AAB7-C8F0CBD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86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Google Firebase is a Google-backed application development software that enables developers to develop iOS, Android and Web apps.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built on Google’s infrastructure and provides developers with a variety of tools and services to help them develop quality apps, grow their user base.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75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1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86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6AA8-458E-4A4F-AD13-B0B04124F6C3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C7A2-8CE1-4A33-83B2-49624AB38BC9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7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4C9B-22E6-44DE-9981-73455F6EBED3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9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EB9-6B3E-4CC0-A2CB-6B1ED04CBAE1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72BE-3B88-4448-9D14-22C5EB54937F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0554-2FC9-4002-A79E-635AA29674D6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5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3513-869C-4A96-8299-A1139FD2C595}" type="datetime1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D81E-083C-45EE-B807-4E79B9577858}" type="datetime1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299-554B-48CC-965A-BF4495463D1B}" type="datetime1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9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748-8DD1-475E-B624-BDEAED64B0BF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9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5C81-ABA7-4EA6-9A2B-7847E819BF33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7246-9EE9-4ECB-8BB3-D1F347E5C363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whatis/definition/Firebase-Cloud-Messaging-FC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firebase.google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909538" y="3133898"/>
            <a:ext cx="3375287" cy="3724102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85" y="5287348"/>
            <a:ext cx="2567353" cy="102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37" y="5434441"/>
            <a:ext cx="1060999" cy="880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7" y="5434441"/>
            <a:ext cx="2975931" cy="8808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3413" y="2142513"/>
            <a:ext cx="6834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Flutter – Lecture 15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46503"/>
            <a:ext cx="4114800" cy="365125"/>
          </a:xfrm>
        </p:spPr>
        <p:txBody>
          <a:bodyPr/>
          <a:lstStyle/>
          <a:p>
            <a:r>
              <a:rPr lang="en-US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137082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Firebase SDK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Configure project level </a:t>
            </a:r>
            <a:r>
              <a:rPr lang="en-US" dirty="0" err="1"/>
              <a:t>gradle</a:t>
            </a:r>
            <a:endParaRPr lang="x-non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81DA6A-1AA3-4260-AB30-D6D40FA25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265" y="1856860"/>
            <a:ext cx="5304392" cy="40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5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730" y="726066"/>
            <a:ext cx="10515600" cy="1325563"/>
          </a:xfrm>
        </p:spPr>
        <p:txBody>
          <a:bodyPr/>
          <a:lstStyle/>
          <a:p>
            <a:r>
              <a:rPr lang="en-US" dirty="0"/>
              <a:t>Add Firebase SDK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Configure app level Gradle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adding SDK run You flutter app</a:t>
            </a:r>
            <a:endParaRPr lang="x-none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451943-BD7A-4DAB-88D7-61C7E9E07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388228"/>
            <a:ext cx="6468459" cy="309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4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Plugin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Before any Firebase services can be used, you must first install the </a:t>
            </a:r>
            <a:r>
              <a:rPr lang="en-US" dirty="0" err="1">
                <a:solidFill>
                  <a:srgbClr val="FF0000"/>
                </a:solidFill>
              </a:rPr>
              <a:t>firebase_core</a:t>
            </a:r>
            <a:r>
              <a:rPr lang="en-US" dirty="0"/>
              <a:t> plugin, which is responsible for connecting your application to Firebase.</a:t>
            </a:r>
          </a:p>
          <a:p>
            <a:pPr marL="0" indent="0">
              <a:buNone/>
            </a:pPr>
            <a:r>
              <a:rPr lang="en-US" dirty="0"/>
              <a:t>Add this plug in your </a:t>
            </a:r>
            <a:r>
              <a:rPr lang="en-US" dirty="0" err="1"/>
              <a:t>pubspec.yaml</a:t>
            </a:r>
            <a:endParaRPr lang="en-US" dirty="0"/>
          </a:p>
          <a:p>
            <a:pPr marL="0" indent="0">
              <a:buNone/>
            </a:pPr>
            <a:r>
              <a:rPr lang="en-US" sz="2000" i="1" dirty="0"/>
              <a:t>  dependencies:</a:t>
            </a:r>
          </a:p>
          <a:p>
            <a:pPr marL="0" indent="0">
              <a:buNone/>
            </a:pPr>
            <a:r>
              <a:rPr lang="en-US" sz="2000" i="1" dirty="0"/>
              <a:t>    </a:t>
            </a:r>
            <a:r>
              <a:rPr lang="en-US" sz="2000" i="1" dirty="0" err="1"/>
              <a:t>firebase_core</a:t>
            </a:r>
            <a:r>
              <a:rPr lang="en-US" sz="2000" i="1" dirty="0"/>
              <a:t>: 0.3.4</a:t>
            </a:r>
          </a:p>
          <a:p>
            <a:pPr marL="0" indent="0">
              <a:buNone/>
            </a:pPr>
            <a:r>
              <a:rPr lang="en-US" dirty="0"/>
              <a:t>For Firebase Authentication and cloud </a:t>
            </a:r>
            <a:r>
              <a:rPr lang="en-US" dirty="0" err="1"/>
              <a:t>firestore</a:t>
            </a:r>
            <a:r>
              <a:rPr lang="en-US" dirty="0"/>
              <a:t> add the following plugin</a:t>
            </a:r>
          </a:p>
          <a:p>
            <a:pPr marL="0" indent="0">
              <a:buNone/>
            </a:pPr>
            <a:r>
              <a:rPr lang="en-US" i="1" dirty="0"/>
              <a:t>  </a:t>
            </a:r>
            <a:r>
              <a:rPr lang="en-US" sz="1900" i="1" dirty="0"/>
              <a:t>dependencies:</a:t>
            </a:r>
          </a:p>
          <a:p>
            <a:pPr marL="0" indent="0">
              <a:buNone/>
            </a:pPr>
            <a:r>
              <a:rPr lang="en-US" sz="1900" i="1" dirty="0"/>
              <a:t>    </a:t>
            </a:r>
            <a:r>
              <a:rPr lang="en-US" sz="1900" i="1" dirty="0" err="1"/>
              <a:t>firebase_core</a:t>
            </a:r>
            <a:r>
              <a:rPr lang="en-US" sz="1900" i="1" dirty="0"/>
              <a:t>: 0.3.4</a:t>
            </a:r>
          </a:p>
          <a:p>
            <a:pPr marL="0" indent="0">
              <a:buNone/>
            </a:pPr>
            <a:r>
              <a:rPr lang="en-US" sz="1900" i="1" dirty="0"/>
              <a:t>    </a:t>
            </a:r>
            <a:r>
              <a:rPr lang="en-US" sz="1900" i="1" dirty="0" err="1"/>
              <a:t>firebase_auth</a:t>
            </a:r>
            <a:r>
              <a:rPr lang="en-US" sz="1900" i="1" dirty="0"/>
              <a:t>: 0.8.4+4</a:t>
            </a:r>
          </a:p>
          <a:p>
            <a:pPr marL="0" indent="0">
              <a:buNone/>
            </a:pPr>
            <a:r>
              <a:rPr lang="en-US" sz="1900" i="1" dirty="0"/>
              <a:t>    </a:t>
            </a:r>
            <a:r>
              <a:rPr lang="en-US" sz="1900" i="1" dirty="0" err="1"/>
              <a:t>cloud_firestore</a:t>
            </a:r>
            <a:r>
              <a:rPr lang="en-US" sz="1900" i="1" dirty="0"/>
              <a:t>: 0.9.13+1</a:t>
            </a:r>
            <a:endParaRPr lang="en-GB" sz="1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5" name="Isosceles Triangle 3">
            <a:extLst>
              <a:ext uri="{FF2B5EF4-FFF2-40B4-BE49-F238E27FC236}">
                <a16:creationId xmlns:a16="http://schemas.microsoft.com/office/drawing/2014/main" id="{A7D404EC-4632-4B35-A4F6-5698ECB76E69}"/>
              </a:ext>
            </a:extLst>
          </p:cNvPr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A85582-56A6-4916-8EFA-AD12CD6AEBD9}"/>
              </a:ext>
            </a:extLst>
          </p:cNvPr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94E84-F568-4DFE-B150-A30512337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2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A711-4C89-407D-82E0-D002E4DA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68BBF-002C-450D-BE30-B5BFD854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Today we have learned about:</a:t>
            </a:r>
          </a:p>
          <a:p>
            <a:pPr marL="36900" indent="0">
              <a:buNone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Firebase – Services &amp; Setup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Registration and Configuration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Firebase SDK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Firebase Plugin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2C155-7EA7-48F7-8580-6D177FA5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5" name="Isosceles Triangle 3">
            <a:extLst>
              <a:ext uri="{FF2B5EF4-FFF2-40B4-BE49-F238E27FC236}">
                <a16:creationId xmlns:a16="http://schemas.microsoft.com/office/drawing/2014/main" id="{A7BBE944-724E-47B6-8546-F878895367FA}"/>
              </a:ext>
            </a:extLst>
          </p:cNvPr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DAE02-12E6-407D-BDEB-61BBF590BB63}"/>
              </a:ext>
            </a:extLst>
          </p:cNvPr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AC9CB5-6E47-4F0C-B720-F9EF61328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782" y="500988"/>
            <a:ext cx="3026751" cy="89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A711-4C89-407D-82E0-D002E4DA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Next Lecture: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68BBF-002C-450D-BE30-B5BFD854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We will Cover in more detail: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as Backend</a:t>
            </a:r>
            <a:endParaRPr lang="en-PK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2C155-7EA7-48F7-8580-6D177FA5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5" name="Isosceles Triangle 3">
            <a:extLst>
              <a:ext uri="{FF2B5EF4-FFF2-40B4-BE49-F238E27FC236}">
                <a16:creationId xmlns:a16="http://schemas.microsoft.com/office/drawing/2014/main" id="{A7BBE944-724E-47B6-8546-F878895367FA}"/>
              </a:ext>
            </a:extLst>
          </p:cNvPr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DAE02-12E6-407D-BDEB-61BBF590BB63}"/>
              </a:ext>
            </a:extLst>
          </p:cNvPr>
          <p:cNvSpPr/>
          <p:nvPr/>
        </p:nvSpPr>
        <p:spPr>
          <a:xfrm>
            <a:off x="533400" y="29421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AC9CB5-6E47-4F0C-B720-F9EF61328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4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0900" y="656001"/>
            <a:ext cx="10515600" cy="1325563"/>
          </a:xfrm>
        </p:spPr>
        <p:txBody>
          <a:bodyPr/>
          <a:lstStyle/>
          <a:p>
            <a:r>
              <a:rPr lang="en-US" b="1" dirty="0"/>
              <a:t>Topics to be Covered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27513" y="19793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will Cover following in more detail 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200" dirty="0"/>
              <a:t>Flutter External Resources </a:t>
            </a:r>
          </a:p>
          <a:p>
            <a:r>
              <a:rPr lang="en-US" sz="3200" dirty="0"/>
              <a:t>(font, image, audio/video) for Application Development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365111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909538" y="3133898"/>
            <a:ext cx="3375287" cy="3724102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85" y="5287348"/>
            <a:ext cx="2567353" cy="102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37" y="5434441"/>
            <a:ext cx="1060999" cy="880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7" y="5434441"/>
            <a:ext cx="2975931" cy="8808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78936" y="2630186"/>
            <a:ext cx="6834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/>
              <a:t>FireBase</a:t>
            </a:r>
            <a:endParaRPr lang="en-US" sz="44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46503"/>
            <a:ext cx="4114800" cy="365125"/>
          </a:xfrm>
        </p:spPr>
        <p:txBody>
          <a:bodyPr/>
          <a:lstStyle/>
          <a:p>
            <a:r>
              <a:rPr lang="en-US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26230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12544" y="459520"/>
            <a:ext cx="10515600" cy="1029921"/>
          </a:xfrm>
        </p:spPr>
        <p:txBody>
          <a:bodyPr/>
          <a:lstStyle/>
          <a:p>
            <a:r>
              <a:rPr lang="en-US" dirty="0"/>
              <a:t>Firebase Services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336430"/>
            <a:ext cx="10515600" cy="51151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Firebase offers a number of services, including:</a:t>
            </a:r>
          </a:p>
          <a:p>
            <a:r>
              <a:rPr lang="en-GB" b="1" dirty="0"/>
              <a:t>Authentication: </a:t>
            </a:r>
            <a:r>
              <a:rPr lang="en-US" dirty="0"/>
              <a:t>It supports authentication using passwords, phone numbers, Google, Facebook, Twitter, and more.</a:t>
            </a:r>
            <a:endParaRPr lang="en-GB" b="1" dirty="0"/>
          </a:p>
          <a:p>
            <a:r>
              <a:rPr lang="en-GB" b="1" dirty="0" err="1"/>
              <a:t>Realtime</a:t>
            </a:r>
            <a:r>
              <a:rPr lang="en-GB" b="1" dirty="0"/>
              <a:t> database: </a:t>
            </a:r>
            <a:r>
              <a:rPr lang="en-US" dirty="0"/>
              <a:t>Data is synced across all clients in </a:t>
            </a:r>
            <a:r>
              <a:rPr lang="en-US" dirty="0" err="1"/>
              <a:t>realtime</a:t>
            </a:r>
            <a:r>
              <a:rPr lang="en-US" dirty="0"/>
              <a:t> and remains available even when an app goes offline.</a:t>
            </a:r>
          </a:p>
          <a:p>
            <a:r>
              <a:rPr lang="en-GB" b="1" dirty="0"/>
              <a:t>Hosting: </a:t>
            </a:r>
            <a:r>
              <a:rPr lang="en-US" dirty="0"/>
              <a:t>Firebase Hosting provides fast hosting for a web app; content is cached into content delivery networks worldwide.</a:t>
            </a:r>
          </a:p>
          <a:p>
            <a:r>
              <a:rPr lang="en-GB" b="1" dirty="0"/>
              <a:t>Notifications: </a:t>
            </a:r>
            <a:r>
              <a:rPr lang="en-US" dirty="0"/>
              <a:t>Notifications can be sent with firebase with no additional coding.</a:t>
            </a:r>
          </a:p>
          <a:p>
            <a:r>
              <a:rPr lang="en-US" b="1" dirty="0"/>
              <a:t>Cloud messaging</a:t>
            </a:r>
            <a:r>
              <a:rPr lang="en-US" dirty="0"/>
              <a:t>: Firebase Cloud Messaging (</a:t>
            </a:r>
            <a:r>
              <a:rPr lang="en-US" u="sng" dirty="0">
                <a:hlinkClick r:id="rId3"/>
              </a:rPr>
              <a:t>FCM</a:t>
            </a:r>
            <a:r>
              <a:rPr lang="en-US" dirty="0"/>
              <a:t>) is a cross-platform messaging tool that lets companies reliably receive and deliver messages on </a:t>
            </a:r>
            <a:r>
              <a:rPr lang="en-US" dirty="0" err="1"/>
              <a:t>iOS</a:t>
            </a:r>
            <a:r>
              <a:rPr lang="en-US" dirty="0"/>
              <a:t>, Android and the web at no cost.</a:t>
            </a:r>
          </a:p>
          <a:p>
            <a:r>
              <a:rPr lang="en-GB" b="1" dirty="0"/>
              <a:t>Test lab:</a:t>
            </a:r>
            <a:r>
              <a:rPr lang="en-GB" dirty="0"/>
              <a:t> </a:t>
            </a:r>
            <a:r>
              <a:rPr lang="en-US" dirty="0"/>
              <a:t>Firebase Test Lab is a cloud-based app-testing infrastructure. With one operation, developers can test their </a:t>
            </a:r>
            <a:r>
              <a:rPr lang="en-US" dirty="0" err="1"/>
              <a:t>iOS</a:t>
            </a:r>
            <a:r>
              <a:rPr lang="en-US" dirty="0"/>
              <a:t> or Android apps across a variety of devices and device configurations. </a:t>
            </a:r>
            <a:r>
              <a:rPr lang="en-GB" dirty="0"/>
              <a:t> </a:t>
            </a:r>
          </a:p>
          <a:p>
            <a:r>
              <a:rPr lang="en-US" b="1" dirty="0" err="1"/>
              <a:t>FireStore</a:t>
            </a:r>
            <a:r>
              <a:rPr lang="en-US" b="1" dirty="0"/>
              <a:t>:</a:t>
            </a:r>
            <a:r>
              <a:rPr lang="en-US" dirty="0"/>
              <a:t> Store and sync app data at global scale.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392859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92991"/>
            <a:ext cx="10515600" cy="1325563"/>
          </a:xfrm>
        </p:spPr>
        <p:txBody>
          <a:bodyPr/>
          <a:lstStyle/>
          <a:p>
            <a:r>
              <a:rPr lang="en-US" dirty="0"/>
              <a:t>Firebase Project Setup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 any Firebase services can be used, you have to create a project by </a:t>
            </a:r>
            <a:r>
              <a:rPr lang="en-US" dirty="0">
                <a:hlinkClick r:id="rId4"/>
              </a:rPr>
              <a:t>https://firebase.google.com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select Add Project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833688"/>
            <a:ext cx="109918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749" y="4024313"/>
            <a:ext cx="3163400" cy="237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83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Project Setup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Project name</a:t>
            </a:r>
          </a:p>
          <a:p>
            <a:r>
              <a:rPr lang="en-US" dirty="0"/>
              <a:t>Accept Term &amp; Conditions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39" y="656484"/>
            <a:ext cx="4127188" cy="542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44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Firebase to the Project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91683" y="1511908"/>
            <a:ext cx="4671646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Click Add App</a:t>
            </a:r>
          </a:p>
          <a:p>
            <a:r>
              <a:rPr lang="en-US" dirty="0"/>
              <a:t>Select </a:t>
            </a:r>
            <a:r>
              <a:rPr lang="en-US" dirty="0" err="1"/>
              <a:t>plateform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205" y="2039450"/>
            <a:ext cx="48196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55" y="4063511"/>
            <a:ext cx="46291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74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937" y="697545"/>
            <a:ext cx="10515600" cy="1325563"/>
          </a:xfrm>
        </p:spPr>
        <p:txBody>
          <a:bodyPr/>
          <a:lstStyle/>
          <a:p>
            <a:r>
              <a:rPr lang="en-US" dirty="0"/>
              <a:t>Register App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Provide Detail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3B02F6-4360-459B-9833-C30BC4145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139" y="1266513"/>
            <a:ext cx="5504736" cy="471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5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Config</a:t>
            </a:r>
            <a:r>
              <a:rPr lang="en-US" dirty="0"/>
              <a:t> File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Download the </a:t>
            </a:r>
            <a:r>
              <a:rPr lang="en-US" dirty="0" err="1"/>
              <a:t>json</a:t>
            </a:r>
            <a:r>
              <a:rPr lang="en-US" dirty="0"/>
              <a:t> file</a:t>
            </a:r>
          </a:p>
          <a:p>
            <a:r>
              <a:rPr lang="en-US" dirty="0"/>
              <a:t>Place it in the app directory</a:t>
            </a:r>
            <a:endParaRPr lang="x-none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B9D326-3C17-4D02-90AE-13E02DCBC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093" y="1825625"/>
            <a:ext cx="5298614" cy="393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2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502</Words>
  <Application>Microsoft Office PowerPoint</Application>
  <PresentationFormat>Widescreen</PresentationFormat>
  <Paragraphs>110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Topics to be Covered</vt:lpstr>
      <vt:lpstr>PowerPoint Presentation</vt:lpstr>
      <vt:lpstr>Firebase Services</vt:lpstr>
      <vt:lpstr>Firebase Project Setup</vt:lpstr>
      <vt:lpstr>Firebase Project Setup</vt:lpstr>
      <vt:lpstr>Adding Firebase to the Project</vt:lpstr>
      <vt:lpstr>Register App</vt:lpstr>
      <vt:lpstr>Download Config File</vt:lpstr>
      <vt:lpstr>Add Firebase SDK</vt:lpstr>
      <vt:lpstr>Add Firebase SDK</vt:lpstr>
      <vt:lpstr>Firebase Plugin</vt:lpstr>
      <vt:lpstr>Summary</vt:lpstr>
      <vt:lpstr>In Next Lecture: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Designer</dc:creator>
  <cp:lastModifiedBy>LPT-006</cp:lastModifiedBy>
  <cp:revision>47</cp:revision>
  <dcterms:created xsi:type="dcterms:W3CDTF">2022-04-06T09:07:20Z</dcterms:created>
  <dcterms:modified xsi:type="dcterms:W3CDTF">2022-05-16T13:37:23Z</dcterms:modified>
</cp:coreProperties>
</file>