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4" r:id="rId3"/>
    <p:sldId id="256" r:id="rId4"/>
    <p:sldId id="262" r:id="rId5"/>
    <p:sldId id="263" r:id="rId6"/>
    <p:sldId id="264" r:id="rId7"/>
    <p:sldId id="265" r:id="rId8"/>
    <p:sldId id="25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49" autoAdjust="0"/>
  </p:normalViewPr>
  <p:slideViewPr>
    <p:cSldViewPr snapToGrid="0">
      <p:cViewPr varScale="1">
        <p:scale>
          <a:sx n="54" d="100"/>
          <a:sy n="54" d="100"/>
        </p:scale>
        <p:origin x="13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1: Create a Firebase project. Before you can add Firebase to your Flutter app, you need to create a Firebase project to connect to your app.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Register your app with Firebase.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Add a Firebase configuration file.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4: Add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FlutterFire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Flutter – Lecture 16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37082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656001"/>
            <a:ext cx="10515600" cy="1325563"/>
          </a:xfrm>
        </p:spPr>
        <p:txBody>
          <a:bodyPr/>
          <a:lstStyle/>
          <a:p>
            <a:r>
              <a:rPr lang="en-US" b="1" dirty="0"/>
              <a:t>Topics to be Covered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513" y="1979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will Cover following in more detail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 err="1"/>
              <a:t>FirBase</a:t>
            </a:r>
            <a:r>
              <a:rPr lang="en-US" sz="3200" dirty="0"/>
              <a:t> as Backend</a:t>
            </a:r>
          </a:p>
          <a:p>
            <a:r>
              <a:rPr lang="en-US" sz="3200" dirty="0"/>
              <a:t>Core, Authentication, Registration</a:t>
            </a:r>
          </a:p>
          <a:p>
            <a:r>
              <a:rPr lang="en-US" sz="3200" dirty="0"/>
              <a:t>Verification</a:t>
            </a:r>
          </a:p>
          <a:p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838200" y="2130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Firebase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firebase core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import '</a:t>
            </a:r>
            <a:r>
              <a:rPr lang="en-US" dirty="0" err="1"/>
              <a:t>package:firebase_auth</a:t>
            </a:r>
            <a:r>
              <a:rPr lang="en-US" dirty="0"/>
              <a:t>/</a:t>
            </a:r>
            <a:r>
              <a:rPr lang="en-US" dirty="0" err="1"/>
              <a:t>firebase_auth.dart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 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WidgetsFlutterBinding.ensureInitialized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await </a:t>
            </a:r>
            <a:r>
              <a:rPr lang="en-US" dirty="0" err="1">
                <a:latin typeface="Consolas" panose="020B0609020204030204" pitchFamily="49" charset="0"/>
              </a:rPr>
              <a:t>Firebase.initializeApp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runApp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SignInPage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9573"/>
            <a:ext cx="10515600" cy="1325563"/>
          </a:xfrm>
        </p:spPr>
        <p:txBody>
          <a:bodyPr/>
          <a:lstStyle/>
          <a:p>
            <a:r>
              <a:rPr lang="en-US" dirty="0"/>
              <a:t>Authentication State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FirebaseAuth.instance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</a:rPr>
              <a:t>authStateChanges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.listen((User? user)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(user == null)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print('User is currently signed out!');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print('User is signed in!');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});</a:t>
            </a:r>
            <a:endParaRPr lang="x-none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Email/Password Registration &amp; </a:t>
            </a:r>
            <a:br>
              <a:rPr lang="en-US" dirty="0"/>
            </a:br>
            <a:r>
              <a:rPr lang="en-US" dirty="0"/>
              <a:t>Sign-in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UserCredential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userCredential</a:t>
            </a:r>
            <a:r>
              <a:rPr lang="en-US" dirty="0">
                <a:latin typeface="Consolas" panose="020B0609020204030204" pitchFamily="49" charset="0"/>
              </a:rPr>
              <a:t> = await </a:t>
            </a:r>
            <a:r>
              <a:rPr lang="en-US" dirty="0" err="1">
                <a:latin typeface="Consolas" panose="020B0609020204030204" pitchFamily="49" charset="0"/>
              </a:rPr>
              <a:t>FirebaseAuth.instance.createUserWithEmailAndPassword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email: "barry.allen@example.com",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password: "</a:t>
            </a:r>
            <a:r>
              <a:rPr lang="en-US" dirty="0" err="1">
                <a:latin typeface="Consolas" panose="020B0609020204030204" pitchFamily="49" charset="0"/>
              </a:rPr>
              <a:t>SuperSecretPassword</a:t>
            </a:r>
            <a:r>
              <a:rPr lang="en-US" dirty="0">
                <a:latin typeface="Consolas" panose="020B0609020204030204" pitchFamily="49" charset="0"/>
              </a:rPr>
              <a:t>!"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on </a:t>
            </a:r>
            <a:r>
              <a:rPr lang="en-US" dirty="0" err="1">
                <a:latin typeface="Consolas" panose="020B0609020204030204" pitchFamily="49" charset="0"/>
              </a:rPr>
              <a:t>FirebaseAuthException</a:t>
            </a:r>
            <a:r>
              <a:rPr lang="en-US" dirty="0">
                <a:latin typeface="Consolas" panose="020B0609020204030204" pitchFamily="49" charset="0"/>
              </a:rPr>
              <a:t> catch (e)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e.code</a:t>
            </a:r>
            <a:r>
              <a:rPr lang="en-US" dirty="0">
                <a:latin typeface="Consolas" panose="020B0609020204030204" pitchFamily="49" charset="0"/>
              </a:rPr>
              <a:t> == 'weak-password')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print('The password provided is too weak.');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if (</a:t>
            </a:r>
            <a:r>
              <a:rPr lang="en-US" dirty="0" err="1">
                <a:latin typeface="Consolas" panose="020B0609020204030204" pitchFamily="49" charset="0"/>
              </a:rPr>
              <a:t>e.code</a:t>
            </a:r>
            <a:r>
              <a:rPr lang="en-US" dirty="0">
                <a:latin typeface="Consolas" panose="020B0609020204030204" pitchFamily="49" charset="0"/>
              </a:rPr>
              <a:t> == 'email-already-in-use')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print('The account already exists for that email.');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catch (e) { print(e);}</a:t>
            </a:r>
            <a:endParaRPr lang="x-none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399437"/>
            <a:ext cx="10515600" cy="1325563"/>
          </a:xfrm>
        </p:spPr>
        <p:txBody>
          <a:bodyPr/>
          <a:lstStyle/>
          <a:p>
            <a:r>
              <a:rPr lang="en-US" dirty="0"/>
              <a:t>Email/Password Registration </a:t>
            </a:r>
            <a:br>
              <a:rPr lang="en-US" dirty="0"/>
            </a:br>
            <a:r>
              <a:rPr lang="en-US" dirty="0"/>
              <a:t>&amp; Sign-in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User not found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UserCredential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userCredential</a:t>
            </a:r>
            <a:r>
              <a:rPr lang="en-US" dirty="0">
                <a:latin typeface="Consolas" panose="020B0609020204030204" pitchFamily="49" charset="0"/>
              </a:rPr>
              <a:t> = await </a:t>
            </a:r>
            <a:r>
              <a:rPr lang="en-US" dirty="0" err="1">
                <a:latin typeface="Consolas" panose="020B0609020204030204" pitchFamily="49" charset="0"/>
              </a:rPr>
              <a:t>FirebaseAuth.instance.signInWithEmailAndPassword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email: "barry.allen@example.com",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password: "</a:t>
            </a:r>
            <a:r>
              <a:rPr lang="en-US" dirty="0" err="1">
                <a:latin typeface="Consolas" panose="020B0609020204030204" pitchFamily="49" charset="0"/>
              </a:rPr>
              <a:t>SuperSecretPassword</a:t>
            </a:r>
            <a:r>
              <a:rPr lang="en-US" dirty="0">
                <a:latin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on </a:t>
            </a:r>
            <a:r>
              <a:rPr lang="en-US" dirty="0" err="1">
                <a:latin typeface="Consolas" panose="020B0609020204030204" pitchFamily="49" charset="0"/>
              </a:rPr>
              <a:t>FirebaseAuthException</a:t>
            </a:r>
            <a:r>
              <a:rPr lang="en-US" dirty="0">
                <a:latin typeface="Consolas" panose="020B0609020204030204" pitchFamily="49" charset="0"/>
              </a:rPr>
              <a:t> catch (e)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e.code</a:t>
            </a:r>
            <a:r>
              <a:rPr lang="en-US" dirty="0">
                <a:latin typeface="Consolas" panose="020B0609020204030204" pitchFamily="49" charset="0"/>
              </a:rPr>
              <a:t> == 'user-not-found')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print('No user found for that email.');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if (</a:t>
            </a:r>
            <a:r>
              <a:rPr lang="en-US" dirty="0" err="1">
                <a:latin typeface="Consolas" panose="020B0609020204030204" pitchFamily="49" charset="0"/>
              </a:rPr>
              <a:t>e.code</a:t>
            </a:r>
            <a:r>
              <a:rPr lang="en-US" dirty="0">
                <a:latin typeface="Consolas" panose="020B0609020204030204" pitchFamily="49" charset="0"/>
              </a:rPr>
              <a:t> == 'wrong-password')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print('Wrong password provided for that user.');}}</a:t>
            </a:r>
            <a:endParaRPr lang="x-none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 users email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i="1" dirty="0"/>
              <a:t>User? user = </a:t>
            </a:r>
            <a:r>
              <a:rPr lang="en-US" i="1" dirty="0" err="1"/>
              <a:t>FirebaseAuth.instance.currentUser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if (user!= null &amp;&amp; !</a:t>
            </a:r>
            <a:r>
              <a:rPr lang="en-US" i="1" dirty="0" err="1"/>
              <a:t>user.emailVerified</a:t>
            </a:r>
            <a:r>
              <a:rPr lang="en-US" i="1" dirty="0"/>
              <a:t>) {</a:t>
            </a:r>
          </a:p>
          <a:p>
            <a:pPr marL="914400" lvl="2" indent="0">
              <a:buNone/>
            </a:pPr>
            <a:r>
              <a:rPr lang="en-US" i="1" dirty="0"/>
              <a:t>  await </a:t>
            </a:r>
            <a:r>
              <a:rPr lang="en-US" i="1" dirty="0" err="1"/>
              <a:t>user.sendEmailVerification</a:t>
            </a:r>
            <a:r>
              <a:rPr lang="en-US" i="1" dirty="0"/>
              <a:t>();</a:t>
            </a:r>
          </a:p>
          <a:p>
            <a:pPr marL="914400" lvl="2" indent="0">
              <a:buNone/>
            </a:pPr>
            <a:r>
              <a:rPr lang="en-US" i="1" dirty="0"/>
              <a:t>}</a:t>
            </a:r>
            <a:endParaRPr lang="x-none" i="1"/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Today we have learned about:</a:t>
            </a:r>
          </a:p>
          <a:p>
            <a:pPr marL="36900" indent="0">
              <a:buNone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Initialize the firebase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Authentication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Email/Password Registration &amp; Sign-in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Verifying a users email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82" y="500988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467</Words>
  <Application>Microsoft Office PowerPoint</Application>
  <PresentationFormat>Widescreen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Topics to be Covered</vt:lpstr>
      <vt:lpstr>PowerPoint Presentation</vt:lpstr>
      <vt:lpstr>Initialize the firebase core</vt:lpstr>
      <vt:lpstr>Authentication State</vt:lpstr>
      <vt:lpstr>Email/Password Registration &amp;  Sign-in</vt:lpstr>
      <vt:lpstr>Email/Password Registration  &amp; Sign-in</vt:lpstr>
      <vt:lpstr>Verifying a users email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LPT-006</cp:lastModifiedBy>
  <cp:revision>39</cp:revision>
  <dcterms:created xsi:type="dcterms:W3CDTF">2022-04-06T09:07:20Z</dcterms:created>
  <dcterms:modified xsi:type="dcterms:W3CDTF">2022-05-16T13:37:15Z</dcterms:modified>
</cp:coreProperties>
</file>