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4" r:id="rId6"/>
    <p:sldId id="27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4777" y="1769025"/>
            <a:ext cx="683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ok Antiqua" panose="02040602050305030304" pitchFamily="18" charset="0"/>
              </a:rPr>
              <a:t>Course </a:t>
            </a:r>
            <a:r>
              <a:rPr lang="en-US" sz="2400" b="1" dirty="0" smtClean="0">
                <a:latin typeface="Book Antiqua" panose="02040602050305030304" pitchFamily="18" charset="0"/>
              </a:rPr>
              <a:t>Name</a:t>
            </a:r>
          </a:p>
          <a:p>
            <a:r>
              <a:rPr lang="en-US" sz="6600" b="1" dirty="0" smtClean="0">
                <a:latin typeface="Book Antiqua" panose="02040602050305030304" pitchFamily="18" charset="0"/>
              </a:rPr>
              <a:t>MAD Flutter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562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React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Native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96342" y="1545078"/>
            <a:ext cx="1067605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 Antiqua" panose="02040602050305030304" pitchFamily="18" charset="0"/>
              </a:rPr>
              <a:t>An </a:t>
            </a:r>
            <a:r>
              <a:rPr lang="en-US" sz="2400" dirty="0">
                <a:latin typeface="Book Antiqua" panose="02040602050305030304" pitchFamily="18" charset="0"/>
              </a:rPr>
              <a:t>open-source UI software framework created by Facebook in 2015.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Used to develop applications for both Android and IOS.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React Framework, a JavaScript library along with native platform is used to develop applications.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Allows developers to use developers to write native code in languages such as Java or </a:t>
            </a:r>
            <a:r>
              <a:rPr lang="en-US" sz="2400" dirty="0" err="1">
                <a:latin typeface="Book Antiqua" panose="02040602050305030304" pitchFamily="18" charset="0"/>
              </a:rPr>
              <a:t>Kotlin</a:t>
            </a:r>
            <a:r>
              <a:rPr lang="en-US" sz="2400" dirty="0">
                <a:latin typeface="Book Antiqua" panose="02040602050305030304" pitchFamily="18" charset="0"/>
              </a:rPr>
              <a:t> for Android, Objective-C or Swift for IOS which makes it even more flexible.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3" y="3432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Flutter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281" y="1667092"/>
            <a:ext cx="10515600" cy="4351338"/>
          </a:xfrm>
        </p:spPr>
        <p:txBody>
          <a:bodyPr>
            <a:normAutofit/>
          </a:bodyPr>
          <a:lstStyle/>
          <a:p>
            <a:pPr marL="1031875" indent="-342900" algn="just">
              <a:lnSpc>
                <a:spcPct val="150000"/>
              </a:lnSpc>
            </a:pPr>
            <a:r>
              <a:rPr lang="en-US" sz="2400" dirty="0" smtClean="0">
                <a:latin typeface="Book Antiqua" panose="02040602050305030304" pitchFamily="18" charset="0"/>
              </a:rPr>
              <a:t>Released </a:t>
            </a:r>
            <a:r>
              <a:rPr lang="en-US" sz="2400" dirty="0">
                <a:latin typeface="Book Antiqua" panose="02040602050305030304" pitchFamily="18" charset="0"/>
              </a:rPr>
              <a:t>by Google in 2017.</a:t>
            </a:r>
          </a:p>
          <a:p>
            <a:pPr marL="1031875" indent="-342900"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Used to develop applications for both Android and IOS.</a:t>
            </a:r>
          </a:p>
          <a:p>
            <a:pPr marL="1031875" indent="-342900"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Flutter uses Dart language. Dart is a client-optimized language for developing fast apps on any platform.</a:t>
            </a:r>
          </a:p>
          <a:p>
            <a:pPr marL="1031875" indent="-342900"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According to the 2020 Developer Survey, Flutter is much more loved than Xamarin with a staggering 68.8 percent of developers expressing interest in developing applications with </a:t>
            </a:r>
            <a:r>
              <a:rPr lang="en-US" sz="2400" dirty="0" smtClean="0">
                <a:latin typeface="Book Antiqua" panose="02040602050305030304" pitchFamily="18" charset="0"/>
              </a:rPr>
              <a:t>Flutter.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983" y="3432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Xamarin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6264" y="1734972"/>
            <a:ext cx="11187993" cy="4351338"/>
          </a:xfrm>
        </p:spPr>
        <p:txBody>
          <a:bodyPr>
            <a:normAutofit fontScale="92500" lnSpcReduction="10000"/>
          </a:bodyPr>
          <a:lstStyle/>
          <a:p>
            <a:pPr marL="1252538" indent="-563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Book Antiqua" panose="02040602050305030304" pitchFamily="18" charset="0"/>
              </a:rPr>
              <a:t>Xamarin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is a cross-platform mobile app development framework owned by Microsoft based on Mono, a free and open-source .NET framework.</a:t>
            </a:r>
          </a:p>
          <a:p>
            <a:pPr marL="1252538" indent="-563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Founded by engineers in 2011 and later acquired by Microsoft in 2016.</a:t>
            </a:r>
          </a:p>
          <a:p>
            <a:pPr marL="1252538" indent="-563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Book Antiqua" panose="02040602050305030304" pitchFamily="18" charset="0"/>
              </a:rPr>
              <a:t>Apps are developed using C# language and Microsoft Visual Studio tool is used.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52314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1640" y="98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  <a:ea typeface="+mn-ea"/>
                <a:cs typeface="+mn-cs"/>
              </a:rPr>
              <a:t>Comparison </a:t>
            </a:r>
            <a:r>
              <a:rPr lang="en-US" sz="2800" b="1" dirty="0">
                <a:latin typeface="Book Antiqua" panose="02040602050305030304" pitchFamily="18" charset="0"/>
                <a:ea typeface="+mn-ea"/>
                <a:cs typeface="+mn-cs"/>
              </a:rPr>
              <a:t>(React </a:t>
            </a:r>
            <a:r>
              <a:rPr lang="en-US" sz="2800" b="1" dirty="0" smtClean="0">
                <a:latin typeface="Book Antiqua" panose="02040602050305030304" pitchFamily="18" charset="0"/>
                <a:ea typeface="+mn-ea"/>
                <a:cs typeface="+mn-cs"/>
              </a:rPr>
              <a:t>Native VS </a:t>
            </a:r>
            <a:r>
              <a:rPr lang="en-US" sz="2800" b="1" dirty="0">
                <a:latin typeface="Book Antiqua" panose="02040602050305030304" pitchFamily="18" charset="0"/>
                <a:ea typeface="+mn-ea"/>
                <a:cs typeface="+mn-cs"/>
              </a:rPr>
              <a:t>Flutter)</a:t>
            </a:r>
            <a:endParaRPr lang="en-GB" sz="28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2917" y="2686718"/>
            <a:ext cx="3694617" cy="211064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survey of most loved frameworks on stack overflow in 2020, Flutter was more favored by developers than React Native.</a:t>
            </a:r>
            <a:endParaRPr lang="en-GB" sz="2000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0" name="Picture 9" descr="programming languages rank stackoverflow-1">
            <a:extLst>
              <a:ext uri="{FF2B5EF4-FFF2-40B4-BE49-F238E27FC236}">
                <a16:creationId xmlns:a16="http://schemas.microsoft.com/office/drawing/2014/main" xmlns="" id="{832B2E8F-FF02-4871-8079-2D6DF09C1B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2"/>
          <a:stretch/>
        </p:blipFill>
        <p:spPr bwMode="auto">
          <a:xfrm>
            <a:off x="1382040" y="1112681"/>
            <a:ext cx="5313118" cy="5338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75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  <a:ea typeface="+mn-ea"/>
                <a:cs typeface="+mn-cs"/>
              </a:rPr>
              <a:t>Flutter Version</a:t>
            </a:r>
            <a:endParaRPr lang="en-GB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The first version of Flutter was unveiled at the 2015 Dart developer summit.   The first stable release was delivered on the 4 of December 2018 and on May 6, 2020, the Dart SDK version 2.18 and Flutter version 1.17 were released delivering a build with Material API integration. 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Currently, Flutter 2.10 is here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77200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10987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14881" y="2464899"/>
            <a:ext cx="9144000" cy="1655762"/>
          </a:xfrm>
        </p:spPr>
        <p:txBody>
          <a:bodyPr/>
          <a:lstStyle/>
          <a:p>
            <a:pPr algn="just"/>
            <a:r>
              <a:rPr lang="en-US" sz="3200" dirty="0">
                <a:latin typeface="Book Antiqua" panose="02040602050305030304" pitchFamily="18" charset="0"/>
              </a:rPr>
              <a:t>This course will teach you, how to develop a mobile app with the help of Dart (Programming Language) + Flutter (Mobile UI Framework). </a:t>
            </a:r>
            <a:endParaRPr lang="en-GB" sz="3200" dirty="0">
              <a:latin typeface="Book Antiqua" panose="02040602050305030304" pitchFamily="18" charset="0"/>
            </a:endParaRPr>
          </a:p>
          <a:p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2977" y="6683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Introduction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We will Cover 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What is Flutter</a:t>
            </a:r>
          </a:p>
          <a:p>
            <a:r>
              <a:rPr lang="en-US" dirty="0">
                <a:latin typeface="Book Antiqua" panose="02040602050305030304" pitchFamily="18" charset="0"/>
              </a:rPr>
              <a:t>Why Flutter</a:t>
            </a:r>
          </a:p>
          <a:p>
            <a:r>
              <a:rPr lang="en-US" dirty="0">
                <a:latin typeface="Book Antiqua" panose="02040602050305030304" pitchFamily="18" charset="0"/>
              </a:rPr>
              <a:t>Flutter Architecture</a:t>
            </a:r>
          </a:p>
          <a:p>
            <a:r>
              <a:rPr lang="en-US" dirty="0">
                <a:latin typeface="Book Antiqua" panose="02040602050305030304" pitchFamily="18" charset="0"/>
              </a:rPr>
              <a:t>Flutter Alternatives</a:t>
            </a:r>
          </a:p>
          <a:p>
            <a:r>
              <a:rPr lang="en-US" dirty="0">
                <a:latin typeface="Book Antiqua" panose="02040602050305030304" pitchFamily="18" charset="0"/>
              </a:rPr>
              <a:t>Flutter Versions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39" y="3894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What is Flutter?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405056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Book Antiqua" panose="02040602050305030304" pitchFamily="18" charset="0"/>
              </a:rPr>
              <a:t>Flutter is Google’s UI toolkit for building beautiful, natively compiled applications for mobile, web, and desktop from a single codebase.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latin typeface="Book Antiqua" panose="02040602050305030304" pitchFamily="18" charset="0"/>
              </a:rPr>
              <a:t>Flutter in native language is an app SDK by Google which can help you code for Android as well as </a:t>
            </a:r>
            <a:r>
              <a:rPr lang="en-US" dirty="0" err="1">
                <a:latin typeface="Book Antiqua" panose="02040602050305030304" pitchFamily="18" charset="0"/>
              </a:rPr>
              <a:t>iOS</a:t>
            </a:r>
            <a:r>
              <a:rPr lang="en-US" dirty="0">
                <a:latin typeface="Book Antiqua" panose="02040602050305030304" pitchFamily="18" charset="0"/>
              </a:rPr>
              <a:t> on a single codebase. It is used for building high-performance apps for Android, iOS, Web and Desktop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712" y="3894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Why Flutter?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4847" y="1690688"/>
            <a:ext cx="9774465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One code base to rule them all. You only need to know one programming level Dart, which is very powerful language similar to JavaScript.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 Antiqua" panose="02040602050305030304" pitchFamily="18" charset="0"/>
              </a:rPr>
              <a:t>A simple and Flexible layout system : Remember one thing before anything, that Everything is a Widget in Flutter.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Book Antiqua" panose="02040602050305030304" pitchFamily="18" charset="0"/>
              </a:rPr>
              <a:t>A widget is  a building block for your user interface. Using widgets is like combining Legos. Like Legos, you can mix and match widgets to create something amazing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Why Flutter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? cont. . .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4847" y="2142454"/>
            <a:ext cx="10524067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Fast </a:t>
            </a:r>
            <a:r>
              <a:rPr lang="en-US" sz="2400" dirty="0">
                <a:latin typeface="Book Antiqua" panose="02040602050305030304" pitchFamily="18" charset="0"/>
              </a:rPr>
              <a:t>Development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Native Performance : Flutter provides various pre-defined widgets and classes for a full native feel of the app on Android or on </a:t>
            </a:r>
            <a:r>
              <a:rPr lang="en-US" sz="2400" dirty="0" err="1">
                <a:latin typeface="Book Antiqua" panose="02040602050305030304" pitchFamily="18" charset="0"/>
              </a:rPr>
              <a:t>iOS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It provide Fast development by offering hot </a:t>
            </a:r>
            <a:r>
              <a:rPr lang="en-US" sz="2400" dirty="0" smtClean="0">
                <a:latin typeface="Book Antiqua" panose="02040602050305030304" pitchFamily="18" charset="0"/>
              </a:rPr>
              <a:t>reload</a:t>
            </a: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12105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46656" y="3772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Flutter Architecture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0" name="Picture 9" descr="Flutter Layer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270" y="1511908"/>
            <a:ext cx="6265020" cy="4844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356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Flutter Architecture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7155" y="1666989"/>
            <a:ext cx="10263389" cy="4351338"/>
          </a:xfrm>
        </p:spPr>
        <p:txBody>
          <a:bodyPr>
            <a:normAutofit fontScale="85000" lnSpcReduction="10000"/>
          </a:bodyPr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en-US" sz="2000" dirty="0">
                <a:latin typeface="Book Antiqua" panose="02040602050305030304" pitchFamily="18" charset="0"/>
              </a:rPr>
              <a:t>The flutter architecture based on three layered system. </a:t>
            </a:r>
            <a:endParaRPr lang="en-GB" sz="2000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ook Antiqua" panose="02040602050305030304" pitchFamily="18" charset="0"/>
              </a:rPr>
              <a:t>Framework (Dart): where developers interact with Flutter is written in the Dart language. It functions as a sequence of independent libraries, with each of them depending on the underlying layer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ook Antiqua" panose="02040602050305030304" pitchFamily="18" charset="0"/>
              </a:rPr>
              <a:t>Engine (C/C++):The engine layer is written in C/C++, and it takes care of the input, output, network requests, and handles the difficult translation of rendering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Book Antiqua" panose="02040602050305030304" pitchFamily="18" charset="0"/>
              </a:rPr>
              <a:t>Embedder</a:t>
            </a:r>
            <a:r>
              <a:rPr lang="en-US" sz="2000" dirty="0">
                <a:latin typeface="Book Antiqua" panose="02040602050305030304" pitchFamily="18" charset="0"/>
              </a:rPr>
              <a:t>: This layer provided by a platform-specific </a:t>
            </a:r>
            <a:r>
              <a:rPr lang="en-US" sz="2000" dirty="0" err="1">
                <a:latin typeface="Book Antiqua" panose="02040602050305030304" pitchFamily="18" charset="0"/>
              </a:rPr>
              <a:t>embedder</a:t>
            </a:r>
            <a:r>
              <a:rPr lang="en-US" sz="2000" dirty="0">
                <a:latin typeface="Book Antiqua" panose="02040602050305030304" pitchFamily="18" charset="0"/>
              </a:rPr>
              <a:t>, which coordinates with the underlying operating system.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ook Antiqua" panose="02040602050305030304" pitchFamily="18" charset="0"/>
              </a:rPr>
              <a:t>Flutter code can be embedded into an existing application as a module or as the complete application’s content using the </a:t>
            </a:r>
            <a:r>
              <a:rPr lang="en-US" sz="2000" dirty="0" err="1">
                <a:latin typeface="Book Antiqua" panose="02040602050305030304" pitchFamily="18" charset="0"/>
              </a:rPr>
              <a:t>embedder</a:t>
            </a:r>
            <a:r>
              <a:rPr lang="en-US" sz="2000" dirty="0">
                <a:latin typeface="Book Antiqua" panose="02040602050305030304" pitchFamily="18" charset="0"/>
              </a:rPr>
              <a:t>.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14836" y="399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Flutter Alternatives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41959" y="2409467"/>
            <a:ext cx="4500918" cy="213677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Flutter vs. </a:t>
            </a:r>
          </a:p>
          <a:p>
            <a:r>
              <a:rPr lang="en-US" sz="3600" dirty="0">
                <a:latin typeface="Book Antiqua" panose="02040602050305030304" pitchFamily="18" charset="0"/>
              </a:rPr>
              <a:t>React native vs.</a:t>
            </a:r>
          </a:p>
          <a:p>
            <a:r>
              <a:rPr lang="en-US" sz="3600" dirty="0">
                <a:latin typeface="Book Antiqua" panose="02040602050305030304" pitchFamily="18" charset="0"/>
              </a:rPr>
              <a:t> </a:t>
            </a:r>
            <a:r>
              <a:rPr lang="en-US" sz="3600" dirty="0" err="1" smtClean="0">
                <a:latin typeface="Book Antiqua" panose="02040602050305030304" pitchFamily="18" charset="0"/>
              </a:rPr>
              <a:t>Xamarin</a:t>
            </a:r>
            <a:endParaRPr lang="en-GB" sz="36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611</Words>
  <Application>Microsoft Office PowerPoint</Application>
  <PresentationFormat>Widescreen</PresentationFormat>
  <Paragraphs>73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What is Flutter?</vt:lpstr>
      <vt:lpstr>Why Flutter?</vt:lpstr>
      <vt:lpstr>Why Flutter? cont. . .</vt:lpstr>
      <vt:lpstr>Flutter Architecture</vt:lpstr>
      <vt:lpstr>Flutter Architecture</vt:lpstr>
      <vt:lpstr>Flutter Alternatives</vt:lpstr>
      <vt:lpstr>React Native</vt:lpstr>
      <vt:lpstr>Flutter</vt:lpstr>
      <vt:lpstr>Xamarin</vt:lpstr>
      <vt:lpstr>Comparison (React Native VS Flutter)</vt:lpstr>
      <vt:lpstr>Flutter Version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57</cp:revision>
  <dcterms:created xsi:type="dcterms:W3CDTF">2022-04-06T09:07:20Z</dcterms:created>
  <dcterms:modified xsi:type="dcterms:W3CDTF">2022-05-18T07:25:06Z</dcterms:modified>
</cp:coreProperties>
</file>