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301" r:id="rId5"/>
    <p:sldId id="263" r:id="rId6"/>
    <p:sldId id="302" r:id="rId7"/>
    <p:sldId id="264" r:id="rId8"/>
    <p:sldId id="265" r:id="rId9"/>
    <p:sldId id="266" r:id="rId10"/>
    <p:sldId id="267" r:id="rId11"/>
    <p:sldId id="268" r:id="rId12"/>
    <p:sldId id="269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985E"/>
    <a:srgbClr val="029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A061F-5945-4858-A547-239B8D0C13AD}" v="56" dt="2022-04-06T12:03:49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9D73-9A87-44BA-87AF-7C64578B240F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56B15-0856-4121-AAB7-C8F0CBDE8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1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4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56B15-0856-4121-AAB7-C8F0CBDE87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1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9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IT Industry-Academia Bridge Program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firebase.googl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8909538" y="3133898"/>
            <a:ext cx="3375287" cy="3724102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185" y="5287348"/>
            <a:ext cx="2567353" cy="102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37" y="5434441"/>
            <a:ext cx="1060999" cy="8808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7" y="5434441"/>
            <a:ext cx="2975931" cy="8808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3413" y="2142513"/>
            <a:ext cx="683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 smtClean="0">
                <a:latin typeface="Book Antiqua" panose="02040602050305030304" pitchFamily="18" charset="0"/>
              </a:rPr>
              <a:t>FireBase</a:t>
            </a:r>
            <a:endParaRPr lang="en-US" sz="44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0" y="6446503"/>
            <a:ext cx="4114800" cy="365125"/>
          </a:xfrm>
        </p:spPr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8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Download </a:t>
            </a:r>
            <a:r>
              <a:rPr lang="en-US" b="1" dirty="0" err="1">
                <a:latin typeface="Book Antiqua" panose="02040602050305030304" pitchFamily="18" charset="0"/>
              </a:rPr>
              <a:t>Config</a:t>
            </a:r>
            <a:r>
              <a:rPr lang="en-US" b="1" dirty="0">
                <a:latin typeface="Book Antiqua" panose="02040602050305030304" pitchFamily="18" charset="0"/>
              </a:rPr>
              <a:t> File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Download the </a:t>
            </a:r>
            <a:r>
              <a:rPr lang="en-US" dirty="0" err="1">
                <a:latin typeface="Book Antiqua" panose="02040602050305030304" pitchFamily="18" charset="0"/>
              </a:rPr>
              <a:t>json</a:t>
            </a:r>
            <a:r>
              <a:rPr lang="en-US" dirty="0">
                <a:latin typeface="Book Antiqua" panose="02040602050305030304" pitchFamily="18" charset="0"/>
              </a:rPr>
              <a:t> file</a:t>
            </a:r>
          </a:p>
          <a:p>
            <a:r>
              <a:rPr lang="en-US" dirty="0">
                <a:latin typeface="Book Antiqua" panose="02040602050305030304" pitchFamily="18" charset="0"/>
              </a:rPr>
              <a:t>Place it in </a:t>
            </a:r>
            <a:r>
              <a:rPr lang="en-US" dirty="0" smtClean="0">
                <a:latin typeface="Book Antiqua" panose="02040602050305030304" pitchFamily="18" charset="0"/>
              </a:rPr>
              <a:t>the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  </a:t>
            </a:r>
            <a:r>
              <a:rPr lang="en-US" dirty="0" smtClean="0">
                <a:latin typeface="Book Antiqua" panose="02040602050305030304" pitchFamily="18" charset="0"/>
              </a:rPr>
              <a:t>app </a:t>
            </a:r>
            <a:r>
              <a:rPr lang="en-US" dirty="0">
                <a:latin typeface="Book Antiqua" panose="02040602050305030304" pitchFamily="18" charset="0"/>
              </a:rPr>
              <a:t>directory</a:t>
            </a:r>
            <a:endParaRPr lang="x-none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lc="http://schemas.openxmlformats.org/drawingml/2006/lockedCanvas" xmlns:a16="http://schemas.microsoft.com/office/drawing/2014/main" xmlns="" id="{40B9D326-3C17-4D02-90AE-13E02DCBC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23" y="1538179"/>
            <a:ext cx="6363153" cy="4728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682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Add Firebase SDK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Configure project level </a:t>
            </a:r>
            <a:r>
              <a:rPr lang="en-US" sz="2400" dirty="0" err="1">
                <a:latin typeface="Book Antiqua" panose="02040602050305030304" pitchFamily="18" charset="0"/>
              </a:rPr>
              <a:t>gradle</a:t>
            </a:r>
            <a:endParaRPr lang="x-none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lc="http://schemas.openxmlformats.org/drawingml/2006/lockedCanvas" xmlns:a16="http://schemas.microsoft.com/office/drawing/2014/main" xmlns="" id="{0A81DA6A-1AA3-4260-AB30-D6D40FA25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932" y="1654882"/>
            <a:ext cx="5962561" cy="458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5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199" y="500062"/>
            <a:ext cx="10515600" cy="1325563"/>
          </a:xfrm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Add Firebase </a:t>
            </a:r>
            <a:r>
              <a:rPr lang="en-US" b="1" dirty="0" smtClean="0">
                <a:latin typeface="Book Antiqua" panose="02040602050305030304" pitchFamily="18" charset="0"/>
              </a:rPr>
              <a:t>SDK cont. . .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Configure app level </a:t>
            </a:r>
            <a:r>
              <a:rPr lang="en-US" dirty="0" err="1" smtClean="0">
                <a:latin typeface="Book Antiqua" panose="02040602050305030304" pitchFamily="18" charset="0"/>
              </a:rPr>
              <a:t>gradle</a:t>
            </a: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After adding SDK run You flutter app</a:t>
            </a:r>
            <a:endParaRPr lang="x-none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75451943-BD7A-4DAB-88D7-61C7E9E07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928"/>
          <a:stretch/>
        </p:blipFill>
        <p:spPr>
          <a:xfrm>
            <a:off x="4176095" y="2346602"/>
            <a:ext cx="6959690" cy="31019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034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6199" y="500062"/>
            <a:ext cx="10515600" cy="1325563"/>
          </a:xfrm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Firebase Plugin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Before any Firebase services can be used, you must first install the firebase_core plugin, which is responsible for connecting your application to Firebase.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Add this plug in your </a:t>
            </a:r>
            <a:r>
              <a:rPr lang="en-US" sz="2400" dirty="0" err="1" smtClean="0">
                <a:latin typeface="Book Antiqua" panose="02040602050305030304" pitchFamily="18" charset="0"/>
              </a:rPr>
              <a:t>pubspec.yaml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800" i="1" dirty="0">
                <a:latin typeface="Book Antiqua" panose="02040602050305030304" pitchFamily="18" charset="0"/>
              </a:rPr>
              <a:t> </a:t>
            </a:r>
            <a:r>
              <a:rPr lang="en-US" sz="1800" i="1" dirty="0" smtClean="0">
                <a:latin typeface="Book Antiqua" panose="02040602050305030304" pitchFamily="18" charset="0"/>
              </a:rPr>
              <a:t> dependencies:</a:t>
            </a:r>
          </a:p>
          <a:p>
            <a:pPr marL="0" indent="0" algn="just">
              <a:buNone/>
            </a:pPr>
            <a:r>
              <a:rPr lang="en-US" sz="1800" i="1" dirty="0">
                <a:latin typeface="Book Antiqua" panose="02040602050305030304" pitchFamily="18" charset="0"/>
              </a:rPr>
              <a:t> </a:t>
            </a:r>
            <a:r>
              <a:rPr lang="en-US" sz="1800" i="1" dirty="0" smtClean="0">
                <a:latin typeface="Book Antiqua" panose="02040602050305030304" pitchFamily="18" charset="0"/>
              </a:rPr>
              <a:t>   firebase_core: 0.3.4</a:t>
            </a:r>
          </a:p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For Firebase Authentication </a:t>
            </a:r>
            <a:r>
              <a:rPr lang="en-US" sz="2400" dirty="0" smtClean="0">
                <a:latin typeface="Book Antiqua" panose="02040602050305030304" pitchFamily="18" charset="0"/>
              </a:rPr>
              <a:t>and cloud </a:t>
            </a:r>
            <a:r>
              <a:rPr lang="en-US" sz="2400" dirty="0" err="1" smtClean="0">
                <a:latin typeface="Book Antiqua" panose="02040602050305030304" pitchFamily="18" charset="0"/>
              </a:rPr>
              <a:t>firestore</a:t>
            </a:r>
            <a:r>
              <a:rPr lang="en-US" sz="2400" dirty="0" smtClean="0">
                <a:latin typeface="Book Antiqua" panose="02040602050305030304" pitchFamily="18" charset="0"/>
              </a:rPr>
              <a:t> add </a:t>
            </a:r>
            <a:r>
              <a:rPr lang="en-US" sz="2400" dirty="0">
                <a:latin typeface="Book Antiqua" panose="02040602050305030304" pitchFamily="18" charset="0"/>
              </a:rPr>
              <a:t>the following </a:t>
            </a:r>
            <a:r>
              <a:rPr lang="en-US" sz="2400" dirty="0" smtClean="0">
                <a:latin typeface="Book Antiqua" panose="02040602050305030304" pitchFamily="18" charset="0"/>
              </a:rPr>
              <a:t>plugin</a:t>
            </a:r>
          </a:p>
          <a:p>
            <a:pPr marL="0" indent="0" algn="just">
              <a:buNone/>
            </a:pPr>
            <a:r>
              <a:rPr lang="en-US" sz="2400" i="1" dirty="0" smtClean="0">
                <a:latin typeface="Book Antiqua" panose="02040602050305030304" pitchFamily="18" charset="0"/>
              </a:rPr>
              <a:t>  </a:t>
            </a:r>
            <a:r>
              <a:rPr lang="en-US" sz="1600" i="1" dirty="0" smtClean="0">
                <a:latin typeface="Book Antiqua" panose="02040602050305030304" pitchFamily="18" charset="0"/>
              </a:rPr>
              <a:t>dependencies:</a:t>
            </a:r>
            <a:endParaRPr lang="en-US" sz="1600" i="1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1600" i="1" dirty="0" smtClean="0">
                <a:latin typeface="Book Antiqua" panose="02040602050305030304" pitchFamily="18" charset="0"/>
              </a:rPr>
              <a:t>    firebase_core: 0.3.4</a:t>
            </a:r>
          </a:p>
          <a:p>
            <a:pPr marL="0" indent="0" algn="just">
              <a:buNone/>
            </a:pPr>
            <a:r>
              <a:rPr lang="en-US" sz="1600" i="1" dirty="0" smtClean="0">
                <a:latin typeface="Book Antiqua" panose="02040602050305030304" pitchFamily="18" charset="0"/>
              </a:rPr>
              <a:t>    </a:t>
            </a:r>
            <a:r>
              <a:rPr lang="en-US" sz="1600" i="1" dirty="0" err="1" smtClean="0">
                <a:latin typeface="Book Antiqua" panose="02040602050305030304" pitchFamily="18" charset="0"/>
              </a:rPr>
              <a:t>firebase_auth</a:t>
            </a:r>
            <a:r>
              <a:rPr lang="en-US" sz="1600" i="1" dirty="0" smtClean="0">
                <a:latin typeface="Book Antiqua" panose="02040602050305030304" pitchFamily="18" charset="0"/>
              </a:rPr>
              <a:t>: 0.8.4+4</a:t>
            </a:r>
          </a:p>
          <a:p>
            <a:pPr marL="0" indent="0" algn="just">
              <a:buNone/>
            </a:pPr>
            <a:r>
              <a:rPr lang="en-US" sz="1600" i="1" dirty="0" smtClean="0">
                <a:latin typeface="Book Antiqua" panose="02040602050305030304" pitchFamily="18" charset="0"/>
              </a:rPr>
              <a:t>    </a:t>
            </a:r>
            <a:r>
              <a:rPr lang="en-US" sz="1600" i="1" dirty="0" err="1">
                <a:latin typeface="Book Antiqua" panose="02040602050305030304" pitchFamily="18" charset="0"/>
              </a:rPr>
              <a:t>c</a:t>
            </a:r>
            <a:r>
              <a:rPr lang="en-US" sz="1600" i="1" dirty="0" err="1" smtClean="0">
                <a:latin typeface="Book Antiqua" panose="02040602050305030304" pitchFamily="18" charset="0"/>
              </a:rPr>
              <a:t>loud_firestore</a:t>
            </a:r>
            <a:r>
              <a:rPr lang="en-US" sz="1600" i="1" dirty="0" smtClean="0">
                <a:latin typeface="Book Antiqua" panose="02040602050305030304" pitchFamily="18" charset="0"/>
              </a:rPr>
              <a:t>: 0.9.13+1</a:t>
            </a:r>
            <a:endParaRPr lang="en-GB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30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6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6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8" y="5203766"/>
            <a:ext cx="1602969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9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9" y="612531"/>
            <a:ext cx="3026751" cy="89937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038603" y="6433626"/>
            <a:ext cx="4114800" cy="365125"/>
          </a:xfrm>
        </p:spPr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80" y="382146"/>
            <a:ext cx="11125201" cy="60587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531620" y="2393635"/>
            <a:ext cx="5632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Thank</a:t>
            </a:r>
          </a:p>
          <a:p>
            <a:r>
              <a:rPr lang="en-US" sz="7200" b="1" i="1" dirty="0" smtClean="0">
                <a:solidFill>
                  <a:schemeClr val="bg1"/>
                </a:solidFill>
                <a:latin typeface="Book Antiqua" panose="02040602050305030304" pitchFamily="18" charset="0"/>
              </a:rPr>
              <a:t>You !</a:t>
            </a:r>
          </a:p>
        </p:txBody>
      </p:sp>
    </p:spTree>
    <p:extLst>
      <p:ext uri="{BB962C8B-B14F-4D97-AF65-F5344CB8AC3E}">
        <p14:creationId xmlns:p14="http://schemas.microsoft.com/office/powerpoint/2010/main" val="145347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+mn-ea"/>
                <a:cs typeface="+mn-cs"/>
              </a:rPr>
              <a:t>Firebase</a:t>
            </a:r>
            <a:endParaRPr lang="en-GB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ok Antiqua" panose="02040602050305030304" pitchFamily="18" charset="0"/>
              </a:rPr>
              <a:t>Google Firebase is a Google-backed application development software that enables developers to develop </a:t>
            </a:r>
            <a:r>
              <a:rPr lang="en-US" sz="2400" dirty="0" err="1">
                <a:latin typeface="Book Antiqua" panose="02040602050305030304" pitchFamily="18" charset="0"/>
              </a:rPr>
              <a:t>iOS</a:t>
            </a:r>
            <a:r>
              <a:rPr lang="en-US" sz="2400" dirty="0">
                <a:latin typeface="Book Antiqua" panose="02040602050305030304" pitchFamily="18" charset="0"/>
              </a:rPr>
              <a:t>, Android </a:t>
            </a:r>
            <a:r>
              <a:rPr lang="en-US" sz="2400" dirty="0" smtClean="0">
                <a:latin typeface="Book Antiqua" panose="02040602050305030304" pitchFamily="18" charset="0"/>
              </a:rPr>
              <a:t>and Web apps.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ok Antiqua" panose="02040602050305030304" pitchFamily="18" charset="0"/>
              </a:rPr>
              <a:t>It is built on Google’s </a:t>
            </a:r>
            <a:r>
              <a:rPr lang="en-US" sz="2400" dirty="0" smtClean="0">
                <a:latin typeface="Book Antiqua" panose="02040602050305030304" pitchFamily="18" charset="0"/>
              </a:rPr>
              <a:t>infrastructure and </a:t>
            </a:r>
            <a:r>
              <a:rPr lang="en-US" sz="2400" dirty="0">
                <a:latin typeface="Book Antiqua" panose="02040602050305030304" pitchFamily="18" charset="0"/>
              </a:rPr>
              <a:t>provides developers with a variety of tools and services to help them develop quality apps, grow their user </a:t>
            </a:r>
            <a:r>
              <a:rPr lang="en-US" sz="2400" dirty="0" smtClean="0">
                <a:latin typeface="Book Antiqua" panose="02040602050305030304" pitchFamily="18" charset="0"/>
              </a:rPr>
              <a:t>base.</a:t>
            </a:r>
            <a:endParaRPr lang="en-GB" sz="2400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110" y="379274"/>
            <a:ext cx="10515600" cy="1029921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+mn-ea"/>
                <a:cs typeface="+mn-cs"/>
              </a:rPr>
              <a:t>Firebase Services</a:t>
            </a:r>
            <a:endParaRPr lang="en-GB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336430"/>
            <a:ext cx="10515600" cy="5115169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Book Antiqua" panose="02040602050305030304" pitchFamily="18" charset="0"/>
              </a:rPr>
              <a:t>Firebase offers a number of services, including:</a:t>
            </a:r>
          </a:p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Book Antiqua" panose="02040602050305030304" pitchFamily="18" charset="0"/>
              </a:rPr>
              <a:t>Authentication: </a:t>
            </a:r>
            <a:r>
              <a:rPr lang="en-US" sz="2400" dirty="0">
                <a:latin typeface="Book Antiqua" panose="02040602050305030304" pitchFamily="18" charset="0"/>
              </a:rPr>
              <a:t>It supports authentication using passwords, phone numbers, Google, Facebook, Twitter, and more.</a:t>
            </a:r>
            <a:endParaRPr lang="en-GB" sz="2400" b="1" dirty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400" b="1" dirty="0" err="1">
                <a:latin typeface="Book Antiqua" panose="02040602050305030304" pitchFamily="18" charset="0"/>
              </a:rPr>
              <a:t>Realtime</a:t>
            </a:r>
            <a:r>
              <a:rPr lang="en-GB" sz="2400" b="1" dirty="0">
                <a:latin typeface="Book Antiqua" panose="02040602050305030304" pitchFamily="18" charset="0"/>
              </a:rPr>
              <a:t> </a:t>
            </a:r>
            <a:r>
              <a:rPr lang="en-GB" sz="2400" b="1" dirty="0" smtClean="0">
                <a:latin typeface="Book Antiqua" panose="02040602050305030304" pitchFamily="18" charset="0"/>
              </a:rPr>
              <a:t>database: </a:t>
            </a:r>
            <a:r>
              <a:rPr lang="en-US" sz="2400" dirty="0">
                <a:latin typeface="Book Antiqua" panose="02040602050305030304" pitchFamily="18" charset="0"/>
              </a:rPr>
              <a:t>Data is synced across all clients in </a:t>
            </a:r>
            <a:r>
              <a:rPr lang="en-US" sz="2400" dirty="0" err="1">
                <a:latin typeface="Book Antiqua" panose="02040602050305030304" pitchFamily="18" charset="0"/>
              </a:rPr>
              <a:t>realtime</a:t>
            </a:r>
            <a:r>
              <a:rPr lang="en-US" sz="2400" dirty="0">
                <a:latin typeface="Book Antiqua" panose="02040602050305030304" pitchFamily="18" charset="0"/>
              </a:rPr>
              <a:t> and remains available even when an app goes offline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Book Antiqua" panose="02040602050305030304" pitchFamily="18" charset="0"/>
              </a:rPr>
              <a:t>Hosting: </a:t>
            </a:r>
            <a:r>
              <a:rPr lang="en-US" sz="2400" dirty="0">
                <a:latin typeface="Book Antiqua" panose="02040602050305030304" pitchFamily="18" charset="0"/>
              </a:rPr>
              <a:t>Firebase Hosting provides fast hosting for a web app; content is cached into content delivery networks worldwide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400" b="1" dirty="0" smtClean="0">
                <a:latin typeface="Book Antiqua" panose="02040602050305030304" pitchFamily="18" charset="0"/>
              </a:rPr>
              <a:t>Notifications: </a:t>
            </a:r>
            <a:r>
              <a:rPr lang="en-US" sz="2400" dirty="0">
                <a:latin typeface="Book Antiqua" panose="02040602050305030304" pitchFamily="18" charset="0"/>
              </a:rPr>
              <a:t>Notifications can be sent with firebase with no additional coding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  <a:endParaRPr lang="en-US" sz="2400" dirty="0" smtClean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9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79" y="-16933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4110" y="379274"/>
            <a:ext cx="10515600" cy="1029921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+mn-ea"/>
                <a:cs typeface="+mn-cs"/>
              </a:rPr>
              <a:t>Firebase </a:t>
            </a:r>
            <a:r>
              <a:rPr lang="en-US" b="1" dirty="0" smtClean="0">
                <a:latin typeface="Book Antiqua" panose="02040602050305030304" pitchFamily="18" charset="0"/>
                <a:ea typeface="+mn-ea"/>
                <a:cs typeface="+mn-cs"/>
              </a:rPr>
              <a:t>Services cont. . .</a:t>
            </a:r>
            <a:endParaRPr lang="en-GB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32138" y="1600919"/>
            <a:ext cx="10515600" cy="511516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 Antiqua" panose="02040602050305030304" pitchFamily="18" charset="0"/>
              </a:rPr>
              <a:t>Cloud Messaging</a:t>
            </a:r>
            <a:r>
              <a:rPr lang="en-US" sz="2400" dirty="0" smtClean="0">
                <a:latin typeface="Book Antiqua" panose="02040602050305030304" pitchFamily="18" charset="0"/>
              </a:rPr>
              <a:t>: </a:t>
            </a:r>
            <a:r>
              <a:rPr lang="en-US" sz="2400" dirty="0">
                <a:latin typeface="Book Antiqua" panose="02040602050305030304" pitchFamily="18" charset="0"/>
              </a:rPr>
              <a:t>Firebase Cloud Messaging (FCM) is a cross-platform messaging tool that lets companies reliably receive and deliver messages on iOS, Android and the web at no cost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400" b="1" dirty="0">
                <a:latin typeface="Book Antiqua" panose="02040602050305030304" pitchFamily="18" charset="0"/>
              </a:rPr>
              <a:t>Test </a:t>
            </a:r>
            <a:r>
              <a:rPr lang="en-GB" sz="2400" b="1" dirty="0" smtClean="0">
                <a:latin typeface="Book Antiqua" panose="02040602050305030304" pitchFamily="18" charset="0"/>
              </a:rPr>
              <a:t>Lab:</a:t>
            </a:r>
            <a:r>
              <a:rPr lang="en-GB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Firebase Test Lab is a cloud-based app-testing infrastructure. With one operation, developers can test their </a:t>
            </a:r>
            <a:r>
              <a:rPr lang="en-US" sz="2400" dirty="0" err="1">
                <a:latin typeface="Book Antiqua" panose="02040602050305030304" pitchFamily="18" charset="0"/>
              </a:rPr>
              <a:t>iOS</a:t>
            </a:r>
            <a:r>
              <a:rPr lang="en-US" sz="2400" dirty="0">
                <a:latin typeface="Book Antiqua" panose="02040602050305030304" pitchFamily="18" charset="0"/>
              </a:rPr>
              <a:t> or Android apps across a variety of devices and device configurations. </a:t>
            </a:r>
            <a:r>
              <a:rPr lang="en-GB" sz="2400" dirty="0">
                <a:latin typeface="Book Antiqua" panose="02040602050305030304" pitchFamily="18" charset="0"/>
              </a:rPr>
              <a:t> </a:t>
            </a:r>
            <a:endParaRPr lang="en-GB" sz="2400" dirty="0" smtClean="0">
              <a:latin typeface="Book Antiqua" panose="020406020503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 Antiqua" panose="02040602050305030304" pitchFamily="18" charset="0"/>
              </a:rPr>
              <a:t>FireStore</a:t>
            </a:r>
            <a:r>
              <a:rPr lang="en-US" sz="2400" b="1" dirty="0" smtClean="0">
                <a:latin typeface="Book Antiqua" panose="02040602050305030304" pitchFamily="18" charset="0"/>
              </a:rPr>
              <a:t>:</a:t>
            </a:r>
            <a:r>
              <a:rPr lang="en-US" sz="2400" dirty="0" smtClean="0">
                <a:latin typeface="Book Antiqua" panose="02040602050305030304" pitchFamily="18" charset="0"/>
              </a:rPr>
              <a:t> Store and sync app data at global scale.</a:t>
            </a:r>
            <a:endParaRPr lang="en-US" sz="2400" dirty="0">
              <a:latin typeface="Book Antiqua" panose="020406020503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GB" sz="2400" b="1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1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856" y="46981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  <a:ea typeface="+mn-ea"/>
                <a:cs typeface="+mn-cs"/>
              </a:rPr>
              <a:t>Firebase Project Setup</a:t>
            </a:r>
            <a:endParaRPr lang="en-GB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Book Antiqua" panose="02040602050305030304" pitchFamily="18" charset="0"/>
              </a:rPr>
              <a:t>Before any Firebase services can be </a:t>
            </a:r>
            <a:r>
              <a:rPr lang="en-US" sz="2400" dirty="0" smtClean="0">
                <a:latin typeface="Book Antiqua" panose="02040602050305030304" pitchFamily="18" charset="0"/>
              </a:rPr>
              <a:t>used, you have to create a project by </a:t>
            </a:r>
            <a:r>
              <a:rPr lang="en-US" sz="2400" dirty="0" smtClean="0">
                <a:latin typeface="Book Antiqua" panose="02040602050305030304" pitchFamily="18" charset="0"/>
                <a:hlinkClick r:id="rId4"/>
              </a:rPr>
              <a:t>https://firebase.google.com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6" y="3036621"/>
            <a:ext cx="10064999" cy="1399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983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483" y="54840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ook Antiqua" panose="02040602050305030304" pitchFamily="18" charset="0"/>
                <a:ea typeface="+mn-ea"/>
                <a:cs typeface="+mn-cs"/>
              </a:rPr>
              <a:t>Firebase Project </a:t>
            </a:r>
            <a:r>
              <a:rPr lang="en-US" sz="4000" b="1" dirty="0" smtClean="0">
                <a:latin typeface="Book Antiqua" panose="02040602050305030304" pitchFamily="18" charset="0"/>
                <a:ea typeface="+mn-ea"/>
                <a:cs typeface="+mn-cs"/>
              </a:rPr>
              <a:t>Setup cont. . .</a:t>
            </a:r>
            <a:endParaRPr lang="en-GB" sz="4000" b="1" dirty="0"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sz="24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Then select Add Project</a:t>
            </a:r>
          </a:p>
          <a:p>
            <a:pPr marL="0" indent="0" algn="just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569" y="2326986"/>
            <a:ext cx="4856468" cy="3646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13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10084158" y="4546242"/>
            <a:ext cx="2107842" cy="2311758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2977" y="566487"/>
            <a:ext cx="10515600" cy="1325563"/>
          </a:xfrm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Firebase Project </a:t>
            </a:r>
            <a:r>
              <a:rPr lang="en-US" b="1" dirty="0" smtClean="0">
                <a:latin typeface="Book Antiqua" panose="02040602050305030304" pitchFamily="18" charset="0"/>
              </a:rPr>
              <a:t>Setup</a:t>
            </a:r>
            <a:br>
              <a:rPr lang="en-US" b="1" dirty="0" smtClean="0">
                <a:latin typeface="Book Antiqua" panose="02040602050305030304" pitchFamily="18" charset="0"/>
              </a:rPr>
            </a:br>
            <a:r>
              <a:rPr lang="en-US" b="1" dirty="0" smtClean="0">
                <a:latin typeface="Book Antiqua" panose="02040602050305030304" pitchFamily="18" charset="0"/>
              </a:rPr>
              <a:t>cont</a:t>
            </a:r>
            <a:r>
              <a:rPr lang="en-US" b="1" dirty="0">
                <a:latin typeface="Book Antiqua" panose="02040602050305030304" pitchFamily="18" charset="0"/>
              </a:rPr>
              <a:t>. . .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225675"/>
            <a:ext cx="10515600" cy="4351338"/>
          </a:xfrm>
        </p:spPr>
        <p:txBody>
          <a:bodyPr/>
          <a:lstStyle/>
          <a:p>
            <a:r>
              <a:rPr lang="en-US" dirty="0" smtClean="0">
                <a:latin typeface="Book Antiqua" panose="02040602050305030304" pitchFamily="18" charset="0"/>
              </a:rPr>
              <a:t>Write Project name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Accept Term &amp; Conditions</a:t>
            </a: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IT Industry-Academia Bridge Program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374" y="640291"/>
            <a:ext cx="4233649" cy="5560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44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49880" y="-16933"/>
            <a:ext cx="1312009" cy="127906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3"/>
          <p:cNvSpPr/>
          <p:nvPr/>
        </p:nvSpPr>
        <p:spPr>
          <a:xfrm flipH="1">
            <a:off x="-49878" y="5203766"/>
            <a:ext cx="1836767" cy="1654234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10681855" y="5203766"/>
            <a:ext cx="1602970" cy="1654233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281" y="42858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Adding Firebase to the Project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68504" y="1793262"/>
            <a:ext cx="4671646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Click Add App</a:t>
            </a:r>
          </a:p>
          <a:p>
            <a:r>
              <a:rPr lang="en-US" dirty="0">
                <a:latin typeface="Book Antiqua" panose="02040602050305030304" pitchFamily="18" charset="0"/>
              </a:rPr>
              <a:t>Select </a:t>
            </a:r>
            <a:r>
              <a:rPr lang="en-US" dirty="0" smtClean="0">
                <a:latin typeface="Book Antiqua" panose="02040602050305030304" pitchFamily="18" charset="0"/>
              </a:rPr>
              <a:t>Platform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49" y="1876049"/>
            <a:ext cx="4819650" cy="1724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932" y="4053187"/>
            <a:ext cx="4629150" cy="1638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74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771498" y="656001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81" y="389467"/>
            <a:ext cx="11125200" cy="6062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507" y="612531"/>
            <a:ext cx="3026751" cy="8993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532" y="5854580"/>
            <a:ext cx="18473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1276199" y="487767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632952" y="1190390"/>
            <a:ext cx="451314" cy="47659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897" y="55142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Register App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Provide Detail</a:t>
            </a:r>
            <a:endParaRPr lang="en-GB" dirty="0">
              <a:latin typeface="Book Antiqua" panose="020406020503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IT Industry-Academia Bridge Program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DB3B02F6-4360-459B-9833-C30BC4145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406" y="1585146"/>
            <a:ext cx="5504736" cy="4714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458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433</Words>
  <Application>Microsoft Office PowerPoint</Application>
  <PresentationFormat>Widescreen</PresentationFormat>
  <Paragraphs>92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Office Theme</vt:lpstr>
      <vt:lpstr>PowerPoint Presentation</vt:lpstr>
      <vt:lpstr>Firebase</vt:lpstr>
      <vt:lpstr>Firebase Services</vt:lpstr>
      <vt:lpstr>Firebase Services cont. . .</vt:lpstr>
      <vt:lpstr>Firebase Project Setup</vt:lpstr>
      <vt:lpstr>Firebase Project Setup cont. . .</vt:lpstr>
      <vt:lpstr>Firebase Project Setup cont. . .</vt:lpstr>
      <vt:lpstr>Adding Firebase to the Project</vt:lpstr>
      <vt:lpstr>Register App</vt:lpstr>
      <vt:lpstr>Download Config File</vt:lpstr>
      <vt:lpstr>Add Firebase SDK</vt:lpstr>
      <vt:lpstr>Add Firebase SDK cont. . .</vt:lpstr>
      <vt:lpstr>Firebase Plugin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Designer</dc:creator>
  <cp:lastModifiedBy>Hammad Ahmad</cp:lastModifiedBy>
  <cp:revision>69</cp:revision>
  <dcterms:created xsi:type="dcterms:W3CDTF">2022-04-06T09:07:20Z</dcterms:created>
  <dcterms:modified xsi:type="dcterms:W3CDTF">2022-05-18T10:55:33Z</dcterms:modified>
</cp:coreProperties>
</file>