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5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ok Antiqua" panose="02040602050305030304" pitchFamily="18" charset="0"/>
              </a:rPr>
              <a:t>Course </a:t>
            </a:r>
            <a:r>
              <a:rPr lang="en-US" sz="3600" b="1" dirty="0" smtClean="0">
                <a:latin typeface="Book Antiqua" panose="02040602050305030304" pitchFamily="18" charset="0"/>
              </a:rPr>
              <a:t>Name</a:t>
            </a:r>
          </a:p>
          <a:p>
            <a:r>
              <a:rPr lang="en-US" sz="6000" b="1" dirty="0" smtClean="0">
                <a:latin typeface="Book Antiqua" panose="02040602050305030304" pitchFamily="18" charset="0"/>
              </a:rPr>
              <a:t>MAD Flutter</a:t>
            </a:r>
            <a:endParaRPr lang="en-US" sz="60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8504" y="5149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anose="02040602050305030304" pitchFamily="18" charset="0"/>
                <a:ea typeface="+mn-ea"/>
                <a:cs typeface="+mn-cs"/>
              </a:rPr>
              <a:t>Initialize the </a:t>
            </a:r>
            <a:r>
              <a:rPr lang="en-US" sz="3600" b="1" dirty="0" smtClean="0">
                <a:latin typeface="Book Antiqua" panose="02040602050305030304" pitchFamily="18" charset="0"/>
                <a:ea typeface="+mn-ea"/>
                <a:cs typeface="+mn-cs"/>
              </a:rPr>
              <a:t>Firebase Core</a:t>
            </a:r>
            <a:endParaRPr lang="en-GB" sz="36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import '</a:t>
            </a:r>
            <a:r>
              <a:rPr lang="en-US" dirty="0" err="1">
                <a:latin typeface="Book Antiqua" panose="02040602050305030304" pitchFamily="18" charset="0"/>
              </a:rPr>
              <a:t>package:firebase_auth</a:t>
            </a:r>
            <a:r>
              <a:rPr lang="en-US" dirty="0">
                <a:latin typeface="Book Antiqua" panose="02040602050305030304" pitchFamily="18" charset="0"/>
              </a:rPr>
              <a:t>/</a:t>
            </a:r>
            <a:r>
              <a:rPr lang="en-US" dirty="0" err="1">
                <a:latin typeface="Book Antiqua" panose="02040602050305030304" pitchFamily="18" charset="0"/>
              </a:rPr>
              <a:t>firebase_auth.dart</a:t>
            </a:r>
            <a:r>
              <a:rPr lang="en-US" dirty="0">
                <a:latin typeface="Book Antiqua" panose="02040602050305030304" pitchFamily="18" charset="0"/>
              </a:rPr>
              <a:t>’;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void main() </a:t>
            </a:r>
            <a:r>
              <a:rPr lang="en-US" dirty="0" err="1">
                <a:latin typeface="Book Antiqua" panose="02040602050305030304" pitchFamily="18" charset="0"/>
              </a:rPr>
              <a:t>async</a:t>
            </a:r>
            <a:r>
              <a:rPr lang="en-US" dirty="0">
                <a:latin typeface="Book Antiqua" panose="0204060205030503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</a:t>
            </a:r>
            <a:r>
              <a:rPr lang="en-US" dirty="0" err="1">
                <a:latin typeface="Book Antiqua" panose="02040602050305030304" pitchFamily="18" charset="0"/>
              </a:rPr>
              <a:t>WidgetsFlutterBinding.ensureInitialized</a:t>
            </a:r>
            <a:r>
              <a:rPr lang="en-US" dirty="0">
                <a:latin typeface="Book Antiqua" panose="0204060205030503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await </a:t>
            </a:r>
            <a:r>
              <a:rPr lang="en-US" dirty="0" err="1">
                <a:latin typeface="Book Antiqua" panose="02040602050305030304" pitchFamily="18" charset="0"/>
              </a:rPr>
              <a:t>Firebase.initializeApp</a:t>
            </a:r>
            <a:r>
              <a:rPr lang="en-US" dirty="0">
                <a:latin typeface="Book Antiqua" panose="0204060205030503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</a:t>
            </a:r>
            <a:r>
              <a:rPr lang="en-US" dirty="0" err="1">
                <a:latin typeface="Book Antiqua" panose="02040602050305030304" pitchFamily="18" charset="0"/>
              </a:rPr>
              <a:t>runApp</a:t>
            </a:r>
            <a:r>
              <a:rPr lang="en-US" dirty="0">
                <a:latin typeface="Book Antiqua" panose="02040602050305030304" pitchFamily="18" charset="0"/>
              </a:rPr>
              <a:t>(</a:t>
            </a:r>
            <a:r>
              <a:rPr lang="en-US" dirty="0" err="1">
                <a:latin typeface="Book Antiqua" panose="02040602050305030304" pitchFamily="18" charset="0"/>
              </a:rPr>
              <a:t>SignInPage</a:t>
            </a:r>
            <a:r>
              <a:rPr lang="en-US" dirty="0">
                <a:latin typeface="Book Antiqua" panose="0204060205030503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}</a:t>
            </a: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="" xmlns:a16="http://schemas.microsoft.com/office/drawing/2014/main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="" xmlns:a16="http://schemas.microsoft.com/office/drawing/2014/main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6184" y="46981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Authentication State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Book Antiqua" panose="02040602050305030304" pitchFamily="18" charset="0"/>
              </a:rPr>
              <a:t>FirebaseAuth.instance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.</a:t>
            </a:r>
            <a:r>
              <a:rPr lang="en-US" dirty="0" err="1">
                <a:latin typeface="Book Antiqua" panose="02040602050305030304" pitchFamily="18" charset="0"/>
              </a:rPr>
              <a:t>authStateChanges</a:t>
            </a:r>
            <a:r>
              <a:rPr lang="en-US" dirty="0">
                <a:latin typeface="Book Antiqua" panose="0204060205030503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.listen((User? user) {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if (user == null) {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  print('User is currently signed out!');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} else {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  print('User is signed in!');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});</a:t>
            </a:r>
            <a:endParaRPr lang="x-none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Book Antiqua" panose="02040602050305030304" pitchFamily="18" charset="0"/>
                <a:ea typeface="+mn-ea"/>
                <a:cs typeface="+mn-cs"/>
              </a:rPr>
              <a:t>Email/Password Registration &amp; Sign-in</a:t>
            </a:r>
            <a:endParaRPr lang="en-GB" sz="32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496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try </a:t>
            </a:r>
            <a:r>
              <a:rPr lang="en-US" sz="2000" dirty="0">
                <a:latin typeface="Book Antiqua" panose="0204060205030503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</a:t>
            </a:r>
            <a:r>
              <a:rPr lang="en-US" sz="2000" dirty="0" err="1">
                <a:latin typeface="Book Antiqua" panose="02040602050305030304" pitchFamily="18" charset="0"/>
              </a:rPr>
              <a:t>UserCredential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</a:rPr>
              <a:t>userCredential</a:t>
            </a:r>
            <a:r>
              <a:rPr lang="en-US" sz="2000" dirty="0">
                <a:latin typeface="Book Antiqua" panose="02040602050305030304" pitchFamily="18" charset="0"/>
              </a:rPr>
              <a:t> = await </a:t>
            </a:r>
            <a:r>
              <a:rPr lang="en-US" sz="2000" dirty="0" err="1">
                <a:latin typeface="Book Antiqua" panose="02040602050305030304" pitchFamily="18" charset="0"/>
              </a:rPr>
              <a:t>FirebaseAuth.instance.createUserWithEmailAndPassword</a:t>
            </a:r>
            <a:r>
              <a:rPr lang="en-US" sz="2000" dirty="0">
                <a:latin typeface="Book Antiqua" panose="0204060205030503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  email: "barry.allen@example.com",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  password: "</a:t>
            </a:r>
            <a:r>
              <a:rPr lang="en-US" sz="2000" dirty="0" err="1">
                <a:latin typeface="Book Antiqua" panose="02040602050305030304" pitchFamily="18" charset="0"/>
              </a:rPr>
              <a:t>SuperSecretPassword</a:t>
            </a:r>
            <a:r>
              <a:rPr lang="en-US" sz="2000" dirty="0">
                <a:latin typeface="Book Antiqua" panose="02040602050305030304" pitchFamily="18" charset="0"/>
              </a:rPr>
              <a:t>!" );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} on </a:t>
            </a:r>
            <a:r>
              <a:rPr lang="en-US" sz="2000" dirty="0" err="1">
                <a:latin typeface="Book Antiqua" panose="02040602050305030304" pitchFamily="18" charset="0"/>
              </a:rPr>
              <a:t>FirebaseAuthException</a:t>
            </a:r>
            <a:r>
              <a:rPr lang="en-US" sz="2000" dirty="0">
                <a:latin typeface="Book Antiqua" panose="02040602050305030304" pitchFamily="18" charset="0"/>
              </a:rPr>
              <a:t> catch (e) {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if (</a:t>
            </a:r>
            <a:r>
              <a:rPr lang="en-US" sz="2000" dirty="0" err="1">
                <a:latin typeface="Book Antiqua" panose="02040602050305030304" pitchFamily="18" charset="0"/>
              </a:rPr>
              <a:t>e.code</a:t>
            </a:r>
            <a:r>
              <a:rPr lang="en-US" sz="2000" dirty="0">
                <a:latin typeface="Book Antiqua" panose="02040602050305030304" pitchFamily="18" charset="0"/>
              </a:rPr>
              <a:t> == 'weak-password') {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  print('The password provided is too weak.');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} else if (</a:t>
            </a:r>
            <a:r>
              <a:rPr lang="en-US" sz="2000" dirty="0" err="1">
                <a:latin typeface="Book Antiqua" panose="02040602050305030304" pitchFamily="18" charset="0"/>
              </a:rPr>
              <a:t>e.code</a:t>
            </a:r>
            <a:r>
              <a:rPr lang="en-US" sz="2000" dirty="0">
                <a:latin typeface="Book Antiqua" panose="02040602050305030304" pitchFamily="18" charset="0"/>
              </a:rPr>
              <a:t> == 'email-already-in-use') {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  print('The account already exists for that email.');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} catch (e) { print(e);}</a:t>
            </a:r>
            <a:endParaRPr lang="x-none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63203" y="4447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ook Antiqua" panose="02040602050305030304" pitchFamily="18" charset="0"/>
                <a:ea typeface="+mn-ea"/>
                <a:cs typeface="+mn-cs"/>
              </a:rPr>
              <a:t>Email/Password Registration &amp; </a:t>
            </a:r>
            <a:r>
              <a:rPr lang="en-US" sz="3200" b="1" dirty="0" smtClean="0">
                <a:latin typeface="Book Antiqua" panose="02040602050305030304" pitchFamily="18" charset="0"/>
                <a:ea typeface="+mn-ea"/>
                <a:cs typeface="+mn-cs"/>
              </a:rPr>
              <a:t/>
            </a:r>
            <a:br>
              <a:rPr lang="en-US" sz="3200" b="1" dirty="0" smtClean="0">
                <a:latin typeface="Book Antiqua" panose="02040602050305030304" pitchFamily="18" charset="0"/>
                <a:ea typeface="+mn-ea"/>
                <a:cs typeface="+mn-cs"/>
              </a:rPr>
            </a:br>
            <a:r>
              <a:rPr lang="en-US" sz="3200" b="1" dirty="0" smtClean="0">
                <a:latin typeface="Book Antiqua" panose="02040602050305030304" pitchFamily="18" charset="0"/>
                <a:ea typeface="+mn-ea"/>
                <a:cs typeface="+mn-cs"/>
              </a:rPr>
              <a:t>Sign-in cont. . .</a:t>
            </a:r>
            <a:endParaRPr lang="en-GB" sz="32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Book Antiqua" panose="02040602050305030304" pitchFamily="18" charset="0"/>
              </a:rPr>
              <a:t>If User not found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try {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</a:t>
            </a:r>
            <a:r>
              <a:rPr lang="en-US" sz="1800" dirty="0" err="1">
                <a:latin typeface="Book Antiqua" panose="02040602050305030304" pitchFamily="18" charset="0"/>
              </a:rPr>
              <a:t>UserCredential</a:t>
            </a: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err="1">
                <a:latin typeface="Book Antiqua" panose="02040602050305030304" pitchFamily="18" charset="0"/>
              </a:rPr>
              <a:t>userCredential</a:t>
            </a:r>
            <a:r>
              <a:rPr lang="en-US" sz="1800" dirty="0">
                <a:latin typeface="Book Antiqua" panose="02040602050305030304" pitchFamily="18" charset="0"/>
              </a:rPr>
              <a:t> = await </a:t>
            </a:r>
            <a:r>
              <a:rPr lang="en-US" sz="1800" dirty="0" err="1">
                <a:latin typeface="Book Antiqua" panose="02040602050305030304" pitchFamily="18" charset="0"/>
              </a:rPr>
              <a:t>FirebaseAuth.instance.signInWithEmailAndPassword</a:t>
            </a:r>
            <a:r>
              <a:rPr lang="en-US" sz="1800" dirty="0">
                <a:latin typeface="Book Antiqua" panose="02040602050305030304" pitchFamily="18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  email: "barry.allen@example.com",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  password: "</a:t>
            </a:r>
            <a:r>
              <a:rPr lang="en-US" sz="1800" dirty="0" err="1">
                <a:latin typeface="Book Antiqua" panose="02040602050305030304" pitchFamily="18" charset="0"/>
              </a:rPr>
              <a:t>SuperSecretPassword</a:t>
            </a:r>
            <a:r>
              <a:rPr lang="en-US" sz="1800" dirty="0">
                <a:latin typeface="Book Antiqua" panose="02040602050305030304" pitchFamily="18" charset="0"/>
              </a:rPr>
              <a:t>!"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);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} on </a:t>
            </a:r>
            <a:r>
              <a:rPr lang="en-US" sz="1800" dirty="0" err="1">
                <a:latin typeface="Book Antiqua" panose="02040602050305030304" pitchFamily="18" charset="0"/>
              </a:rPr>
              <a:t>FirebaseAuthException</a:t>
            </a:r>
            <a:r>
              <a:rPr lang="en-US" sz="1800" dirty="0">
                <a:latin typeface="Book Antiqua" panose="02040602050305030304" pitchFamily="18" charset="0"/>
              </a:rPr>
              <a:t> catch (e) {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if (</a:t>
            </a:r>
            <a:r>
              <a:rPr lang="en-US" sz="1800" dirty="0" err="1">
                <a:latin typeface="Book Antiqua" panose="02040602050305030304" pitchFamily="18" charset="0"/>
              </a:rPr>
              <a:t>e.code</a:t>
            </a:r>
            <a:r>
              <a:rPr lang="en-US" sz="1800" dirty="0">
                <a:latin typeface="Book Antiqua" panose="02040602050305030304" pitchFamily="18" charset="0"/>
              </a:rPr>
              <a:t> == 'user-not-found') {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  print('No user found for that email.');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} else if (</a:t>
            </a:r>
            <a:r>
              <a:rPr lang="en-US" sz="1800" dirty="0" err="1">
                <a:latin typeface="Book Antiqua" panose="02040602050305030304" pitchFamily="18" charset="0"/>
              </a:rPr>
              <a:t>e.code</a:t>
            </a:r>
            <a:r>
              <a:rPr lang="en-US" sz="1800" dirty="0">
                <a:latin typeface="Book Antiqua" panose="02040602050305030304" pitchFamily="18" charset="0"/>
              </a:rPr>
              <a:t> == 'wrong-password') {</a:t>
            </a:r>
          </a:p>
          <a:p>
            <a:pPr marL="0" indent="0">
              <a:buNone/>
            </a:pPr>
            <a:r>
              <a:rPr lang="en-US" sz="1800" dirty="0">
                <a:latin typeface="Book Antiqua" panose="02040602050305030304" pitchFamily="18" charset="0"/>
              </a:rPr>
              <a:t>    print('Wrong password provided for that user.');}}</a:t>
            </a:r>
            <a:endParaRPr lang="x-none" sz="1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sz="18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Book Antiqua" panose="02040602050305030304" pitchFamily="18" charset="0"/>
                <a:ea typeface="+mn-ea"/>
                <a:cs typeface="+mn-cs"/>
              </a:rPr>
              <a:t>Verifying a </a:t>
            </a:r>
            <a:r>
              <a:rPr lang="en-US" sz="3200" b="1" dirty="0" smtClean="0">
                <a:latin typeface="Book Antiqua" panose="02040602050305030304" pitchFamily="18" charset="0"/>
                <a:ea typeface="+mn-ea"/>
                <a:cs typeface="+mn-cs"/>
              </a:rPr>
              <a:t>Users Email</a:t>
            </a:r>
            <a:endParaRPr lang="en-GB" sz="32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6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3600" dirty="0" smtClean="0">
              <a:latin typeface="Book Antiqua" panose="02040602050305030304" pitchFamily="18" charset="0"/>
            </a:endParaRPr>
          </a:p>
          <a:p>
            <a:pPr marL="914400" lvl="2" indent="0">
              <a:buNone/>
            </a:pPr>
            <a:r>
              <a:rPr lang="en-US" sz="2800" i="1" dirty="0">
                <a:latin typeface="Book Antiqua" panose="02040602050305030304" pitchFamily="18" charset="0"/>
              </a:rPr>
              <a:t>User? user = </a:t>
            </a:r>
            <a:r>
              <a:rPr lang="en-US" sz="2800" i="1" dirty="0" err="1">
                <a:latin typeface="Book Antiqua" panose="02040602050305030304" pitchFamily="18" charset="0"/>
              </a:rPr>
              <a:t>FirebaseAuth.instance.currentUser</a:t>
            </a:r>
            <a:r>
              <a:rPr lang="en-US" sz="2800" i="1" dirty="0">
                <a:latin typeface="Book Antiqua" panose="02040602050305030304" pitchFamily="18" charset="0"/>
              </a:rPr>
              <a:t>;</a:t>
            </a:r>
          </a:p>
          <a:p>
            <a:pPr marL="914400" lvl="2" indent="0">
              <a:buNone/>
            </a:pPr>
            <a:endParaRPr lang="en-US" sz="2800" i="1" dirty="0">
              <a:latin typeface="Book Antiqua" panose="02040602050305030304" pitchFamily="18" charset="0"/>
            </a:endParaRPr>
          </a:p>
          <a:p>
            <a:pPr marL="914400" lvl="2" indent="0">
              <a:buNone/>
            </a:pPr>
            <a:r>
              <a:rPr lang="en-US" sz="2800" i="1" dirty="0">
                <a:latin typeface="Book Antiqua" panose="02040602050305030304" pitchFamily="18" charset="0"/>
              </a:rPr>
              <a:t>if (user!= null &amp;&amp; !</a:t>
            </a:r>
            <a:r>
              <a:rPr lang="en-US" sz="2800" i="1" dirty="0" err="1">
                <a:latin typeface="Book Antiqua" panose="02040602050305030304" pitchFamily="18" charset="0"/>
              </a:rPr>
              <a:t>user.emailVerified</a:t>
            </a:r>
            <a:r>
              <a:rPr lang="en-US" sz="2800" i="1" dirty="0">
                <a:latin typeface="Book Antiqua" panose="02040602050305030304" pitchFamily="18" charset="0"/>
              </a:rPr>
              <a:t>) {</a:t>
            </a:r>
          </a:p>
          <a:p>
            <a:pPr marL="914400" lvl="2" indent="0">
              <a:buNone/>
            </a:pPr>
            <a:r>
              <a:rPr lang="en-US" sz="2800" i="1" dirty="0">
                <a:latin typeface="Book Antiqua" panose="02040602050305030304" pitchFamily="18" charset="0"/>
              </a:rPr>
              <a:t>  await </a:t>
            </a:r>
            <a:r>
              <a:rPr lang="en-US" sz="2800" i="1" dirty="0" err="1">
                <a:latin typeface="Book Antiqua" panose="02040602050305030304" pitchFamily="18" charset="0"/>
              </a:rPr>
              <a:t>user.sendEmailVerification</a:t>
            </a:r>
            <a:r>
              <a:rPr lang="en-US" sz="2800" i="1" dirty="0">
                <a:latin typeface="Book Antiqua" panose="02040602050305030304" pitchFamily="18" charset="0"/>
              </a:rPr>
              <a:t>();</a:t>
            </a:r>
          </a:p>
          <a:p>
            <a:pPr marL="914400" lvl="2" indent="0">
              <a:buNone/>
            </a:pPr>
            <a:r>
              <a:rPr lang="en-US" sz="2800" i="1" dirty="0">
                <a:latin typeface="Book Antiqua" panose="02040602050305030304" pitchFamily="18" charset="0"/>
              </a:rPr>
              <a:t>}</a:t>
            </a:r>
            <a:endParaRPr lang="x-none" sz="2800" i="1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3600" dirty="0">
                <a:latin typeface="Book Antiqua" panose="02040602050305030304" pitchFamily="18" charset="0"/>
              </a:rPr>
              <a:t/>
            </a:r>
            <a:br>
              <a:rPr lang="en-US" sz="3600" dirty="0">
                <a:latin typeface="Book Antiqua" panose="02040602050305030304" pitchFamily="18" charset="0"/>
              </a:rPr>
            </a:br>
            <a:endParaRPr lang="en-GB" sz="36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404631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292</Words>
  <Application>Microsoft Office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Office Theme</vt:lpstr>
      <vt:lpstr>PowerPoint Presentation</vt:lpstr>
      <vt:lpstr>Initialize the Firebase Core</vt:lpstr>
      <vt:lpstr>Authentication State</vt:lpstr>
      <vt:lpstr>Email/Password Registration &amp; Sign-in</vt:lpstr>
      <vt:lpstr>Email/Password Registration &amp;  Sign-in cont. . .</vt:lpstr>
      <vt:lpstr>Verifying a Users Email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49</cp:revision>
  <dcterms:created xsi:type="dcterms:W3CDTF">2022-04-06T09:07:20Z</dcterms:created>
  <dcterms:modified xsi:type="dcterms:W3CDTF">2022-05-18T10:59:49Z</dcterms:modified>
</cp:coreProperties>
</file>