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8" r:id="rId5"/>
    <p:sldId id="263" r:id="rId6"/>
    <p:sldId id="269" r:id="rId7"/>
    <p:sldId id="266" r:id="rId8"/>
    <p:sldId id="267" r:id="rId9"/>
    <p:sldId id="264" r:id="rId10"/>
    <p:sldId id="265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676"/>
    <a:srgbClr val="129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Book Antiqua" panose="02040602050305030304" pitchFamily="18" charset="0"/>
              </a:rPr>
              <a:t>MAD Flutter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9497" y="358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 Antiqua" panose="02040602050305030304" pitchFamily="18" charset="0"/>
                <a:ea typeface="+mn-ea"/>
                <a:cs typeface="+mn-cs"/>
              </a:rPr>
              <a:t>Description of </a:t>
            </a:r>
            <a:r>
              <a:rPr lang="en-US" sz="3200" b="1" dirty="0" smtClean="0">
                <a:latin typeface="Book Antiqua" panose="02040602050305030304" pitchFamily="18" charset="0"/>
                <a:ea typeface="+mn-ea"/>
                <a:cs typeface="+mn-cs"/>
              </a:rPr>
              <a:t>Default Files &amp; Folders</a:t>
            </a:r>
            <a:endParaRPr lang="en-GB" sz="32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166073" y="1469168"/>
            <a:ext cx="10515600" cy="525230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Various components of the structure of the application are explained here: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Auto generated source code to create android application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Auto generated source code to create </a:t>
            </a:r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application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lib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Main folder containing Dart code written using flutter framework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lib/</a:t>
            </a:r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main.dart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Entry point of the Flutter application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Folder containing Dart code to test the flutter application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test/</a:t>
            </a:r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widget_test.dart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Sample code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gitignore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version control file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.metadata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auto generated by the flutter tools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.packages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auto generated to track the flutter packages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iml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project file used by Android studio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pubspec.yaml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Used by 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Pub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Flutter package manager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pubspec.lock</a:t>
            </a: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Auto generated by the Flutter package manager.</a:t>
            </a:r>
            <a:endParaRPr lang="en-US" sz="2000" b="1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README.md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Project description file written in Markdown format</a:t>
            </a:r>
            <a:r>
              <a:rPr lang="en-US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32965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Creating Your First App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383683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project can be created using Android Studio or VS Code.</a:t>
            </a:r>
          </a:p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Here, we are using Android Studio!</a:t>
            </a:r>
          </a:p>
          <a:p>
            <a:pPr marL="0" indent="0" algn="just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latin typeface="Book Antiqua" panose="02040602050305030304" pitchFamily="18" charset="0"/>
              </a:rPr>
              <a:t>Open the Android Studio. </a:t>
            </a:r>
          </a:p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go to File-&gt; New-&gt;New Flutter Project.</a:t>
            </a: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49" y="1536250"/>
            <a:ext cx="5700515" cy="487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Create Your First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App cont.…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6015" y="1511908"/>
            <a:ext cx="249742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Flutter SDK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Location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Type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30" y="2090337"/>
            <a:ext cx="7208664" cy="396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Create Your First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App cont.…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6015" y="1511908"/>
            <a:ext cx="249742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Flutter SDK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Location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Type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18" y="1637301"/>
            <a:ext cx="6051907" cy="431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11" y="25673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Your First App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6316" y="800360"/>
            <a:ext cx="7111191" cy="4418014"/>
          </a:xfrm>
        </p:spPr>
        <p:txBody>
          <a:bodyPr>
            <a:no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 When the project is created, you will get a fully working Flutter application with minimal functionality. You also need an emulator to display output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import '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package:flutter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/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material.dart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';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/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void main() {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runApp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const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MyApp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());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}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class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MyApp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extends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StatelessWidget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{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const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MyApp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({Key? key}) : super(key: key);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/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@override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Widget build(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BuildContext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context) {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  return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MaterialApp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    title: 'Flutter Demo',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    theme: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ThemeData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primarySwatch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: </a:t>
            </a:r>
            <a:r>
              <a:rPr lang="en-GB" sz="12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Colors.</a:t>
            </a:r>
            <a:r>
              <a:rPr lang="en-GB" sz="1200" i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blue</a:t>
            </a: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  <a:t>      ),</a:t>
            </a:r>
            <a:br>
              <a:rPr lang="en-GB" sz="1200" dirty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2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  </a:t>
            </a:r>
            <a:endParaRPr lang="en-GB" sz="12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9510" y="2213188"/>
            <a:ext cx="591033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Your First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App cont. . .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36184" y="389467"/>
            <a:ext cx="4984805" cy="528755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home: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const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MyHomePage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(title: 'Flutter Demo Home Page'),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  );  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}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class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MyHomePage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extends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StatefulWidget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{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const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MyHomePage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({Key? key, required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this.title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}) : super(key: key);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final String title;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/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@override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 State&lt;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MyHomePage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&gt; 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createState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() =&gt; _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MyHomePageState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();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}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/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class _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MyHomePageState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extends State&lt;</a:t>
            </a:r>
            <a:r>
              <a:rPr lang="en-GB" sz="1400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MyHomePage</a:t>
            </a:r>
            <a: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&gt; {</a:t>
            </a:r>
            <a:br>
              <a:rPr lang="en-GB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	………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1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}</a:t>
            </a:r>
            <a:endParaRPr lang="en-GB" sz="1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01167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290" y="3015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Application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Widgets Tree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167571C-6820-44E1-BEFF-E0CB079EE1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6"/>
          <a:stretch/>
        </p:blipFill>
        <p:spPr>
          <a:xfrm>
            <a:off x="1192937" y="1496387"/>
            <a:ext cx="5366996" cy="4849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167571C-6820-44E1-BEFF-E0CB079EE1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5" r="1569" b="2161"/>
          <a:stretch/>
        </p:blipFill>
        <p:spPr>
          <a:xfrm>
            <a:off x="7466286" y="1522159"/>
            <a:ext cx="3276842" cy="4744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779616" y="5306096"/>
            <a:ext cx="1412383" cy="155190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6239" y="1643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Description of Code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8597" y="1386357"/>
            <a:ext cx="10823242" cy="514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Main.dart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file is the entry point of the Flutter application. Calls </a:t>
            </a:r>
            <a:r>
              <a:rPr lang="en-US" sz="1600" i="1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runApp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function and pass it an object of </a:t>
            </a:r>
            <a:r>
              <a:rPr lang="en-US" sz="1600" i="1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MyApp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class. The purpose of the </a:t>
            </a:r>
            <a:r>
              <a:rPr lang="en-US" sz="1600" i="1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runApp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function is to attach the given widget to the screen.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Import the flutter package, </a:t>
            </a:r>
            <a:r>
              <a:rPr lang="en-US" sz="1600" b="1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material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material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is a flutter package to create a user interface according to the Material design guidelines specified by Android.</a:t>
            </a:r>
          </a:p>
          <a:p>
            <a:pPr algn="just">
              <a:lnSpc>
                <a:spcPct val="150000"/>
              </a:lnSpc>
            </a:pPr>
            <a:r>
              <a:rPr lang="en-US" sz="1600" i="1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StatelessWidget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is a widget, which does not maintain any state of the widget. </a:t>
            </a:r>
            <a:r>
              <a:rPr lang="en-US" sz="1600" i="1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MyApp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extends </a:t>
            </a:r>
            <a:r>
              <a:rPr lang="en-US" sz="1600" i="1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StatelessWidget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and overrides its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method.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build method gets the context environment necessary to build the widgets through </a:t>
            </a:r>
            <a:r>
              <a:rPr lang="en-US" sz="1600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BuildContext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parameter and returns the widget it builds.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 the code, we have used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title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as one of the constructor arguments and also used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Key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as another argument.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title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is used to display the title and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Key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is used to identify the widget in the built environment.</a:t>
            </a:r>
            <a:r>
              <a:rPr lang="en-US" sz="1600" dirty="0"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method calls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method of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Scaffold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which in turn calls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method of </a:t>
            </a:r>
            <a:r>
              <a:rPr lang="en-US" sz="1600" i="1" dirty="0" err="1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AppBar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and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Center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 build its user interface. Finally,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Center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 method calls the </a:t>
            </a:r>
            <a:r>
              <a:rPr lang="en-US" sz="1600" i="1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Text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build method</a:t>
            </a:r>
            <a:r>
              <a:rPr lang="en-US" sz="1600" dirty="0">
                <a:latin typeface="Book Antiqua" panose="0204060205030503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en-GB" sz="16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081" y="816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Flutter Project Files and Folders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14270" y="2354145"/>
            <a:ext cx="4017134" cy="15228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Flutter projects consist some files and folders as shown:-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E73968A-7C78-4710-B94A-E796FB4E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86" y="979808"/>
            <a:ext cx="4931535" cy="5471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503</Words>
  <Application>Microsoft Office PowerPoint</Application>
  <PresentationFormat>Widescreen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Times New Roman</vt:lpstr>
      <vt:lpstr>Verdana</vt:lpstr>
      <vt:lpstr>Office Theme</vt:lpstr>
      <vt:lpstr>PowerPoint Presentation</vt:lpstr>
      <vt:lpstr>Creating Your First App</vt:lpstr>
      <vt:lpstr>Create Your First App cont.…</vt:lpstr>
      <vt:lpstr>Create Your First App cont.…</vt:lpstr>
      <vt:lpstr>Your First App</vt:lpstr>
      <vt:lpstr>Your First App cont. . .</vt:lpstr>
      <vt:lpstr>Application Widgets Tree</vt:lpstr>
      <vt:lpstr>Description of Code</vt:lpstr>
      <vt:lpstr>Flutter Project Files and Folders</vt:lpstr>
      <vt:lpstr>Description of Default Files &amp; Folders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52</cp:revision>
  <dcterms:created xsi:type="dcterms:W3CDTF">2022-04-06T09:07:20Z</dcterms:created>
  <dcterms:modified xsi:type="dcterms:W3CDTF">2022-05-18T07:37:03Z</dcterms:modified>
</cp:coreProperties>
</file>