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48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D1F6979-8EB5-463D-9AE9-231DC7E89A78}" type="datetimeFigureOut">
              <a:rPr lang="en-US" smtClean="0"/>
              <a:pPr/>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DD6964-486E-4B88-8E63-766B6C1A5E1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1F6979-8EB5-463D-9AE9-231DC7E89A78}" type="datetimeFigureOut">
              <a:rPr lang="en-US" smtClean="0"/>
              <a:pPr/>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DD6964-486E-4B88-8E63-766B6C1A5E1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1F6979-8EB5-463D-9AE9-231DC7E89A78}" type="datetimeFigureOut">
              <a:rPr lang="en-US" smtClean="0"/>
              <a:pPr/>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DD6964-486E-4B88-8E63-766B6C1A5E1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1F6979-8EB5-463D-9AE9-231DC7E89A78}" type="datetimeFigureOut">
              <a:rPr lang="en-US" smtClean="0"/>
              <a:pPr/>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DD6964-486E-4B88-8E63-766B6C1A5E1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1F6979-8EB5-463D-9AE9-231DC7E89A78}" type="datetimeFigureOut">
              <a:rPr lang="en-US" smtClean="0"/>
              <a:pPr/>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DD6964-486E-4B88-8E63-766B6C1A5E1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D1F6979-8EB5-463D-9AE9-231DC7E89A78}" type="datetimeFigureOut">
              <a:rPr lang="en-US" smtClean="0"/>
              <a:pPr/>
              <a:t>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DD6964-486E-4B88-8E63-766B6C1A5E1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D1F6979-8EB5-463D-9AE9-231DC7E89A78}" type="datetimeFigureOut">
              <a:rPr lang="en-US" smtClean="0"/>
              <a:pPr/>
              <a:t>2/12/2018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DD6964-486E-4B88-8E63-766B6C1A5E1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D1F6979-8EB5-463D-9AE9-231DC7E89A78}" type="datetimeFigureOut">
              <a:rPr lang="en-US" smtClean="0"/>
              <a:pPr/>
              <a:t>2/12/2018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DD6964-486E-4B88-8E63-766B6C1A5E1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1F6979-8EB5-463D-9AE9-231DC7E89A78}" type="datetimeFigureOut">
              <a:rPr lang="en-US" smtClean="0"/>
              <a:pPr/>
              <a:t>2/12/2018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DD6964-486E-4B88-8E63-766B6C1A5E1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1F6979-8EB5-463D-9AE9-231DC7E89A78}" type="datetimeFigureOut">
              <a:rPr lang="en-US" smtClean="0"/>
              <a:pPr/>
              <a:t>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DD6964-486E-4B88-8E63-766B6C1A5E1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1F6979-8EB5-463D-9AE9-231DC7E89A78}" type="datetimeFigureOut">
              <a:rPr lang="en-US" smtClean="0"/>
              <a:pPr/>
              <a:t>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DD6964-486E-4B88-8E63-766B6C1A5E1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1F6979-8EB5-463D-9AE9-231DC7E89A78}" type="datetimeFigureOut">
              <a:rPr lang="en-US" smtClean="0"/>
              <a:pPr/>
              <a:t>2/12/2018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DD6964-486E-4B88-8E63-766B6C1A5E1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Religious Consciousness(awareness) And Belief In The One-</a:t>
            </a:r>
            <a:r>
              <a:rPr lang="en-US" dirty="0" err="1"/>
              <a:t>ness</a:t>
            </a:r>
            <a:r>
              <a:rPr lang="en-US" dirty="0"/>
              <a:t> Of God </a:t>
            </a:r>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pPr lvl="1"/>
            <a:r>
              <a:rPr lang="en-US" dirty="0"/>
              <a:t>There is nothing worthy of worship except God. He and only He deserves worship.</a:t>
            </a:r>
          </a:p>
          <a:p>
            <a:pPr lvl="1"/>
            <a:endParaRPr lang="en-US" dirty="0"/>
          </a:p>
          <a:p>
            <a:pPr lvl="1"/>
            <a:r>
              <a:rPr lang="en-US" dirty="0"/>
              <a:t>He guides humanity to what is best for them in this life and the eternal (everlasting) life hereafter.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Faith in Allah</a:t>
            </a:r>
          </a:p>
        </p:txBody>
      </p:sp>
      <p:sp>
        <p:nvSpPr>
          <p:cNvPr id="3" name="Content Placeholder 2"/>
          <p:cNvSpPr>
            <a:spLocks noGrp="1"/>
          </p:cNvSpPr>
          <p:nvPr>
            <p:ph idx="1"/>
          </p:nvPr>
        </p:nvSpPr>
        <p:spPr/>
        <p:txBody>
          <a:bodyPr/>
          <a:lstStyle/>
          <a:p>
            <a:r>
              <a:rPr lang="en-US" dirty="0"/>
              <a:t>Having belief in the above a person should have faith that by obeying Allah’s commands Allah shall be pleased and he(the person) will be rewarded by Allah in this world and in the eternal world.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r>
              <a:rPr lang="en-US" dirty="0"/>
              <a:t>When true faith enters a person’s heart it positively impacts his outlook and behaviour. Our Holy Prophet(</a:t>
            </a:r>
            <a:r>
              <a:rPr lang="ur-PK" dirty="0">
                <a:latin typeface="Jameel Noori Nastaleeq" pitchFamily="2" charset="-78"/>
                <a:cs typeface="Jameel Noori Nastaleeq" pitchFamily="2" charset="-78"/>
              </a:rPr>
              <a:t>ﷺ</a:t>
            </a:r>
            <a:r>
              <a:rPr lang="en-US" dirty="0"/>
              <a:t>) said:</a:t>
            </a:r>
          </a:p>
          <a:p>
            <a:pPr lvl="1"/>
            <a:r>
              <a:rPr lang="en-US" dirty="0"/>
              <a:t>“ Faith is that which resides firmly (tightly) in the heart and which is proved by actions.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r>
              <a:rPr lang="en-US" dirty="0"/>
              <a:t>One of the striking(outstanding) effects of faith is the feeling of gratitude(thanks) towards Allah.</a:t>
            </a:r>
          </a:p>
          <a:p>
            <a:endParaRPr lang="en-US" dirty="0"/>
          </a:p>
          <a:p>
            <a:r>
              <a:rPr lang="en-US" dirty="0"/>
              <a:t>Believers love Allah and are grateful to Him for the blessings He gave them. They believe that whatever good deeds they do, they can never be equal to the blessings Allah showers on them.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lstStyle/>
          <a:p>
            <a:r>
              <a:rPr lang="en-US" dirty="0"/>
              <a:t>So they endeavor(try) to always do good deeds to please Him. The believers believe that any hardships coming on them are from Allah and are part of the greater test of life. If they are patient Allah will reward them.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Why Islam?</a:t>
            </a:r>
          </a:p>
        </p:txBody>
      </p:sp>
      <p:sp>
        <p:nvSpPr>
          <p:cNvPr id="3" name="Content Placeholder 2"/>
          <p:cNvSpPr>
            <a:spLocks noGrp="1"/>
          </p:cNvSpPr>
          <p:nvPr>
            <p:ph idx="1"/>
          </p:nvPr>
        </p:nvSpPr>
        <p:spPr/>
        <p:txBody>
          <a:bodyPr/>
          <a:lstStyle/>
          <a:p>
            <a:r>
              <a:rPr lang="en-US" dirty="0"/>
              <a:t>The basic difference between Islam and other religions are that other religions(except Islam) give instructions and methods of worship(in whatever manner they think, without any guidance from Allah or His Messenger).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a:t>Islam not only describes in detail the methods of worship as prescribed(given) in his Holy book and taught by His Messenger but also guides as to how to live as a member of the society.</a:t>
            </a:r>
          </a:p>
          <a:p>
            <a:endParaRPr lang="en-US" dirty="0"/>
          </a:p>
          <a:p>
            <a:r>
              <a:rPr lang="en-US" dirty="0"/>
              <a:t>It also teaches us how to perform every act in the 24 hours of the day. In short Islam teaches a complete way of life.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GOD</a:t>
            </a:r>
          </a:p>
        </p:txBody>
      </p:sp>
      <p:sp>
        <p:nvSpPr>
          <p:cNvPr id="3" name="Content Placeholder 2"/>
          <p:cNvSpPr>
            <a:spLocks noGrp="1"/>
          </p:cNvSpPr>
          <p:nvPr>
            <p:ph idx="1"/>
          </p:nvPr>
        </p:nvSpPr>
        <p:spPr/>
        <p:txBody>
          <a:bodyPr/>
          <a:lstStyle/>
          <a:p>
            <a:r>
              <a:rPr lang="en-US" dirty="0"/>
              <a:t>Muslims have nothing in common with atheists, polytheists and those who associate (link)others with the One God.</a:t>
            </a:r>
          </a:p>
          <a:p>
            <a:endParaRPr lang="en-US" dirty="0"/>
          </a:p>
          <a:p>
            <a:r>
              <a:rPr lang="en-US" dirty="0"/>
              <a:t>Even the simplest and uncultured man knows well that one cannot be the creator of ones own life nor , can he create any other living being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r>
              <a:rPr lang="en-US" dirty="0"/>
              <a:t>There ought(has) to be a creator of all of us and the entire universe. Atheisim and materialism does not respond to this logic.</a:t>
            </a:r>
          </a:p>
          <a:p>
            <a:endParaRPr lang="en-US" dirty="0"/>
          </a:p>
          <a:p>
            <a:r>
              <a:rPr lang="en-US" dirty="0"/>
              <a:t>Polytheism cannot explain the division of power between several gods. There is bound to be a difference of opinion between the gods.</a:t>
            </a:r>
          </a:p>
          <a:p>
            <a:endParaRPr lang="en-US" dirty="0"/>
          </a:p>
          <a:p>
            <a:endParaRPr lang="en-US" dirty="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38200"/>
          </a:xfrm>
        </p:spPr>
        <p:txBody>
          <a:bodyPr>
            <a:normAutofit fontScale="90000"/>
          </a:bodyPr>
          <a:lstStyle/>
          <a:p>
            <a:r>
              <a:rPr lang="en-US" sz="6000" dirty="0"/>
              <a:t>Islamic Ideology</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The motto(saying) of Islam is summed up in the expression of the Quran as “well being in this world and well being in the hereafter”</a:t>
            </a:r>
          </a:p>
          <a:p>
            <a:r>
              <a:rPr lang="en-US" dirty="0"/>
              <a:t>Islam discourages extremism in both extremes </a:t>
            </a:r>
            <a:r>
              <a:rPr lang="en-US" dirty="0" err="1"/>
              <a:t>i.e</a:t>
            </a:r>
            <a:r>
              <a:rPr lang="en-US" dirty="0"/>
              <a:t> the ultra-spiritualist , who renounce(give up) all worldly things and the ultra – materialist , who is engrossed( </a:t>
            </a:r>
            <a:r>
              <a:rPr lang="ur-PK" dirty="0">
                <a:latin typeface="Jameel Noori Nastaleeq" pitchFamily="2" charset="-78"/>
                <a:cs typeface="Jameel Noori Nastaleeq" pitchFamily="2" charset="-78"/>
              </a:rPr>
              <a:t>ڈوبے ہوئے</a:t>
            </a:r>
            <a:r>
              <a:rPr lang="en-US" dirty="0"/>
              <a:t>) In worldly things that they do not care about others.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What is Athesim?</a:t>
            </a:r>
          </a:p>
        </p:txBody>
      </p:sp>
      <p:sp>
        <p:nvSpPr>
          <p:cNvPr id="3" name="Content Placeholder 2"/>
          <p:cNvSpPr>
            <a:spLocks noGrp="1"/>
          </p:cNvSpPr>
          <p:nvPr>
            <p:ph idx="1"/>
          </p:nvPr>
        </p:nvSpPr>
        <p:spPr/>
        <p:txBody>
          <a:bodyPr/>
          <a:lstStyle/>
          <a:p>
            <a:r>
              <a:rPr lang="en-US" dirty="0"/>
              <a:t>Some people say that there is no God because they cannot see Him. They say that the universe was created just by accident.</a:t>
            </a:r>
          </a:p>
          <a:p>
            <a:endParaRPr lang="en-US" dirty="0"/>
          </a:p>
          <a:p>
            <a:r>
              <a:rPr lang="en-US" dirty="0"/>
              <a:t>This theory, as anybody can see, is not convincing as there are so many things which man cannot see but believes that they exist, such as air, pain, etc.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Islam can be practiced by all man kind as it is an intermediate path .</a:t>
            </a:r>
          </a:p>
          <a:p>
            <a:endParaRPr lang="en-US" dirty="0"/>
          </a:p>
          <a:p>
            <a:r>
              <a:rPr lang="en-US" dirty="0"/>
              <a:t>It develops both body and soul.</a:t>
            </a:r>
          </a:p>
          <a:p>
            <a:endParaRPr lang="en-US" dirty="0"/>
          </a:p>
          <a:p>
            <a:r>
              <a:rPr lang="en-US" dirty="0"/>
              <a:t>Islam seeks to develop individuality in man.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It also develops social collectivity . Saying prayers collectively in the mosque , performance of Hajj where Muslims from all parts of the world gather together are examples of collectivity.</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Islam unites all Muslims irrespective of race , </a:t>
            </a:r>
            <a:r>
              <a:rPr lang="en-US" dirty="0" err="1"/>
              <a:t>colour</a:t>
            </a:r>
            <a:r>
              <a:rPr lang="en-US" dirty="0"/>
              <a:t> , language , country of origin etc.and encourages brotherhood and tolerance.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r>
              <a:rPr lang="en-US" dirty="0"/>
              <a:t>However, in their heart of hearts, they believe that there is some superbeing which creates and controls the world.</a:t>
            </a:r>
          </a:p>
          <a:p>
            <a:endParaRPr lang="en-US" dirty="0"/>
          </a:p>
          <a:p>
            <a:r>
              <a:rPr lang="en-US" dirty="0"/>
              <a:t>In the communist regime in Russia their first leader Stalin fell very ill. The communist Govt who claimed that there is no God, appealed to the world on radio to make “dua” for his health. If they did not believe in God then to whom “dua” was to be made?</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What is Polytheism?</a:t>
            </a:r>
          </a:p>
        </p:txBody>
      </p:sp>
      <p:sp>
        <p:nvSpPr>
          <p:cNvPr id="3" name="Content Placeholder 2"/>
          <p:cNvSpPr>
            <a:spLocks noGrp="1"/>
          </p:cNvSpPr>
          <p:nvPr>
            <p:ph idx="1"/>
          </p:nvPr>
        </p:nvSpPr>
        <p:spPr/>
        <p:txBody>
          <a:bodyPr/>
          <a:lstStyle/>
          <a:p>
            <a:r>
              <a:rPr lang="en-US" dirty="0"/>
              <a:t>The belief that there are many Gods and their duties are divided among them is called Polytheism.</a:t>
            </a:r>
          </a:p>
          <a:p>
            <a:endParaRPr lang="en-US" dirty="0"/>
          </a:p>
          <a:p>
            <a:r>
              <a:rPr lang="en-US" dirty="0"/>
              <a:t>This theory is also not convincing because there has to be a difference of opinion between the Gods.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r>
              <a:rPr lang="en-US" dirty="0"/>
              <a:t>Suppose one god says it should rain and the other gods  disagree. If one of them agrees to the other, then he is not God, and if no one agrees, then, who will take the final decision?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Monotheism</a:t>
            </a:r>
          </a:p>
        </p:txBody>
      </p:sp>
      <p:sp>
        <p:nvSpPr>
          <p:cNvPr id="3" name="Content Placeholder 2"/>
          <p:cNvSpPr>
            <a:spLocks noGrp="1"/>
          </p:cNvSpPr>
          <p:nvPr>
            <p:ph idx="1"/>
          </p:nvPr>
        </p:nvSpPr>
        <p:spPr/>
        <p:txBody>
          <a:bodyPr/>
          <a:lstStyle/>
          <a:p>
            <a:r>
              <a:rPr lang="en-US" dirty="0"/>
              <a:t>There has to be one and only one who is supreme and takes all the decisions His decisions are final.</a:t>
            </a:r>
          </a:p>
          <a:p>
            <a:endParaRPr lang="en-US" dirty="0"/>
          </a:p>
          <a:p>
            <a:r>
              <a:rPr lang="en-US" dirty="0"/>
              <a:t>All creatures in the universe have to bow to Him so that there is total harmony (agreement) in the universe.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lnSpcReduction="10000"/>
          </a:bodyPr>
          <a:lstStyle/>
          <a:p>
            <a:r>
              <a:rPr lang="en-US" dirty="0"/>
              <a:t>Man, from ancient past, has always been conscious(aware) of a supreme being, the Master, the Creator of all. Even the simplest, most primitive (ancient) and uncultured man knows that a person cannot be a creator of his own self, nor can create any living creature – not even a fly.</a:t>
            </a:r>
          </a:p>
          <a:p>
            <a:endParaRPr lang="en-US" dirty="0"/>
          </a:p>
          <a:p>
            <a:r>
              <a:rPr lang="en-US" dirty="0"/>
              <a:t>There has to be a creator. There has to be a supreme being who has full control of what is happening everywhere.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r>
              <a:rPr lang="en-US" dirty="0"/>
              <a:t>That supreme being is Allah.</a:t>
            </a:r>
          </a:p>
          <a:p>
            <a:pPr>
              <a:buNone/>
            </a:pPr>
            <a:endParaRPr lang="en-US" dirty="0"/>
          </a:p>
          <a:p>
            <a:pPr lvl="1"/>
            <a:r>
              <a:rPr lang="en-US" dirty="0"/>
              <a:t>He is the creator of entire universe.</a:t>
            </a:r>
          </a:p>
          <a:p>
            <a:pPr lvl="1"/>
            <a:endParaRPr lang="en-US" dirty="0"/>
          </a:p>
          <a:p>
            <a:pPr lvl="1"/>
            <a:r>
              <a:rPr lang="en-US" dirty="0"/>
              <a:t>His greatness cannot be compared to his creation.</a:t>
            </a:r>
          </a:p>
          <a:p>
            <a:pPr lvl="1"/>
            <a:endParaRPr lang="en-US" dirty="0"/>
          </a:p>
          <a:p>
            <a:pPr lvl="1"/>
            <a:r>
              <a:rPr lang="en-US" dirty="0"/>
              <a:t>He is one singular God with no partners or equals.</a:t>
            </a:r>
          </a:p>
          <a:p>
            <a:pPr lvl="1"/>
            <a:endParaRPr lang="en-US" dirty="0"/>
          </a:p>
          <a:p>
            <a:pPr lvl="1"/>
            <a:r>
              <a:rPr lang="en-US" dirty="0"/>
              <a:t>He is the creator and sustainer(</a:t>
            </a:r>
            <a:r>
              <a:rPr lang="ur-PK" dirty="0"/>
              <a:t>پالنےوالا</a:t>
            </a:r>
            <a:r>
              <a:rPr lang="en-US" dirty="0"/>
              <a:t>).</a:t>
            </a:r>
          </a:p>
          <a:p>
            <a:pPr lvl="1"/>
            <a:endParaRPr lang="en-US" dirty="0"/>
          </a:p>
          <a:p>
            <a:pPr lvl="1"/>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762000"/>
            <a:ext cx="8229600" cy="5364163"/>
          </a:xfrm>
        </p:spPr>
        <p:txBody>
          <a:bodyPr/>
          <a:lstStyle/>
          <a:p>
            <a:pPr lvl="1"/>
            <a:r>
              <a:rPr lang="en-US" dirty="0"/>
              <a:t>He is distinct from everything else.</a:t>
            </a:r>
          </a:p>
          <a:p>
            <a:pPr lvl="1"/>
            <a:endParaRPr lang="en-US" dirty="0"/>
          </a:p>
          <a:p>
            <a:pPr lvl="1"/>
            <a:r>
              <a:rPr lang="en-US" dirty="0"/>
              <a:t>He is the first  with no beginning and the last with no end.</a:t>
            </a:r>
          </a:p>
          <a:p>
            <a:pPr lvl="1"/>
            <a:endParaRPr lang="en-US" dirty="0"/>
          </a:p>
          <a:p>
            <a:pPr lvl="1"/>
            <a:r>
              <a:rPr lang="en-US" dirty="0"/>
              <a:t>Everything in the universe was created by His will.</a:t>
            </a:r>
          </a:p>
          <a:p>
            <a:pPr lvl="1"/>
            <a:endParaRPr lang="en-US" dirty="0"/>
          </a:p>
          <a:p>
            <a:pPr lvl="1"/>
            <a:r>
              <a:rPr lang="en-US" dirty="0"/>
              <a:t>He is the only One who is in control and provider for His creations.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8002</TotalTime>
  <Words>1059</Words>
  <Application>Microsoft Office PowerPoint</Application>
  <PresentationFormat>On-screen Show (4:3)</PresentationFormat>
  <Paragraphs>70</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Jameel Noori Nastaleeq</vt:lpstr>
      <vt:lpstr>Office Theme</vt:lpstr>
      <vt:lpstr>Religious Consciousness(awareness) And Belief In The One-ness Of God </vt:lpstr>
      <vt:lpstr>What is Athesim?</vt:lpstr>
      <vt:lpstr>PowerPoint Presentation</vt:lpstr>
      <vt:lpstr>What is Polytheism?</vt:lpstr>
      <vt:lpstr>PowerPoint Presentation</vt:lpstr>
      <vt:lpstr>Monotheism</vt:lpstr>
      <vt:lpstr>PowerPoint Presentation</vt:lpstr>
      <vt:lpstr>PowerPoint Presentation</vt:lpstr>
      <vt:lpstr>PowerPoint Presentation</vt:lpstr>
      <vt:lpstr>PowerPoint Presentation</vt:lpstr>
      <vt:lpstr>Faith in Allah</vt:lpstr>
      <vt:lpstr>PowerPoint Presentation</vt:lpstr>
      <vt:lpstr>PowerPoint Presentation</vt:lpstr>
      <vt:lpstr>PowerPoint Presentation</vt:lpstr>
      <vt:lpstr>Why Islam?</vt:lpstr>
      <vt:lpstr>PowerPoint Presentation</vt:lpstr>
      <vt:lpstr>GOD</vt:lpstr>
      <vt:lpstr>PowerPoint Presentation</vt:lpstr>
      <vt:lpstr>Islamic Ideology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Asad</dc:creator>
  <cp:lastModifiedBy>omer</cp:lastModifiedBy>
  <cp:revision>30</cp:revision>
  <dcterms:created xsi:type="dcterms:W3CDTF">2015-03-22T10:38:09Z</dcterms:created>
  <dcterms:modified xsi:type="dcterms:W3CDTF">2018-02-12T04:41:23Z</dcterms:modified>
</cp:coreProperties>
</file>