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8" r:id="rId2"/>
    <p:sldId id="263" r:id="rId3"/>
    <p:sldId id="264" r:id="rId4"/>
    <p:sldId id="265" r:id="rId5"/>
    <p:sldId id="26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EE797-1874-4AF6-A73D-7C15C6582A86}" type="datetimeFigureOut">
              <a:rPr lang="en-US" smtClean="0"/>
              <a:pPr/>
              <a:t>10/25/2017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51DB7-DA82-4089-BB85-196363462633}" type="slidenum">
              <a:rPr lang="en-US" smtClean="0"/>
              <a:pPr/>
              <a:t>‹#›</a:t>
            </a:fld>
            <a:endParaRPr lang="en-US"/>
          </a:p>
        </p:txBody>
      </p:sp>
    </p:spTree>
    <p:extLst>
      <p:ext uri="{BB962C8B-B14F-4D97-AF65-F5344CB8AC3E}">
        <p14:creationId xmlns:p14="http://schemas.microsoft.com/office/powerpoint/2010/main" val="166242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a:t>
            </a:fld>
            <a:endParaRPr lang="en-US"/>
          </a:p>
        </p:txBody>
      </p:sp>
    </p:spTree>
    <p:extLst>
      <p:ext uri="{BB962C8B-B14F-4D97-AF65-F5344CB8AC3E}">
        <p14:creationId xmlns:p14="http://schemas.microsoft.com/office/powerpoint/2010/main" val="17006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E6CAD5DF-9EB4-4D99-8808-8056B2D548C5}" type="datetimeFigureOut">
              <a:rPr lang="en-US" smtClean="0"/>
              <a:pPr/>
              <a:t>10/25/2017</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689EAFF-7CE2-4C2D-9C07-2F12725026B5}"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CAD5DF-9EB4-4D99-8808-8056B2D548C5}"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pPr/>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pPr/>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6CAD5DF-9EB4-4D99-8808-8056B2D548C5}" type="datetimeFigureOut">
              <a:rPr lang="en-US" smtClean="0"/>
              <a:pPr/>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6CAD5DF-9EB4-4D99-8808-8056B2D548C5}" type="datetimeFigureOut">
              <a:rPr lang="en-US" smtClean="0"/>
              <a:pPr/>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6CAD5DF-9EB4-4D99-8808-8056B2D548C5}" type="datetimeFigureOut">
              <a:rPr lang="en-US" smtClean="0"/>
              <a:pPr/>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9EAFF-7CE2-4C2D-9C07-2F12725026B5}"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6CAD5DF-9EB4-4D99-8808-8056B2D548C5}" type="datetimeFigureOut">
              <a:rPr lang="en-US" smtClean="0"/>
              <a:pPr/>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6CAD5DF-9EB4-4D99-8808-8056B2D548C5}" type="datetimeFigureOut">
              <a:rPr lang="en-US" smtClean="0"/>
              <a:pPr/>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6CAD5DF-9EB4-4D99-8808-8056B2D548C5}" type="datetimeFigureOut">
              <a:rPr lang="en-US" smtClean="0"/>
              <a:pPr/>
              <a:t>10/25/2017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89EAFF-7CE2-4C2D-9C07-2F12725026B5}"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sz="4300" dirty="0"/>
              <a:t>08. 			</a:t>
            </a:r>
            <a:r>
              <a:rPr lang="en-US" sz="3900" b="1" dirty="0" err="1">
                <a:latin typeface="Times New Roman" pitchFamily="18" charset="0"/>
                <a:cs typeface="Times New Roman" pitchFamily="18" charset="0"/>
              </a:rPr>
              <a:t>Seerat</a:t>
            </a:r>
            <a:r>
              <a:rPr lang="en-US" sz="3900" b="1" dirty="0">
                <a:latin typeface="Times New Roman" pitchFamily="18" charset="0"/>
                <a:cs typeface="Times New Roman" pitchFamily="18" charset="0"/>
              </a:rPr>
              <a:t> of </a:t>
            </a:r>
          </a:p>
          <a:p>
            <a:pPr marL="0" indent="0">
              <a:buNone/>
            </a:pPr>
            <a:r>
              <a:rPr lang="en-US" sz="3900" b="1" dirty="0">
                <a:latin typeface="Times New Roman" pitchFamily="18" charset="0"/>
                <a:cs typeface="Times New Roman" pitchFamily="18" charset="0"/>
              </a:rPr>
              <a:t>		Holy Prophet (S.A.W.W) I</a:t>
            </a:r>
            <a:endParaRPr lang="en-US" sz="3900" dirty="0">
              <a:latin typeface="Times New Roman" pitchFamily="18" charset="0"/>
              <a:cs typeface="Times New Roman" pitchFamily="18" charset="0"/>
            </a:endParaRPr>
          </a:p>
          <a:p>
            <a:pPr marL="0" indent="0">
              <a:buNone/>
            </a:pPr>
            <a:endParaRPr lang="en-US" sz="3900" dirty="0">
              <a:latin typeface="Times New Roman" pitchFamily="18" charset="0"/>
              <a:cs typeface="Times New Roman" pitchFamily="18" charset="0"/>
            </a:endParaRPr>
          </a:p>
          <a:p>
            <a:pPr marL="0" indent="0" algn="ctr">
              <a:buNone/>
            </a:pPr>
            <a:r>
              <a:rPr lang="en-US" sz="3000" dirty="0">
                <a:latin typeface="Times New Roman" pitchFamily="18" charset="0"/>
                <a:cs typeface="Times New Roman" pitchFamily="18" charset="0"/>
              </a:rPr>
              <a:t>(</a:t>
            </a:r>
            <a:r>
              <a:rPr lang="en-US" sz="3000" b="1" u="sng" dirty="0">
                <a:latin typeface="Times New Roman" pitchFamily="18" charset="0"/>
                <a:cs typeface="Times New Roman" pitchFamily="18" charset="0"/>
              </a:rPr>
              <a:t>DECLARATION OF NABUWAT</a:t>
            </a:r>
            <a:r>
              <a:rPr lang="en-US" sz="3000" dirty="0">
                <a:latin typeface="Times New Roman" pitchFamily="18" charset="0"/>
                <a:cs typeface="Times New Roman" pitchFamily="18" charset="0"/>
              </a:rPr>
              <a:t>)</a:t>
            </a:r>
          </a:p>
          <a:p>
            <a:pPr marL="82296" indent="0" algn="ctr">
              <a:buNone/>
            </a:pPr>
            <a:endParaRPr lang="en-US" sz="6000" dirty="0"/>
          </a:p>
          <a:p>
            <a:pPr marL="82296" indent="0">
              <a:buNone/>
            </a:pPr>
            <a:endParaRPr lang="en-US" dirty="0"/>
          </a:p>
          <a:p>
            <a:pPr marL="82296" indent="0" algn="ctr">
              <a:buNone/>
            </a:pPr>
            <a:r>
              <a:rPr lang="en-US" dirty="0"/>
              <a:t>Course </a:t>
            </a:r>
            <a:r>
              <a:rPr lang="en-US"/>
              <a:t>Instructor </a:t>
            </a:r>
            <a:endParaRPr lang="en-US" dirty="0"/>
          </a:p>
          <a:p>
            <a:pPr marL="82296" indent="0" algn="ctr">
              <a:buNone/>
            </a:pPr>
            <a:r>
              <a:rPr lang="en-US" dirty="0"/>
              <a:t>Islamic Studies:</a:t>
            </a:r>
          </a:p>
          <a:p>
            <a:pPr marL="82296" indent="0" algn="ctr">
              <a:buNone/>
            </a:pPr>
            <a:r>
              <a:rPr lang="en-US" sz="4400" b="1" dirty="0"/>
              <a:t>Mufti Omer Rafique</a:t>
            </a:r>
          </a:p>
        </p:txBody>
      </p:sp>
      <p:pic>
        <p:nvPicPr>
          <p:cNvPr id="5" name="Picture 4" descr="http://www.bahria.edu.pk/wp-content/uploads/logo1.png"/>
          <p:cNvPicPr/>
          <p:nvPr/>
        </p:nvPicPr>
        <p:blipFill>
          <a:blip r:embed="rId3" cstate="print"/>
          <a:srcRect/>
          <a:stretch>
            <a:fillRect/>
          </a:stretch>
        </p:blipFill>
        <p:spPr bwMode="auto">
          <a:xfrm>
            <a:off x="3110230" y="381000"/>
            <a:ext cx="3747770" cy="749935"/>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800" b="1" u="sng" dirty="0">
                <a:latin typeface="Times New Roman" pitchFamily="18" charset="0"/>
                <a:cs typeface="Times New Roman" pitchFamily="18" charset="0"/>
              </a:rPr>
              <a:t>DECLARATION OF NABUWAT</a:t>
            </a:r>
            <a:r>
              <a:rPr lang="en-US" b="1" u="sng" dirty="0">
                <a:latin typeface="Times New Roman" pitchFamily="18" charset="0"/>
                <a:cs typeface="Times New Roman" pitchFamily="18" charset="0"/>
              </a:rPr>
              <a:t>:</a:t>
            </a:r>
          </a:p>
          <a:p>
            <a:pPr>
              <a:buNone/>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At the initial stage, He started his preaching to his close friends and relatives. The first who accepted Islam was his wife </a:t>
            </a:r>
            <a:r>
              <a:rPr lang="en-US" sz="2400" dirty="0" err="1">
                <a:latin typeface="Times New Roman" pitchFamily="18" charset="0"/>
                <a:cs typeface="Times New Roman" pitchFamily="18" charset="0"/>
              </a:rPr>
              <a:t>Hazrat</a:t>
            </a:r>
            <a:r>
              <a:rPr lang="en-US" sz="2400" dirty="0">
                <a:latin typeface="Times New Roman" pitchFamily="18" charset="0"/>
                <a:cs typeface="Times New Roman" pitchFamily="18" charset="0"/>
              </a:rPr>
              <a:t>-e-</a:t>
            </a:r>
            <a:r>
              <a:rPr lang="en-US" sz="2400" dirty="0" err="1">
                <a:latin typeface="Times New Roman" pitchFamily="18" charset="0"/>
                <a:cs typeface="Times New Roman" pitchFamily="18" charset="0"/>
              </a:rPr>
              <a:t>Khadija</a:t>
            </a:r>
            <a:r>
              <a:rPr lang="en-US" sz="2400" dirty="0">
                <a:latin typeface="Times New Roman" pitchFamily="18" charset="0"/>
                <a:cs typeface="Times New Roman" pitchFamily="18" charset="0"/>
              </a:rPr>
              <a:t> (R.A), then </a:t>
            </a:r>
            <a:r>
              <a:rPr lang="en-US" sz="2400" dirty="0" err="1">
                <a:latin typeface="Times New Roman" pitchFamily="18" charset="0"/>
                <a:cs typeface="Times New Roman" pitchFamily="18" charset="0"/>
              </a:rPr>
              <a:t>Hazrat</a:t>
            </a:r>
            <a:r>
              <a:rPr lang="en-US" sz="2400" dirty="0">
                <a:latin typeface="Times New Roman" pitchFamily="18" charset="0"/>
                <a:cs typeface="Times New Roman" pitchFamily="18" charset="0"/>
              </a:rPr>
              <a:t> Abu </a:t>
            </a:r>
            <a:r>
              <a:rPr lang="en-US" sz="2400" dirty="0" err="1">
                <a:latin typeface="Times New Roman" pitchFamily="18" charset="0"/>
                <a:cs typeface="Times New Roman" pitchFamily="18" charset="0"/>
              </a:rPr>
              <a:t>Bakr</a:t>
            </a:r>
            <a:r>
              <a:rPr lang="en-US" sz="2400" dirty="0">
                <a:latin typeface="Times New Roman" pitchFamily="18" charset="0"/>
                <a:cs typeface="Times New Roman" pitchFamily="18" charset="0"/>
              </a:rPr>
              <a:t>(R.A), then </a:t>
            </a:r>
            <a:r>
              <a:rPr lang="en-US" sz="2400" dirty="0" err="1">
                <a:latin typeface="Times New Roman" pitchFamily="18" charset="0"/>
                <a:cs typeface="Times New Roman" pitchFamily="18" charset="0"/>
              </a:rPr>
              <a:t>Hazrat</a:t>
            </a:r>
            <a:r>
              <a:rPr lang="en-US" sz="2400" dirty="0">
                <a:latin typeface="Times New Roman" pitchFamily="18" charset="0"/>
                <a:cs typeface="Times New Roman" pitchFamily="18" charset="0"/>
              </a:rPr>
              <a:t> Ali(R.A) and </a:t>
            </a:r>
            <a:r>
              <a:rPr lang="en-US" sz="2400" dirty="0" err="1">
                <a:latin typeface="Times New Roman" pitchFamily="18" charset="0"/>
                <a:cs typeface="Times New Roman" pitchFamily="18" charset="0"/>
              </a:rPr>
              <a:t>Hazrat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Zaid</a:t>
            </a:r>
            <a:r>
              <a:rPr lang="en-US" sz="2400" dirty="0">
                <a:latin typeface="Times New Roman" pitchFamily="18" charset="0"/>
                <a:cs typeface="Times New Roman" pitchFamily="18" charset="0"/>
              </a:rPr>
              <a:t>-bin-</a:t>
            </a:r>
            <a:r>
              <a:rPr lang="en-US" sz="2400" dirty="0" err="1">
                <a:latin typeface="Times New Roman" pitchFamily="18" charset="0"/>
                <a:cs typeface="Times New Roman" pitchFamily="18" charset="0"/>
              </a:rPr>
              <a:t>Haris</a:t>
            </a:r>
            <a:r>
              <a:rPr lang="en-US" sz="2400" dirty="0">
                <a:latin typeface="Times New Roman" pitchFamily="18" charset="0"/>
                <a:cs typeface="Times New Roman" pitchFamily="18" charset="0"/>
              </a:rPr>
              <a:t>(R.A). During next three years, forty persons accepted Islam.</a:t>
            </a:r>
          </a:p>
          <a:p>
            <a:pPr>
              <a:buNone/>
            </a:pPr>
            <a:r>
              <a:rPr lang="en-US" sz="2400" b="1" u="sng" dirty="0">
                <a:latin typeface="Times New Roman" pitchFamily="18" charset="0"/>
                <a:cs typeface="Times New Roman" pitchFamily="18" charset="0"/>
              </a:rPr>
              <a:t>OPEN PREACHING AND DIFFICULTIES: </a:t>
            </a:r>
          </a:p>
          <a:p>
            <a:pPr>
              <a:buNone/>
            </a:pPr>
            <a:r>
              <a:rPr lang="en-US" sz="2400" dirty="0">
                <a:latin typeface="Times New Roman" pitchFamily="18" charset="0"/>
                <a:cs typeface="Times New Roman" pitchFamily="18" charset="0"/>
              </a:rPr>
              <a:t>     On receiving the message of Allah, Muhammad(S.A.W) began to preach his mission among the misguided citizens of </a:t>
            </a:r>
            <a:r>
              <a:rPr lang="en-US" sz="2400" dirty="0" err="1">
                <a:latin typeface="Times New Roman" pitchFamily="18" charset="0"/>
                <a:cs typeface="Times New Roman" pitchFamily="18" charset="0"/>
              </a:rPr>
              <a:t>Makkah</a:t>
            </a:r>
            <a:r>
              <a:rPr lang="en-US" sz="2400" dirty="0">
                <a:latin typeface="Times New Roman" pitchFamily="18" charset="0"/>
                <a:cs typeface="Times New Roman" pitchFamily="18" charset="0"/>
              </a:rPr>
              <a:t>. His message to the people was that Allah is one, he is </a:t>
            </a:r>
            <a:r>
              <a:rPr lang="en-US" sz="2400" dirty="0" err="1">
                <a:latin typeface="Times New Roman" pitchFamily="18" charset="0"/>
                <a:cs typeface="Times New Roman" pitchFamily="18" charset="0"/>
              </a:rPr>
              <a:t>creater</a:t>
            </a:r>
            <a:r>
              <a:rPr lang="en-US" sz="2400" dirty="0">
                <a:latin typeface="Times New Roman" pitchFamily="18" charset="0"/>
                <a:cs typeface="Times New Roman" pitchFamily="18" charset="0"/>
              </a:rPr>
              <a:t>, he is giver of life and death.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828799"/>
            <a:ext cx="7406640" cy="3895595"/>
          </a:xfrm>
        </p:spPr>
        <p:txBody>
          <a:bodyPr>
            <a:noAutofit/>
          </a:bodyPr>
          <a:lstStyle/>
          <a:p>
            <a:r>
              <a:rPr lang="en-US" sz="2400" dirty="0">
                <a:latin typeface="Times New Roman" pitchFamily="18" charset="0"/>
                <a:cs typeface="Times New Roman" pitchFamily="18" charset="0"/>
              </a:rPr>
              <a:t>The success of </a:t>
            </a:r>
            <a:r>
              <a:rPr lang="en-US" sz="2400" dirty="0" err="1">
                <a:latin typeface="Times New Roman" pitchFamily="18" charset="0"/>
                <a:cs typeface="Times New Roman" pitchFamily="18" charset="0"/>
              </a:rPr>
              <a:t>Muhammed</a:t>
            </a:r>
            <a:r>
              <a:rPr lang="en-US" sz="2400" dirty="0">
                <a:latin typeface="Times New Roman" pitchFamily="18" charset="0"/>
                <a:cs typeface="Times New Roman" pitchFamily="18" charset="0"/>
              </a:rPr>
              <a:t> (SAW) was unacceptable to the Non-Muslim of </a:t>
            </a:r>
            <a:r>
              <a:rPr lang="en-US" sz="2400" dirty="0" err="1">
                <a:latin typeface="Times New Roman" pitchFamily="18" charset="0"/>
                <a:cs typeface="Times New Roman" pitchFamily="18" charset="0"/>
              </a:rPr>
              <a:t>Makkah</a:t>
            </a:r>
            <a:r>
              <a:rPr lang="en-US" sz="2400" dirty="0">
                <a:latin typeface="Times New Roman" pitchFamily="18" charset="0"/>
                <a:cs typeface="Times New Roman" pitchFamily="18" charset="0"/>
              </a:rPr>
              <a:t>. At first they laughed at him when he showed his determination in teaching and preaching the message of Allah, they began to gave torture him and his followers. Their wrath fell upon the converted slaves and strangers, weak and poor of the lower classes who had no pattern or protector. These peoples were seized and exposed to the scorching gravel of the valley to the intense of the midday </a:t>
            </a:r>
            <a:r>
              <a:rPr lang="en-US" sz="2400" dirty="0" err="1">
                <a:latin typeface="Times New Roman" pitchFamily="18" charset="0"/>
                <a:cs typeface="Times New Roman" pitchFamily="18" charset="0"/>
              </a:rPr>
              <a:t>sun.No</a:t>
            </a:r>
            <a:r>
              <a:rPr lang="en-US" sz="2400" dirty="0">
                <a:latin typeface="Times New Roman" pitchFamily="18" charset="0"/>
                <a:cs typeface="Times New Roman" pitchFamily="18" charset="0"/>
              </a:rPr>
              <a:t> anyone of his follower left Islam due to this extreme torture.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914400"/>
            <a:ext cx="7406640" cy="5943600"/>
          </a:xfrm>
        </p:spPr>
        <p:txBody>
          <a:bodyPr>
            <a:normAutofit fontScale="92500" lnSpcReduction="20000"/>
          </a:bodyPr>
          <a:lstStyle/>
          <a:p>
            <a:r>
              <a:rPr lang="en-US" sz="2800" b="1" i="1" u="sng" dirty="0">
                <a:latin typeface="Times New Roman" pitchFamily="18" charset="0"/>
                <a:cs typeface="Times New Roman" pitchFamily="18" charset="0"/>
              </a:rPr>
              <a:t>MIGRATION TO ABYSINIA;</a:t>
            </a:r>
          </a:p>
          <a:p>
            <a:r>
              <a:rPr lang="en-US" dirty="0">
                <a:latin typeface="Times New Roman" pitchFamily="18" charset="0"/>
                <a:cs typeface="Times New Roman" pitchFamily="18" charset="0"/>
              </a:rPr>
              <a:t>WHEN THE AGE OF Holy Prophet (SAW) was 45 years and the 5</a:t>
            </a:r>
            <a:r>
              <a:rPr lang="en-US" baseline="30000" dirty="0">
                <a:latin typeface="Times New Roman" pitchFamily="18" charset="0"/>
                <a:cs typeface="Times New Roman" pitchFamily="18" charset="0"/>
              </a:rPr>
              <a:t>th</a:t>
            </a:r>
            <a:r>
              <a:rPr lang="en-US" dirty="0">
                <a:latin typeface="Times New Roman" pitchFamily="18" charset="0"/>
                <a:cs typeface="Times New Roman" pitchFamily="18" charset="0"/>
              </a:rPr>
              <a:t> year of </a:t>
            </a:r>
            <a:r>
              <a:rPr lang="en-US" dirty="0" err="1">
                <a:latin typeface="Times New Roman" pitchFamily="18" charset="0"/>
                <a:cs typeface="Times New Roman" pitchFamily="18" charset="0"/>
              </a:rPr>
              <a:t>Nabuwat</a:t>
            </a:r>
            <a:r>
              <a:rPr lang="en-US" dirty="0">
                <a:latin typeface="Times New Roman" pitchFamily="18" charset="0"/>
                <a:cs typeface="Times New Roman" pitchFamily="18" charset="0"/>
              </a:rPr>
              <a:t>, due to the extreme torture, Holy </a:t>
            </a:r>
            <a:r>
              <a:rPr lang="en-US" dirty="0" err="1">
                <a:latin typeface="Times New Roman" pitchFamily="18" charset="0"/>
                <a:cs typeface="Times New Roman" pitchFamily="18" charset="0"/>
              </a:rPr>
              <a:t>Prohet</a:t>
            </a:r>
            <a:r>
              <a:rPr lang="en-US" dirty="0">
                <a:latin typeface="Times New Roman" pitchFamily="18" charset="0"/>
                <a:cs typeface="Times New Roman" pitchFamily="18" charset="0"/>
              </a:rPr>
              <a:t> (SAW) advised his companion to migrate </a:t>
            </a:r>
            <a:r>
              <a:rPr lang="en-US" dirty="0" err="1">
                <a:latin typeface="Times New Roman" pitchFamily="18" charset="0"/>
                <a:cs typeface="Times New Roman" pitchFamily="18" charset="0"/>
              </a:rPr>
              <a:t>Abysinia</a:t>
            </a:r>
            <a:r>
              <a:rPr lang="en-US" dirty="0">
                <a:latin typeface="Times New Roman" pitchFamily="18" charset="0"/>
                <a:cs typeface="Times New Roman" pitchFamily="18" charset="0"/>
              </a:rPr>
              <a:t> where the </a:t>
            </a:r>
            <a:r>
              <a:rPr lang="en-US" dirty="0" err="1">
                <a:latin typeface="Times New Roman" pitchFamily="18" charset="0"/>
                <a:cs typeface="Times New Roman" pitchFamily="18" charset="0"/>
              </a:rPr>
              <a:t>governer</a:t>
            </a:r>
            <a:r>
              <a:rPr lang="en-US" dirty="0">
                <a:latin typeface="Times New Roman" pitchFamily="18" charset="0"/>
                <a:cs typeface="Times New Roman" pitchFamily="18" charset="0"/>
              </a:rPr>
              <a:t> was justice person and his name was </a:t>
            </a:r>
            <a:r>
              <a:rPr lang="en-US" dirty="0" err="1">
                <a:latin typeface="Times New Roman" pitchFamily="18" charset="0"/>
                <a:cs typeface="Times New Roman" pitchFamily="18" charset="0"/>
              </a:rPr>
              <a:t>Najjashi</a:t>
            </a:r>
            <a:r>
              <a:rPr lang="en-US" dirty="0">
                <a:latin typeface="Times New Roman" pitchFamily="18" charset="0"/>
                <a:cs typeface="Times New Roman" pitchFamily="18" charset="0"/>
              </a:rPr>
              <a:t>. Dozens of Muslims migrated to </a:t>
            </a:r>
            <a:r>
              <a:rPr lang="en-US" dirty="0" err="1">
                <a:latin typeface="Times New Roman" pitchFamily="18" charset="0"/>
                <a:cs typeface="Times New Roman" pitchFamily="18" charset="0"/>
              </a:rPr>
              <a:t>Abysina</a:t>
            </a:r>
            <a:r>
              <a:rPr lang="en-US" dirty="0">
                <a:latin typeface="Times New Roman" pitchFamily="18" charset="0"/>
                <a:cs typeface="Times New Roman" pitchFamily="18" charset="0"/>
              </a:rPr>
              <a:t> with the Advise of Holy Prophet (SAW). </a:t>
            </a:r>
          </a:p>
          <a:p>
            <a:endParaRPr lang="en-US" sz="2800" b="1" i="1" u="sng" dirty="0">
              <a:latin typeface="Times New Roman" pitchFamily="18" charset="0"/>
              <a:cs typeface="Times New Roman" pitchFamily="18" charset="0"/>
            </a:endParaRPr>
          </a:p>
          <a:p>
            <a:r>
              <a:rPr lang="en-US" sz="2800" b="1" i="1" u="sng" dirty="0">
                <a:latin typeface="Times New Roman" pitchFamily="18" charset="0"/>
                <a:cs typeface="Times New Roman" pitchFamily="18" charset="0"/>
              </a:rPr>
              <a:t>COMPLETE BOYCOTT OF THE TRIBE OF MUHAMMED (SAW);</a:t>
            </a:r>
          </a:p>
          <a:p>
            <a:r>
              <a:rPr lang="en-US" dirty="0">
                <a:latin typeface="Times New Roman" pitchFamily="18" charset="0"/>
                <a:cs typeface="Times New Roman" pitchFamily="18" charset="0"/>
              </a:rPr>
              <a:t>After the migration to </a:t>
            </a:r>
            <a:r>
              <a:rPr lang="en-US" dirty="0" err="1">
                <a:latin typeface="Times New Roman" pitchFamily="18" charset="0"/>
                <a:cs typeface="Times New Roman" pitchFamily="18" charset="0"/>
              </a:rPr>
              <a:t>Abysinia</a:t>
            </a:r>
            <a:r>
              <a:rPr lang="en-US" dirty="0">
                <a:latin typeface="Times New Roman" pitchFamily="18" charset="0"/>
                <a:cs typeface="Times New Roman" pitchFamily="18" charset="0"/>
              </a:rPr>
              <a:t>, the leaders of non-</a:t>
            </a:r>
            <a:r>
              <a:rPr lang="en-US" dirty="0" err="1">
                <a:latin typeface="Times New Roman" pitchFamily="18" charset="0"/>
                <a:cs typeface="Times New Roman" pitchFamily="18" charset="0"/>
              </a:rPr>
              <a:t>muslims</a:t>
            </a:r>
            <a:r>
              <a:rPr lang="en-US" dirty="0">
                <a:latin typeface="Times New Roman" pitchFamily="18" charset="0"/>
                <a:cs typeface="Times New Roman" pitchFamily="18" charset="0"/>
              </a:rPr>
              <a:t> decided on a complete boycott to the tribe of Holy Prophet (SAW). At that time his age was 47</a:t>
            </a:r>
            <a:r>
              <a:rPr lang="en-US" baseline="30000" dirty="0">
                <a:latin typeface="Times New Roman" pitchFamily="18" charset="0"/>
                <a:cs typeface="Times New Roman" pitchFamily="18" charset="0"/>
              </a:rPr>
              <a:t>th</a:t>
            </a:r>
            <a:r>
              <a:rPr lang="en-US" dirty="0">
                <a:latin typeface="Times New Roman" pitchFamily="18" charset="0"/>
                <a:cs typeface="Times New Roman" pitchFamily="18" charset="0"/>
              </a:rPr>
              <a:t> years old. Nobody was talked to them or have commercial and matrimonial relations  with them. This resulted to face a huge difficulties to Holy Prophet (SAW) and his tribe. This boycott was continued for full three years.</a:t>
            </a:r>
          </a:p>
          <a:p>
            <a:endParaRPr lang="en-US" sz="2400" b="1" i="1" u="sng" dirty="0">
              <a:latin typeface="Times New Roman" pitchFamily="18" charset="0"/>
              <a:cs typeface="Times New Roman" pitchFamily="18" charset="0"/>
            </a:endParaRPr>
          </a:p>
          <a:p>
            <a:endParaRPr lang="en-US" sz="3000" b="1" i="1" u="sng"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b="1" i="1" u="sng"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457200"/>
            <a:ext cx="7406640" cy="5715000"/>
          </a:xfrm>
        </p:spPr>
        <p:txBody>
          <a:bodyPr>
            <a:normAutofit fontScale="92500" lnSpcReduction="10000"/>
          </a:bodyPr>
          <a:lstStyle/>
          <a:p>
            <a:endParaRPr lang="en-US" sz="2800" b="1" i="1" u="sng" dirty="0">
              <a:latin typeface="Times New Roman" pitchFamily="18" charset="0"/>
              <a:cs typeface="Times New Roman" pitchFamily="18" charset="0"/>
            </a:endParaRPr>
          </a:p>
          <a:p>
            <a:r>
              <a:rPr lang="en-US" sz="2800" b="1" i="1" u="sng" dirty="0">
                <a:latin typeface="Times New Roman" pitchFamily="18" charset="0"/>
                <a:cs typeface="Times New Roman" pitchFamily="18" charset="0"/>
              </a:rPr>
              <a:t>VISIT  TO  TAIF:</a:t>
            </a:r>
          </a:p>
          <a:p>
            <a:r>
              <a:rPr lang="en-US" dirty="0">
                <a:latin typeface="Times New Roman" pitchFamily="18" charset="0"/>
                <a:cs typeface="Times New Roman" pitchFamily="18" charset="0"/>
              </a:rPr>
              <a:t>When His age was 51 years, He went to </a:t>
            </a:r>
            <a:r>
              <a:rPr lang="en-US" dirty="0" err="1">
                <a:latin typeface="Times New Roman" pitchFamily="18" charset="0"/>
                <a:cs typeface="Times New Roman" pitchFamily="18" charset="0"/>
              </a:rPr>
              <a:t>taif</a:t>
            </a:r>
            <a:r>
              <a:rPr lang="en-US" dirty="0">
                <a:latin typeface="Times New Roman" pitchFamily="18" charset="0"/>
                <a:cs typeface="Times New Roman" pitchFamily="18" charset="0"/>
              </a:rPr>
              <a:t> for preaching His mission but returned  immediately to </a:t>
            </a:r>
            <a:r>
              <a:rPr lang="en-US" dirty="0" err="1">
                <a:latin typeface="Times New Roman" pitchFamily="18" charset="0"/>
                <a:cs typeface="Times New Roman" pitchFamily="18" charset="0"/>
              </a:rPr>
              <a:t>Makkah</a:t>
            </a:r>
            <a:r>
              <a:rPr lang="en-US" dirty="0">
                <a:latin typeface="Times New Roman" pitchFamily="18" charset="0"/>
                <a:cs typeface="Times New Roman" pitchFamily="18" charset="0"/>
              </a:rPr>
              <a:t>, as the wicked people of that town chased the Prophet (SAWW) out of their city and wounded Him. They did not accept His mission because they were not ready to leave their native religion. </a:t>
            </a:r>
          </a:p>
          <a:p>
            <a:endParaRPr lang="en-US" sz="2800" b="1" i="1" u="sng" dirty="0">
              <a:latin typeface="Times New Roman" pitchFamily="18" charset="0"/>
              <a:cs typeface="Times New Roman" pitchFamily="18" charset="0"/>
            </a:endParaRPr>
          </a:p>
          <a:p>
            <a:r>
              <a:rPr lang="en-US" sz="2800" b="1" i="1" u="sng" dirty="0">
                <a:latin typeface="Times New Roman" pitchFamily="18" charset="0"/>
                <a:cs typeface="Times New Roman" pitchFamily="18" charset="0"/>
              </a:rPr>
              <a:t>ASCENSION TO SKY (MAIRAJ);</a:t>
            </a:r>
          </a:p>
          <a:p>
            <a:r>
              <a:rPr lang="en-US" dirty="0">
                <a:latin typeface="Times New Roman" pitchFamily="18" charset="0"/>
                <a:cs typeface="Times New Roman" pitchFamily="18" charset="0"/>
              </a:rPr>
              <a:t>When His age was 52 years he was awarded a highest reward that was he has experienced the </a:t>
            </a:r>
            <a:r>
              <a:rPr lang="en-US" dirty="0" err="1">
                <a:latin typeface="Times New Roman" pitchFamily="18" charset="0"/>
                <a:cs typeface="Times New Roman" pitchFamily="18" charset="0"/>
              </a:rPr>
              <a:t>Mairaj</a:t>
            </a:r>
            <a:r>
              <a:rPr lang="en-US" dirty="0">
                <a:latin typeface="Times New Roman" pitchFamily="18" charset="0"/>
                <a:cs typeface="Times New Roman" pitchFamily="18" charset="0"/>
              </a:rPr>
              <a:t>, (Ascension to sky). He had a vision of Allah Almighty and was witnessed to the wonderful things. When He returned from </a:t>
            </a:r>
            <a:r>
              <a:rPr lang="en-US" dirty="0" err="1">
                <a:latin typeface="Times New Roman" pitchFamily="18" charset="0"/>
                <a:cs typeface="Times New Roman" pitchFamily="18" charset="0"/>
              </a:rPr>
              <a:t>Mairaj</a:t>
            </a:r>
            <a:r>
              <a:rPr lang="en-US" dirty="0">
                <a:latin typeface="Times New Roman" pitchFamily="18" charset="0"/>
                <a:cs typeface="Times New Roman" pitchFamily="18" charset="0"/>
              </a:rPr>
              <a:t>, He brought a gift (prayer) for His followers.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TotalTime>
  <Words>509</Words>
  <Application>Microsoft Office PowerPoint</Application>
  <PresentationFormat>On-screen Show (4:3)</PresentationFormat>
  <Paragraphs>29</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Gill Sans MT</vt:lpstr>
      <vt:lpstr>Times New Roman</vt:lpstr>
      <vt:lpstr>Verdana</vt:lpstr>
      <vt:lpstr>Wingdings 2</vt:lpstr>
      <vt:lpstr>Solstice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omer</cp:lastModifiedBy>
  <cp:revision>14</cp:revision>
  <dcterms:created xsi:type="dcterms:W3CDTF">2017-07-13T09:10:32Z</dcterms:created>
  <dcterms:modified xsi:type="dcterms:W3CDTF">2017-10-25T17:31:54Z</dcterms:modified>
</cp:coreProperties>
</file>