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5999B0-B37B-491E-AA1D-8C58235E67CE}" type="datetimeFigureOut">
              <a:rPr lang="en-US" smtClean="0"/>
              <a:pPr/>
              <a:t>12/17/2017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88292F-D1C7-43F2-8DAA-02066EBCD7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8292F-D1C7-43F2-8DAA-02066EBCD7C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8292F-D1C7-43F2-8DAA-02066EBCD7C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999B0-B37B-491E-AA1D-8C58235E67CE}" type="datetimeFigureOut">
              <a:rPr lang="en-US" smtClean="0"/>
              <a:pPr/>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35999B0-B37B-491E-AA1D-8C58235E67CE}" type="datetimeFigureOut">
              <a:rPr lang="en-US" smtClean="0"/>
              <a:pPr/>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5999B0-B37B-491E-AA1D-8C58235E67CE}" type="datetimeFigureOut">
              <a:rPr lang="en-US" smtClean="0"/>
              <a:pPr/>
              <a:t>12/17/2017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88292F-D1C7-43F2-8DAA-02066EBCD7C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5999B0-B37B-491E-AA1D-8C58235E67CE}" type="datetimeFigureOut">
              <a:rPr lang="en-US" smtClean="0"/>
              <a:pPr/>
              <a:t>12/17/2017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88292F-D1C7-43F2-8DAA-02066EBCD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r>
              <a:rPr lang="en-US" sz="6000" dirty="0"/>
              <a:t>21. </a:t>
            </a:r>
            <a:r>
              <a:rPr lang="en-US" sz="6000" b="1" dirty="0">
                <a:latin typeface="Times New Roman" pitchFamily="18" charset="0"/>
                <a:cs typeface="Times New Roman" pitchFamily="18" charset="0"/>
              </a:rPr>
              <a:t>Islam &amp; Science</a:t>
            </a:r>
            <a:endParaRPr lang="en-US" sz="6000" dirty="0">
              <a:latin typeface="Times New Roman" pitchFamily="18" charset="0"/>
              <a:cs typeface="Times New Roman" pitchFamily="18" charset="0"/>
            </a:endParaRPr>
          </a:p>
          <a:p>
            <a:pPr marL="82296" indent="0" algn="ctr">
              <a:buNone/>
            </a:pPr>
            <a:r>
              <a:rPr lang="en-US" dirty="0"/>
              <a:t>(Basic Concept of Islam &amp; Science)</a:t>
            </a:r>
          </a:p>
          <a:p>
            <a:pPr marL="82296" indent="0" algn="ctr">
              <a:buNone/>
            </a:pPr>
            <a:endParaRPr lang="en-US" dirty="0"/>
          </a:p>
          <a:p>
            <a:pPr marL="82296" indent="0" algn="ctr">
              <a:buNone/>
            </a:pPr>
            <a:endParaRPr lang="en-US" dirty="0"/>
          </a:p>
          <a:p>
            <a:pPr marL="82296" indent="0" algn="ctr">
              <a:buNone/>
            </a:pPr>
            <a:r>
              <a:rPr lang="en-US"/>
              <a:t>Course Instructor</a:t>
            </a:r>
          </a:p>
          <a:p>
            <a:pPr marL="82296" indent="0" algn="ctr">
              <a:buNone/>
            </a:pPr>
            <a:r>
              <a:rPr lang="en-US"/>
              <a:t> Mufti Omer Rafiq</a:t>
            </a:r>
            <a:endParaRPr lang="en-US" sz="4400" b="1" dirty="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156488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latin typeface="Times New Roman" pitchFamily="18" charset="0"/>
                <a:cs typeface="Times New Roman" pitchFamily="18" charset="0"/>
              </a:rPr>
              <a:t>Science is a knowledge as the other </a:t>
            </a:r>
            <a:r>
              <a:rPr lang="en-US" dirty="0" err="1">
                <a:latin typeface="Times New Roman" pitchFamily="18" charset="0"/>
                <a:cs typeface="Times New Roman" pitchFamily="18" charset="0"/>
              </a:rPr>
              <a:t>knowledges</a:t>
            </a:r>
            <a:r>
              <a:rPr lang="en-US" dirty="0">
                <a:latin typeface="Times New Roman" pitchFamily="18" charset="0"/>
                <a:cs typeface="Times New Roman" pitchFamily="18" charset="0"/>
              </a:rPr>
              <a:t> which has been given by Allah Almighty to the human beings as, He has said in the Holy Quran:</a:t>
            </a:r>
          </a:p>
          <a:p>
            <a:r>
              <a:rPr lang="en-US" dirty="0">
                <a:latin typeface="Times New Roman" pitchFamily="18" charset="0"/>
                <a:cs typeface="Times New Roman" pitchFamily="18" charset="0"/>
              </a:rPr>
              <a:t>“Taught the human being what he was not knew.”</a:t>
            </a:r>
          </a:p>
          <a:p>
            <a:pPr lvl="0"/>
            <a:r>
              <a:rPr lang="en-US" dirty="0">
                <a:latin typeface="Times New Roman" pitchFamily="18" charset="0"/>
                <a:cs typeface="Times New Roman" pitchFamily="18" charset="0"/>
              </a:rPr>
              <a:t>Quran is a book of signs but it is not a book of science.</a:t>
            </a:r>
          </a:p>
          <a:p>
            <a:pPr lvl="0"/>
            <a:r>
              <a:rPr lang="en-US" dirty="0">
                <a:latin typeface="Times New Roman" pitchFamily="18" charset="0"/>
                <a:cs typeface="Times New Roman" pitchFamily="18" charset="0"/>
              </a:rPr>
              <a:t>Facts and realities mentioned in holy Quran have been verified by science today. The holy Quran says:</a:t>
            </a:r>
          </a:p>
          <a:p>
            <a:r>
              <a:rPr lang="en-US" dirty="0">
                <a:latin typeface="Times New Roman" pitchFamily="18" charset="0"/>
                <a:cs typeface="Times New Roman" pitchFamily="18" charset="0"/>
              </a:rPr>
              <a:t>“He will create those things which you don’t know.”</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ISLAM(QURAN) &amp;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a:latin typeface="Times New Roman" pitchFamily="18" charset="0"/>
                <a:cs typeface="Times New Roman" pitchFamily="18" charset="0"/>
              </a:rPr>
              <a:t>Main purpose of science and inventions is to make life easier and comfortable. Islam is not opposed to comfortable life, but only telling to obey the orders of Allah Almighty and Holy Prophet (PBUH).</a:t>
            </a:r>
          </a:p>
          <a:p>
            <a:pPr lvl="0"/>
            <a:r>
              <a:rPr lang="en-US" dirty="0">
                <a:latin typeface="Times New Roman" pitchFamily="18" charset="0"/>
                <a:cs typeface="Times New Roman" pitchFamily="18" charset="0"/>
              </a:rPr>
              <a:t>In past, man used to travel by foot but now quicker and better modes are invented for travelling.</a:t>
            </a:r>
          </a:p>
          <a:p>
            <a:pPr lvl="0"/>
            <a:r>
              <a:rPr lang="en-US" dirty="0">
                <a:latin typeface="Times New Roman" pitchFamily="18" charset="0"/>
                <a:cs typeface="Times New Roman" pitchFamily="18" charset="0"/>
              </a:rPr>
              <a:t>Approach of a believer scientist – every invention and progress of science is because of blessing of Allah Almighty.</a:t>
            </a:r>
          </a:p>
          <a:p>
            <a:pPr lvl="0"/>
            <a:r>
              <a:rPr lang="en-US" dirty="0">
                <a:latin typeface="Times New Roman" pitchFamily="18" charset="0"/>
                <a:cs typeface="Times New Roman" pitchFamily="18" charset="0"/>
              </a:rPr>
              <a:t>Approach of a non believer scientist – I am inventing things for the betterment of humanity.</a:t>
            </a:r>
          </a:p>
          <a:p>
            <a:pPr lvl="0"/>
            <a:r>
              <a:rPr lang="en-US" dirty="0">
                <a:latin typeface="Times New Roman" pitchFamily="18" charset="0"/>
                <a:cs typeface="Times New Roman" pitchFamily="18" charset="0"/>
              </a:rPr>
              <a:t>The Holy Quran says: </a:t>
            </a:r>
          </a:p>
          <a:p>
            <a:pPr lvl="0"/>
            <a:r>
              <a:rPr lang="en-US" dirty="0">
                <a:latin typeface="Times New Roman" pitchFamily="18" charset="0"/>
                <a:cs typeface="Times New Roman" pitchFamily="18" charset="0"/>
              </a:rPr>
              <a:t>“Every power lies with Allah Almighty.”</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92500" lnSpcReduction="20000"/>
          </a:bodyPr>
          <a:lstStyle/>
          <a:p>
            <a:pPr lvl="0"/>
            <a:r>
              <a:rPr lang="en-US" sz="3000" b="1" u="sng" dirty="0">
                <a:latin typeface="Times New Roman" pitchFamily="18" charset="0"/>
                <a:cs typeface="Times New Roman" pitchFamily="18" charset="0"/>
              </a:rPr>
              <a:t>1.CHALLENGE OF HOLY QURAN:</a:t>
            </a:r>
          </a:p>
          <a:p>
            <a:pPr lvl="0"/>
            <a:endParaRPr lang="en-US" sz="30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In Holy Quran, Allah Almighty has challenged those people who have doubts in their hearts related to revelations of Holy Quran. Allah Almighty fourteen hundred years ago gave a challenge that to bring a verse similar to any of the verse of Holy Quran; yet no one till now has succeeded. The Holy Quran says:</a:t>
            </a:r>
          </a:p>
          <a:p>
            <a:r>
              <a:rPr lang="en-US" dirty="0">
                <a:latin typeface="Times New Roman" pitchFamily="18" charset="0"/>
                <a:cs typeface="Times New Roman" pitchFamily="18" charset="0"/>
              </a:rPr>
              <a:t>“If you have doubt whatsoever we have revealed on our Prophet, then bring one Surah like the Holy Quran and call all your helpers if you are truthful.”</a:t>
            </a:r>
          </a:p>
          <a:p>
            <a:r>
              <a:rPr lang="en-US" dirty="0">
                <a:latin typeface="Times New Roman" pitchFamily="18" charset="0"/>
                <a:cs typeface="Times New Roman" pitchFamily="18" charset="0"/>
              </a:rPr>
              <a:t>Science has got so much progress and inventions even the Aero planes and rockets but even then science did not accept this challenge and proved that this book is revealed by Allah almighty.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944562"/>
          </a:xfrm>
        </p:spPr>
        <p:txBody>
          <a:bodyPr/>
          <a:lstStyle/>
          <a:p>
            <a:r>
              <a:rPr lang="en-US" dirty="0"/>
              <a:t>   </a:t>
            </a:r>
            <a:r>
              <a:rPr lang="en-US" u="sng" dirty="0"/>
              <a:t>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sz="3600" b="1" u="sng" dirty="0">
                <a:latin typeface="Times New Roman" pitchFamily="18" charset="0"/>
                <a:cs typeface="Times New Roman" pitchFamily="18" charset="0"/>
              </a:rPr>
              <a:t>2.SHAPE OF EARTH: </a:t>
            </a:r>
          </a:p>
          <a:p>
            <a:pPr lvl="0"/>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Francis Drake,  a scientist presented his theory in 1597 that the shape of earth is oval but holy Quran 1400 years ago already explain that the shape of earth is spherical and oval  in the following verse:</a:t>
            </a:r>
          </a:p>
          <a:p>
            <a:r>
              <a:rPr lang="en-US" dirty="0">
                <a:latin typeface="Times New Roman" pitchFamily="18" charset="0"/>
                <a:cs typeface="Times New Roman" pitchFamily="18" charset="0"/>
              </a:rPr>
              <a:t>“He is Allah who created the heavens and the earth with truth and makes the day into night and night into day slowly and gradually.”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Francis drake gave his theory when he visited the whole world and observed that the merging of day and night into each other is slowly and gradually and it is only possible if the shape of the earth would have been oval not flat.</a:t>
            </a:r>
          </a:p>
          <a:p>
            <a:r>
              <a:rPr lang="en-US" dirty="0">
                <a:latin typeface="Times New Roman" pitchFamily="18" charset="0"/>
                <a:cs typeface="Times New Roman" pitchFamily="18" charset="0"/>
              </a:rPr>
              <a:t>The fact and reality of Holy Quran proved by science.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300" b="1" u="dbl" dirty="0">
                <a:latin typeface="Times New Roman" pitchFamily="18" charset="0"/>
                <a:cs typeface="Times New Roman" pitchFamily="18" charset="0"/>
              </a:rPr>
              <a:t>3.CREATION OF UNIVERSE</a:t>
            </a:r>
            <a:r>
              <a:rPr lang="en-US" sz="3300" b="1"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Science  now a days presented a theory that this universe was a joint and united mass, than there was big bang held and all the planets separated from each other. But Allah Almighty in Holy Quran 1400 years ago clearly explained that this universe was a united mass and then Allah Almighty separated it into galaxies, moon, sun and stars; The Holy Quran says:</a:t>
            </a:r>
          </a:p>
          <a:p>
            <a:r>
              <a:rPr lang="en-US" dirty="0">
                <a:latin typeface="Times New Roman" pitchFamily="18" charset="0"/>
                <a:cs typeface="Times New Roman" pitchFamily="18" charset="0"/>
              </a:rPr>
              <a:t>“Have not these disbelievers see that the heavens and the earth were a united piece of mass, and then we parted them.”</a:t>
            </a:r>
          </a:p>
          <a:p>
            <a:r>
              <a:rPr lang="en-US" dirty="0">
                <a:latin typeface="Times New Roman" pitchFamily="18" charset="0"/>
                <a:cs typeface="Times New Roman" pitchFamily="18" charset="0"/>
              </a:rPr>
              <a:t>The fact and reality presented by Holy Quran, science proved and verified after 1400 years the reality of Holy Quran.</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2800" b="1" u="sng" dirty="0">
                <a:latin typeface="Times New Roman" pitchFamily="18" charset="0"/>
                <a:cs typeface="Times New Roman" pitchFamily="18" charset="0"/>
              </a:rPr>
              <a:t>4.REFLECTED LIGHT OF MOON:</a:t>
            </a:r>
          </a:p>
          <a:p>
            <a:pPr lvl="0"/>
            <a:endParaRPr lang="en-US" sz="28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The Holy Quran says “Blessed is He who has placed in the heavens big stars, placed there a great lamp (sun) and placed moon giving light.”</a:t>
            </a:r>
          </a:p>
          <a:p>
            <a:r>
              <a:rPr lang="en-US" dirty="0">
                <a:latin typeface="Times New Roman" pitchFamily="18" charset="0"/>
                <a:cs typeface="Times New Roman" pitchFamily="18" charset="0"/>
              </a:rPr>
              <a:t>Science gave a theory after thirteen hundred years that the light of moon is not its own but it has been received from the sun, whereas the sun has its own light.</a:t>
            </a:r>
          </a:p>
          <a:p>
            <a:r>
              <a:rPr lang="en-US" dirty="0">
                <a:latin typeface="Times New Roman" pitchFamily="18" charset="0"/>
                <a:cs typeface="Times New Roman" pitchFamily="18" charset="0"/>
              </a:rPr>
              <a:t>The words given in Holy Quran for sun are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shams, </a:t>
            </a:r>
            <a:r>
              <a:rPr lang="en-US" dirty="0" err="1">
                <a:latin typeface="Times New Roman" pitchFamily="18" charset="0"/>
                <a:cs typeface="Times New Roman" pitchFamily="18" charset="0"/>
              </a:rPr>
              <a:t>zia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wahaj</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siraj</a:t>
            </a:r>
            <a:r>
              <a:rPr lang="en-US" dirty="0">
                <a:latin typeface="Times New Roman" pitchFamily="18" charset="0"/>
                <a:cs typeface="Times New Roman" pitchFamily="18" charset="0"/>
              </a:rPr>
              <a:t> and for moon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muneer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qamar</a:t>
            </a:r>
            <a:r>
              <a:rPr lang="en-US" dirty="0">
                <a:latin typeface="Times New Roman" pitchFamily="18" charset="0"/>
                <a:cs typeface="Times New Roman" pitchFamily="18" charset="0"/>
              </a:rPr>
              <a:t>, it means that the words given for sun already telling that sun has its own light and words for moon telling that the moon has not its own light. Science proved the reality of Holy Quran.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t>Cont.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3000" b="1" u="sng" dirty="0">
                <a:latin typeface="Times New Roman" pitchFamily="18" charset="0"/>
                <a:cs typeface="Times New Roman" pitchFamily="18" charset="0"/>
              </a:rPr>
              <a:t>5.WATER CYCLE:</a:t>
            </a:r>
          </a:p>
          <a:p>
            <a:pPr lvl="0"/>
            <a:endParaRPr lang="en-US" sz="30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Water is essential for living; water system is mentioned in Holy Quran; Allah Almighty himself has taken the responsibility to provide water to every living creature; science verified the water system after thirteen hundred years, because the first scientist Bernard Palsy presented his theory in 1580 about the water cycle system where as Holy Quran 1400 years ago told the humanity about this water system. Quran says:</a:t>
            </a:r>
          </a:p>
          <a:p>
            <a:r>
              <a:rPr lang="en-US" dirty="0">
                <a:latin typeface="Times New Roman" pitchFamily="18" charset="0"/>
                <a:cs typeface="Times New Roman" pitchFamily="18" charset="0"/>
              </a:rPr>
              <a:t>“From His signs there is a lightening that He shows you for fear and hope, and He sends down water from the sky which revives the earth after its death with a clear water system.”</a:t>
            </a:r>
          </a:p>
          <a:p>
            <a:r>
              <a:rPr lang="en-US" dirty="0">
                <a:latin typeface="Times New Roman" pitchFamily="18" charset="0"/>
                <a:cs typeface="Times New Roman" pitchFamily="18" charset="0"/>
              </a:rPr>
              <a:t>Science proved the fact of the Holy Quran.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u="sng" dirty="0">
                <a:latin typeface="Times New Roman" pitchFamily="18" charset="0"/>
                <a:cs typeface="Times New Roman" pitchFamily="18" charset="0"/>
              </a:rPr>
              <a:t>6.ANIMALS &amp; BIRDS:</a:t>
            </a:r>
          </a:p>
          <a:p>
            <a:r>
              <a:rPr lang="en-US" sz="2400" dirty="0">
                <a:latin typeface="Times New Roman" pitchFamily="18" charset="0"/>
                <a:cs typeface="Times New Roman" pitchFamily="18" charset="0"/>
              </a:rPr>
              <a:t>Science gave today the theory that the birds and animals are living in the shape of communities and together in the shape of families. </a:t>
            </a:r>
          </a:p>
          <a:p>
            <a:r>
              <a:rPr lang="en-US" sz="2400" dirty="0">
                <a:latin typeface="Times New Roman" pitchFamily="18" charset="0"/>
                <a:cs typeface="Times New Roman" pitchFamily="18" charset="0"/>
              </a:rPr>
              <a:t>Holy Quran 1400 years ago already informed the humanity that the birds and animals living with their own community. Quran says “there is not a moving(living) creature on earth, not a bird that flies with its two wings but are communities like you”.</a:t>
            </a:r>
          </a:p>
          <a:p>
            <a:r>
              <a:rPr lang="en-US" sz="2400" dirty="0">
                <a:latin typeface="Times New Roman" pitchFamily="18" charset="0"/>
                <a:cs typeface="Times New Roman" pitchFamily="18" charset="0"/>
              </a:rPr>
              <a:t>Science prove the reality and fact of holy Quran.</a:t>
            </a: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TotalTime>
  <Words>975</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Lucida Sans Unicode</vt:lpstr>
      <vt:lpstr>Times New Roman</vt:lpstr>
      <vt:lpstr>Verdana</vt:lpstr>
      <vt:lpstr>Wingdings 2</vt:lpstr>
      <vt:lpstr>Wingdings 3</vt:lpstr>
      <vt:lpstr>Concourse</vt:lpstr>
      <vt:lpstr>PowerPoint Presentation</vt:lpstr>
      <vt:lpstr>ISLAM(QURAN) &amp; SCIENCE:</vt:lpstr>
      <vt:lpstr>Cont.</vt:lpstr>
      <vt:lpstr>   EXAMPLES</vt:lpstr>
      <vt:lpstr>Cont.</vt:lpstr>
      <vt:lpstr>Cont.</vt:lpstr>
      <vt:lpstr>Cont.</vt:lpstr>
      <vt:lpstr>CONT.</vt:lpstr>
      <vt:lpstr>Cont.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A Ghauri</dc:creator>
  <cp:lastModifiedBy>omer</cp:lastModifiedBy>
  <cp:revision>22</cp:revision>
  <dcterms:created xsi:type="dcterms:W3CDTF">2014-02-15T15:53:32Z</dcterms:created>
  <dcterms:modified xsi:type="dcterms:W3CDTF">2017-12-17T07:28:11Z</dcterms:modified>
</cp:coreProperties>
</file>