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0" r:id="rId4"/>
    <p:sldId id="268" r:id="rId5"/>
    <p:sldId id="269" r:id="rId6"/>
    <p:sldId id="261" r:id="rId7"/>
    <p:sldId id="262" r:id="rId8"/>
    <p:sldId id="263" r:id="rId9"/>
    <p:sldId id="266" r:id="rId10"/>
    <p:sldId id="267" r:id="rId11"/>
    <p:sldId id="271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EE797-1874-4AF6-A73D-7C15C6582A86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51DB7-DA82-4089-BB85-196363462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51DB7-DA82-4089-BB85-1963634626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CAD5DF-9EB4-4D99-8808-8056B2D548C5}" type="datetimeFigureOut">
              <a:rPr lang="en-US" smtClean="0"/>
              <a:pPr/>
              <a:t>10/30/2017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689EAFF-7CE2-4C2D-9C07-2F1272502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09. 			</a:t>
            </a:r>
            <a:r>
              <a:rPr lang="en-US" sz="3900" b="1" dirty="0" err="1">
                <a:latin typeface="Times New Roman" pitchFamily="18" charset="0"/>
                <a:cs typeface="Times New Roman" pitchFamily="18" charset="0"/>
              </a:rPr>
              <a:t>Seerat</a:t>
            </a:r>
            <a:r>
              <a:rPr lang="en-US" sz="3900" b="1" dirty="0">
                <a:latin typeface="Times New Roman" pitchFamily="18" charset="0"/>
                <a:cs typeface="Times New Roman" pitchFamily="18" charset="0"/>
              </a:rPr>
              <a:t> of </a:t>
            </a:r>
          </a:p>
          <a:p>
            <a:pPr marL="0" indent="0">
              <a:buNone/>
            </a:pPr>
            <a:r>
              <a:rPr lang="en-US" sz="3900" b="1" dirty="0">
                <a:latin typeface="Times New Roman" pitchFamily="18" charset="0"/>
                <a:cs typeface="Times New Roman" pitchFamily="18" charset="0"/>
              </a:rPr>
              <a:t>	  Holy Prophet (S.A.W.W) II</a:t>
            </a:r>
            <a:endParaRPr lang="en-US" sz="3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500" b="1" u="sng" dirty="0">
                <a:latin typeface="Times New Roman" pitchFamily="18" charset="0"/>
                <a:cs typeface="Times New Roman" pitchFamily="18" charset="0"/>
              </a:rPr>
              <a:t>HIJRAH TO MADINAH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2296" indent="0" algn="ctr">
              <a:buNone/>
            </a:pPr>
            <a:endParaRPr lang="en-US" sz="6000" dirty="0"/>
          </a:p>
          <a:p>
            <a:pPr marL="82296" indent="0">
              <a:buNone/>
            </a:pPr>
            <a:endParaRPr lang="en-US" dirty="0"/>
          </a:p>
          <a:p>
            <a:pPr marL="82296" indent="0" algn="ctr">
              <a:buNone/>
            </a:pPr>
            <a:r>
              <a:rPr lang="en-US" dirty="0"/>
              <a:t>Course </a:t>
            </a:r>
            <a:r>
              <a:rPr lang="en-US"/>
              <a:t>Instructor </a:t>
            </a:r>
            <a:endParaRPr lang="en-US" dirty="0"/>
          </a:p>
          <a:p>
            <a:pPr marL="82296" indent="0" algn="ctr">
              <a:buNone/>
            </a:pPr>
            <a:r>
              <a:rPr lang="en-US" dirty="0"/>
              <a:t>Islamic Studies:</a:t>
            </a:r>
          </a:p>
          <a:p>
            <a:pPr marL="82296" indent="0" algn="ctr">
              <a:buNone/>
            </a:pPr>
            <a:r>
              <a:rPr lang="en-US" dirty="0"/>
              <a:t>Mufti Omer Rafique</a:t>
            </a:r>
          </a:p>
        </p:txBody>
      </p:sp>
      <p:pic>
        <p:nvPicPr>
          <p:cNvPr id="5" name="Picture 4" descr="http://www.bahria.edu.pk/wp-content/uploads/logo1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0230" y="381000"/>
            <a:ext cx="3747770" cy="74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91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832E-27C9-4994-ADBF-E19D240A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8503-DF02-408A-B58C-4AA078BCF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battle of badr map">
            <a:extLst>
              <a:ext uri="{FF2B5EF4-FFF2-40B4-BE49-F238E27FC236}">
                <a16:creationId xmlns:a16="http://schemas.microsoft.com/office/drawing/2014/main" id="{EC4A91B7-BD12-4A25-BB45-D056CA6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0"/>
            <a:ext cx="7315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591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8A5-CCCE-4A41-99B4-6DA53EED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F568-10DB-47E1-B328-65805259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801D775C-A9FD-4868-94EC-D16B9D99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9216" y="-203817"/>
            <a:ext cx="9622432" cy="726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7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66800"/>
            <a:ext cx="7498080" cy="5486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was unacceptable for the non Muslims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that the total number of Muslims was increasing day to day, Therefore, they were searching a reason to attack on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to finish the Islam and Muslims.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2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Hijra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Carvan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was coming back 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the leadership of Abu-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sufyan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from Syria after completing business at Syria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false statement was announced by Abu-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Jahal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Carvan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had  been attacked and many people had been killed by the Muslims of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After hearing this news Non- Muslims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started preparations for war with Muslims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Therefore one thousand soldiers of Non-Muslims marched towards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the leadership of Abu-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Jahal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The biggest leaders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Quraish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participated in this Battle.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one thousand people were loaded with full weapons  on the other side the total number of Muslims were only 313 and they were loaded only with few weapons.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Holy Prophet called all his companions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Sahaba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Ikram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and prepared for war.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At the place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Badr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this war was started, all big leaders of non-Muslims including Abu-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Jahl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Utba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Sheba and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Waleed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were killed.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Non-Muslims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were defeated very badly.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Their seventy soldiers were killed and seventy were arrested.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Only 22 Muslims  got martyred.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Muslims won this Battle with the help of Allah Almighty.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EF95-D7A4-422A-8B90-65FF8A49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C4E6-E61C-4020-9F02-3FAFE5CB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Image result for madinah muesuem">
            <a:extLst>
              <a:ext uri="{FF2B5EF4-FFF2-40B4-BE49-F238E27FC236}">
                <a16:creationId xmlns:a16="http://schemas.microsoft.com/office/drawing/2014/main" id="{1E67DD28-6066-4FFD-908C-6F5A4194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09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498080" cy="1447800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LIFE OF HOLY PROPHET(S.A.W) AT MADINAH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0" y="1981200"/>
            <a:ext cx="749808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HIJRAH TO MADINAH: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annual Hajj of the kaba brought 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many people from all part of Arabia. Holy prophet (S.A.W) tried to convey his message to some inhabitants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Yasrab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At that time His age was 51 years and the people of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yasrab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they were total 12 in no, they accepted Islam, taken an oath, request for a teacher who preach Islam 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Yasrab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Holy Prophet (SAW) sent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Hazrat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Musab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Umair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who led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contigent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73 people, they also accepted Islam taken an oath and invited Holy Prophet (SAW) for migration to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Yasrab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 These two occasions of oath known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first and second pledges of Al-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Aqbah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Holy prophet (SAW) gave permission to his companions to migrate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Secretly and in small groups a great part of the Muslims migrated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Holy Prophet (SAW) was waiting for permission by Allah to migrate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himself. After getting permission Holy Prophet (SAW) migrated to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his age was 53 years. After migration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yasrab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became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3509-4248-409D-9EB8-3D89B8A5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4ADA1-AD47-4F0B-B1AD-5821EC76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Путь, по которому совершил хиджру Пророк Мухаммад (мир ему)">
            <a:extLst>
              <a:ext uri="{FF2B5EF4-FFF2-40B4-BE49-F238E27FC236}">
                <a16:creationId xmlns:a16="http://schemas.microsoft.com/office/drawing/2014/main" id="{BA01A412-AFD1-4897-9D26-0DF2C6AA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6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0760-EA0D-4343-984E-EEDCCF82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E26B-7F1B-4203-9B50-BA5F2D6F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hijra map">
            <a:extLst>
              <a:ext uri="{FF2B5EF4-FFF2-40B4-BE49-F238E27FC236}">
                <a16:creationId xmlns:a16="http://schemas.microsoft.com/office/drawing/2014/main" id="{C3418143-BAD5-4A67-9EA1-9046428E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0"/>
            <a:ext cx="5010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0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BROTHERHOOD: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migration, the first job completed by Holy Prophet (SAW) was the creation of brotherhood among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Muhajareen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Ansar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treatd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eachother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like actual brothers and this event is known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Muwakhat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history of Islam.</a:t>
            </a:r>
          </a:p>
          <a:p>
            <a:pPr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CHARTER OF MADINAH: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Madina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were three Jews tribes,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Nazir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Quraizah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Qanqua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were living .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tribes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Aous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Khazraj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were also living. The Jews tribes were creating fighting between these two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tribes for their own safety. Holy Prophet (SAW) , after migration dictated a chartered b/w Muslims and Jews with the following terms: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638288" cy="4953000"/>
          </a:xfrm>
        </p:spPr>
        <p:txBody>
          <a:bodyPr>
            <a:normAutofit/>
          </a:bodyPr>
          <a:lstStyle/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of blood money would continue.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Jews will have full religious freedom.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Jews and Muslims maintain friendly relations.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party will give refuge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Quraish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Makkah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every matter,  both will help each other.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Madinah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attacked both parties will participate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defence.For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peace both parties will participate.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oppressed one would be provided full help. </a:t>
            </a:r>
          </a:p>
          <a:p>
            <a:pPr marL="539496" indent="-457200"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final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decesion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would be with Holy Prophet (SAW).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u="sng" dirty="0">
                <a:latin typeface="Times New Roman" pitchFamily="18" charset="0"/>
                <a:cs typeface="Times New Roman" pitchFamily="18" charset="0"/>
              </a:rPr>
              <a:t>BATTLE OF BADR: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Battle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was a great victory of Muslims in history of Islam.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final decision between right and wrong.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Battle was fought in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Hijra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 the place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Badr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Allah Almighty helped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muslims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angels.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Quran says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“Your Lord will help you with five thousand angels”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Holy Prophet (S.A.W) got help from Allah in the shape of prostration. A long prostration was done by Holy Prophet (S.A.W).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8C58-FC2A-46F1-B50E-FB5A46AD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D28AB-A0FE-4BC0-967A-2C125888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attle of badr map">
            <a:extLst>
              <a:ext uri="{FF2B5EF4-FFF2-40B4-BE49-F238E27FC236}">
                <a16:creationId xmlns:a16="http://schemas.microsoft.com/office/drawing/2014/main" id="{99BB053C-F08B-48A8-ADB7-83AB9500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110" y="256666"/>
            <a:ext cx="10158220" cy="634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96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</TotalTime>
  <Words>634</Words>
  <Application>Microsoft Office PowerPoint</Application>
  <PresentationFormat>On-screen Show (4:3)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LIFE OF HOLY PROPHET(S.A.W) AT MADINAH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BATTLE OF BADR: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ahsanulhaq</dc:creator>
  <cp:lastModifiedBy>omer</cp:lastModifiedBy>
  <cp:revision>20</cp:revision>
  <dcterms:created xsi:type="dcterms:W3CDTF">2017-07-13T09:10:32Z</dcterms:created>
  <dcterms:modified xsi:type="dcterms:W3CDTF">2017-10-30T18:07:06Z</dcterms:modified>
</cp:coreProperties>
</file>