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1" r:id="rId25"/>
    <p:sldId id="282" r:id="rId26"/>
    <p:sldId id="305" r:id="rId27"/>
    <p:sldId id="283" r:id="rId28"/>
    <p:sldId id="284" r:id="rId29"/>
    <p:sldId id="285" r:id="rId30"/>
    <p:sldId id="308" r:id="rId31"/>
    <p:sldId id="286" r:id="rId32"/>
    <p:sldId id="309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10" r:id="rId42"/>
    <p:sldId id="295" r:id="rId43"/>
    <p:sldId id="296" r:id="rId44"/>
    <p:sldId id="311" r:id="rId45"/>
    <p:sldId id="312" r:id="rId46"/>
    <p:sldId id="297" r:id="rId47"/>
    <p:sldId id="298" r:id="rId48"/>
    <p:sldId id="299" r:id="rId49"/>
    <p:sldId id="300" r:id="rId50"/>
    <p:sldId id="313" r:id="rId51"/>
    <p:sldId id="314" r:id="rId52"/>
    <p:sldId id="301" r:id="rId53"/>
    <p:sldId id="302" r:id="rId54"/>
    <p:sldId id="303" r:id="rId55"/>
    <p:sldId id="306" r:id="rId56"/>
    <p:sldId id="307" r:id="rId57"/>
    <p:sldId id="315" r:id="rId58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088" autoAdjust="0"/>
    <p:restoredTop sz="94660"/>
  </p:normalViewPr>
  <p:slideViewPr>
    <p:cSldViewPr>
      <p:cViewPr varScale="1">
        <p:scale>
          <a:sx n="41" d="100"/>
          <a:sy n="41" d="100"/>
        </p:scale>
        <p:origin x="10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6272" y="3093301"/>
            <a:ext cx="14747240" cy="312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76272" y="5760053"/>
            <a:ext cx="8067040" cy="123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2128" y="2254401"/>
            <a:ext cx="18123233" cy="5788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bg1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6750" y="2744139"/>
            <a:ext cx="10336530" cy="3644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6988853"/>
            <a:ext cx="31064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Querying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5" dirty="0">
                <a:latin typeface="Verdana"/>
                <a:cs typeface="Verdana"/>
              </a:rPr>
              <a:t>Introduction</a:t>
            </a:r>
            <a:r>
              <a:rPr spc="-610" dirty="0">
                <a:latin typeface="Verdana"/>
                <a:cs typeface="Verdana"/>
              </a:rPr>
              <a:t> </a:t>
            </a:r>
            <a:r>
              <a:rPr spc="90" dirty="0">
                <a:latin typeface="Verdana"/>
                <a:cs typeface="Verdana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850" spc="-220" dirty="0">
                <a:latin typeface="Verdana"/>
                <a:cs typeface="Verdana"/>
              </a:rPr>
              <a:t>Databases</a:t>
            </a:r>
            <a:r>
              <a:rPr sz="11850" spc="-1070" dirty="0">
                <a:latin typeface="Verdana"/>
                <a:cs typeface="Verdana"/>
              </a:rPr>
              <a:t> </a:t>
            </a:r>
            <a:r>
              <a:rPr sz="11850" spc="-60" dirty="0">
                <a:latin typeface="Verdana"/>
                <a:cs typeface="Verdana"/>
              </a:rPr>
              <a:t>with</a:t>
            </a:r>
            <a:r>
              <a:rPr sz="11850" spc="-1070" dirty="0">
                <a:latin typeface="Verdana"/>
                <a:cs typeface="Verdana"/>
              </a:rPr>
              <a:t> </a:t>
            </a:r>
            <a:r>
              <a:rPr sz="11850" spc="55" dirty="0">
                <a:latin typeface="Verdana"/>
                <a:cs typeface="Verdana"/>
              </a:rPr>
              <a:t>SQL</a:t>
            </a:r>
            <a:endParaRPr sz="118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3752160"/>
            <a:ext cx="1559306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dirty="0">
                <a:solidFill>
                  <a:srgbClr val="FFFFFF"/>
                </a:solidFill>
                <a:latin typeface="Verdana"/>
                <a:cs typeface="Verdana"/>
              </a:rPr>
              <a:t>Database</a:t>
            </a:r>
            <a:r>
              <a:rPr sz="79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7900" spc="-4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-30" dirty="0">
                <a:solidFill>
                  <a:srgbClr val="FFFFFF"/>
                </a:solidFill>
                <a:latin typeface="Verdana"/>
                <a:cs typeface="Verdana"/>
              </a:rPr>
              <a:t>System</a:t>
            </a:r>
            <a:endParaRPr sz="79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272" y="5266028"/>
            <a:ext cx="1751774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Software</a:t>
            </a:r>
            <a:r>
              <a:rPr sz="525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20" dirty="0">
                <a:solidFill>
                  <a:srgbClr val="FFFFFF"/>
                </a:solidFill>
                <a:latin typeface="Verdana"/>
                <a:cs typeface="Verdana"/>
              </a:rPr>
              <a:t>via</a:t>
            </a:r>
            <a:r>
              <a:rPr sz="52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6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52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52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can</a:t>
            </a:r>
            <a:r>
              <a:rPr sz="52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interact</a:t>
            </a:r>
            <a:r>
              <a:rPr sz="52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525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52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database.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783547"/>
            <a:ext cx="5986780" cy="9057005"/>
          </a:xfrm>
          <a:prstGeom prst="rect">
            <a:avLst/>
          </a:prstGeom>
        </p:spPr>
        <p:txBody>
          <a:bodyPr vert="horz" wrap="square" lIns="0" tIns="614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0"/>
              </a:spcBef>
            </a:pPr>
            <a:r>
              <a:rPr sz="7900" spc="150" dirty="0">
                <a:solidFill>
                  <a:srgbClr val="FFFFFF"/>
                </a:solidFill>
                <a:latin typeface="Verdana"/>
                <a:cs typeface="Verdana"/>
              </a:rPr>
              <a:t>MySQL</a:t>
            </a:r>
            <a:endParaRPr sz="7900" dirty="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</a:pPr>
            <a:r>
              <a:rPr sz="7900" spc="-10" dirty="0">
                <a:solidFill>
                  <a:srgbClr val="FFFFFF"/>
                </a:solidFill>
                <a:latin typeface="Verdana"/>
                <a:cs typeface="Verdana"/>
              </a:rPr>
              <a:t>Oracle </a:t>
            </a:r>
            <a:r>
              <a:rPr sz="7900" spc="85" dirty="0">
                <a:solidFill>
                  <a:srgbClr val="FFFFFF"/>
                </a:solidFill>
                <a:latin typeface="Verdana"/>
                <a:cs typeface="Verdana"/>
              </a:rPr>
              <a:t>PostgreSQL </a:t>
            </a:r>
            <a:r>
              <a:rPr sz="7900" spc="60" dirty="0">
                <a:solidFill>
                  <a:srgbClr val="FFFFFF"/>
                </a:solidFill>
                <a:latin typeface="Verdana"/>
                <a:cs typeface="Verdana"/>
              </a:rPr>
              <a:t>SQL</a:t>
            </a:r>
            <a:endParaRPr sz="7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40"/>
              </a:spcBef>
            </a:pPr>
            <a:r>
              <a:rPr sz="7900" spc="-83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79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290727"/>
            <a:ext cx="14237335" cy="3839845"/>
          </a:xfrm>
          <a:prstGeom prst="rect">
            <a:avLst/>
          </a:prstGeom>
        </p:spPr>
        <p:txBody>
          <a:bodyPr vert="horz" wrap="square" lIns="0" tIns="475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45"/>
              </a:spcBef>
            </a:pPr>
            <a:r>
              <a:rPr spc="185" dirty="0">
                <a:latin typeface="Verdana"/>
                <a:cs typeface="Verdana"/>
              </a:rPr>
              <a:t>SQL</a:t>
            </a:r>
          </a:p>
          <a:p>
            <a:pPr marL="12700" marR="5080">
              <a:lnSpc>
                <a:spcPct val="129299"/>
              </a:lnSpc>
              <a:spcBef>
                <a:spcPts val="610"/>
              </a:spcBef>
            </a:pPr>
            <a:r>
              <a:rPr sz="5250" spc="570" dirty="0">
                <a:latin typeface="Verdana"/>
                <a:cs typeface="Verdana"/>
              </a:rPr>
              <a:t>A</a:t>
            </a:r>
            <a:r>
              <a:rPr sz="5250" spc="-29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language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-20" dirty="0">
                <a:latin typeface="Verdana"/>
                <a:cs typeface="Verdana"/>
              </a:rPr>
              <a:t>via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60" dirty="0">
                <a:latin typeface="Verdana"/>
                <a:cs typeface="Verdana"/>
              </a:rPr>
              <a:t>which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you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can</a:t>
            </a:r>
            <a:r>
              <a:rPr sz="5250" spc="-290" dirty="0">
                <a:latin typeface="Verdana"/>
                <a:cs typeface="Verdana"/>
              </a:rPr>
              <a:t> </a:t>
            </a:r>
            <a:r>
              <a:rPr sz="5250" spc="-114" dirty="0">
                <a:latin typeface="Verdana"/>
                <a:cs typeface="Verdana"/>
              </a:rPr>
              <a:t>create,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-100" dirty="0">
                <a:latin typeface="Verdana"/>
                <a:cs typeface="Verdana"/>
              </a:rPr>
              <a:t>read, </a:t>
            </a:r>
            <a:r>
              <a:rPr sz="5250" spc="-60" dirty="0">
                <a:latin typeface="Verdana"/>
                <a:cs typeface="Verdana"/>
              </a:rPr>
              <a:t>update,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and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delete</a:t>
            </a:r>
            <a:r>
              <a:rPr sz="5250" spc="-31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data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in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a</a:t>
            </a:r>
            <a:r>
              <a:rPr sz="5250" spc="-310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database.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290727"/>
            <a:ext cx="14237335" cy="3839845"/>
          </a:xfrm>
          <a:prstGeom prst="rect">
            <a:avLst/>
          </a:prstGeom>
        </p:spPr>
        <p:txBody>
          <a:bodyPr vert="horz" wrap="square" lIns="0" tIns="475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45"/>
              </a:spcBef>
            </a:pPr>
            <a:r>
              <a:rPr dirty="0">
                <a:latin typeface="Verdana"/>
                <a:cs typeface="Verdana"/>
              </a:rPr>
              <a:t>Structured</a:t>
            </a:r>
            <a:r>
              <a:rPr spc="-325" dirty="0">
                <a:latin typeface="Verdana"/>
                <a:cs typeface="Verdana"/>
              </a:rPr>
              <a:t> </a:t>
            </a:r>
            <a:r>
              <a:rPr dirty="0">
                <a:latin typeface="Verdana"/>
                <a:cs typeface="Verdana"/>
              </a:rPr>
              <a:t>Query</a:t>
            </a:r>
            <a:r>
              <a:rPr spc="-325" dirty="0">
                <a:latin typeface="Verdana"/>
                <a:cs typeface="Verdana"/>
              </a:rPr>
              <a:t> </a:t>
            </a:r>
            <a:r>
              <a:rPr spc="85" dirty="0">
                <a:latin typeface="Verdana"/>
                <a:cs typeface="Verdana"/>
              </a:rPr>
              <a:t>Language</a:t>
            </a:r>
          </a:p>
          <a:p>
            <a:pPr marL="12700" marR="5080">
              <a:lnSpc>
                <a:spcPct val="129299"/>
              </a:lnSpc>
              <a:spcBef>
                <a:spcPts val="610"/>
              </a:spcBef>
            </a:pPr>
            <a:r>
              <a:rPr sz="5250" spc="570" dirty="0">
                <a:latin typeface="Verdana"/>
                <a:cs typeface="Verdana"/>
              </a:rPr>
              <a:t>A</a:t>
            </a:r>
            <a:r>
              <a:rPr sz="5250" spc="-29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language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-20" dirty="0">
                <a:latin typeface="Verdana"/>
                <a:cs typeface="Verdana"/>
              </a:rPr>
              <a:t>via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60" dirty="0">
                <a:latin typeface="Verdana"/>
                <a:cs typeface="Verdana"/>
              </a:rPr>
              <a:t>which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you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can</a:t>
            </a:r>
            <a:r>
              <a:rPr sz="5250" spc="-290" dirty="0">
                <a:latin typeface="Verdana"/>
                <a:cs typeface="Verdana"/>
              </a:rPr>
              <a:t> </a:t>
            </a:r>
            <a:r>
              <a:rPr sz="5250" spc="-114" dirty="0">
                <a:latin typeface="Verdana"/>
                <a:cs typeface="Verdana"/>
              </a:rPr>
              <a:t>create,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-100" dirty="0">
                <a:latin typeface="Verdana"/>
                <a:cs typeface="Verdana"/>
              </a:rPr>
              <a:t>read, </a:t>
            </a:r>
            <a:r>
              <a:rPr sz="5250" spc="-60" dirty="0">
                <a:latin typeface="Verdana"/>
                <a:cs typeface="Verdana"/>
              </a:rPr>
              <a:t>update,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and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delete</a:t>
            </a:r>
            <a:r>
              <a:rPr sz="5250" spc="-31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data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in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a</a:t>
            </a:r>
            <a:r>
              <a:rPr sz="5250" spc="-310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database.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290727"/>
            <a:ext cx="14237335" cy="3839845"/>
          </a:xfrm>
          <a:prstGeom prst="rect">
            <a:avLst/>
          </a:prstGeom>
        </p:spPr>
        <p:txBody>
          <a:bodyPr vert="horz" wrap="square" lIns="0" tIns="475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45"/>
              </a:spcBef>
            </a:pPr>
            <a:r>
              <a:rPr spc="185" dirty="0">
                <a:latin typeface="Verdana"/>
                <a:cs typeface="Verdana"/>
              </a:rPr>
              <a:t>SQL</a:t>
            </a:r>
          </a:p>
          <a:p>
            <a:pPr marL="12700" marR="5080">
              <a:lnSpc>
                <a:spcPct val="129299"/>
              </a:lnSpc>
              <a:spcBef>
                <a:spcPts val="610"/>
              </a:spcBef>
            </a:pPr>
            <a:r>
              <a:rPr sz="5250" spc="570" dirty="0">
                <a:latin typeface="Verdana"/>
                <a:cs typeface="Verdana"/>
              </a:rPr>
              <a:t>A</a:t>
            </a:r>
            <a:r>
              <a:rPr sz="5250" spc="-29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language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-20" dirty="0">
                <a:latin typeface="Verdana"/>
                <a:cs typeface="Verdana"/>
              </a:rPr>
              <a:t>via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60" dirty="0">
                <a:latin typeface="Verdana"/>
                <a:cs typeface="Verdana"/>
              </a:rPr>
              <a:t>which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you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can</a:t>
            </a:r>
            <a:r>
              <a:rPr sz="5250" spc="-290" dirty="0">
                <a:latin typeface="Verdana"/>
                <a:cs typeface="Verdana"/>
              </a:rPr>
              <a:t> </a:t>
            </a:r>
            <a:r>
              <a:rPr sz="5250" spc="-114" dirty="0">
                <a:latin typeface="Verdana"/>
                <a:cs typeface="Verdana"/>
              </a:rPr>
              <a:t>create,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-100" dirty="0">
                <a:latin typeface="Verdana"/>
                <a:cs typeface="Verdana"/>
              </a:rPr>
              <a:t>read, </a:t>
            </a:r>
            <a:r>
              <a:rPr sz="5250" spc="-60" dirty="0">
                <a:latin typeface="Verdana"/>
                <a:cs typeface="Verdana"/>
              </a:rPr>
              <a:t>update,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and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delete</a:t>
            </a:r>
            <a:r>
              <a:rPr sz="5250" spc="-31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data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in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a</a:t>
            </a:r>
            <a:r>
              <a:rPr sz="5250" spc="-310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database.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0827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spc="80" dirty="0">
                <a:latin typeface="Verdana"/>
                <a:cs typeface="Verdana"/>
              </a:rPr>
              <a:t>Querying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33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latin typeface="Verdana"/>
                <a:cs typeface="Verdana"/>
              </a:rPr>
              <a:t>What's</a:t>
            </a:r>
            <a:r>
              <a:rPr sz="5250" spc="-28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the</a:t>
            </a:r>
            <a:r>
              <a:rPr sz="5250" spc="-275" dirty="0">
                <a:latin typeface="Verdana"/>
                <a:cs typeface="Verdana"/>
              </a:rPr>
              <a:t> </a:t>
            </a:r>
            <a:r>
              <a:rPr sz="5250" spc="-55" dirty="0">
                <a:latin typeface="Verdana"/>
                <a:cs typeface="Verdana"/>
              </a:rPr>
              <a:t>most-</a:t>
            </a:r>
            <a:r>
              <a:rPr sz="5250" dirty="0">
                <a:latin typeface="Verdana"/>
                <a:cs typeface="Verdana"/>
              </a:rPr>
              <a:t>liked</a:t>
            </a:r>
            <a:r>
              <a:rPr sz="5250" spc="-275" dirty="0">
                <a:latin typeface="Verdana"/>
                <a:cs typeface="Verdana"/>
              </a:rPr>
              <a:t> </a:t>
            </a:r>
            <a:r>
              <a:rPr sz="5250" spc="70" dirty="0">
                <a:latin typeface="Verdana"/>
                <a:cs typeface="Verdana"/>
              </a:rPr>
              <a:t>post</a:t>
            </a:r>
            <a:r>
              <a:rPr sz="5250" spc="-275" dirty="0">
                <a:latin typeface="Verdana"/>
                <a:cs typeface="Verdana"/>
              </a:rPr>
              <a:t> </a:t>
            </a:r>
            <a:r>
              <a:rPr sz="5250" spc="65" dirty="0">
                <a:latin typeface="Verdana"/>
                <a:cs typeface="Verdana"/>
              </a:rPr>
              <a:t>on</a:t>
            </a:r>
            <a:r>
              <a:rPr sz="5250" spc="-27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our</a:t>
            </a:r>
            <a:r>
              <a:rPr sz="5250" spc="-280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platform?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336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400" dirty="0">
                <a:latin typeface="Verdana"/>
                <a:cs typeface="Verdana"/>
              </a:rPr>
              <a:t>Is</a:t>
            </a:r>
            <a:r>
              <a:rPr sz="5250" spc="-26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our</a:t>
            </a:r>
            <a:r>
              <a:rPr sz="5250" spc="-260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number</a:t>
            </a:r>
            <a:r>
              <a:rPr sz="5250" spc="-260" dirty="0">
                <a:latin typeface="Verdana"/>
                <a:cs typeface="Verdana"/>
              </a:rPr>
              <a:t> </a:t>
            </a:r>
            <a:r>
              <a:rPr sz="5250" spc="150" dirty="0">
                <a:latin typeface="Verdana"/>
                <a:cs typeface="Verdana"/>
              </a:rPr>
              <a:t>of</a:t>
            </a:r>
            <a:r>
              <a:rPr sz="5250" spc="-26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daily</a:t>
            </a:r>
            <a:r>
              <a:rPr sz="5250" spc="-260" dirty="0">
                <a:latin typeface="Verdana"/>
                <a:cs typeface="Verdana"/>
              </a:rPr>
              <a:t> </a:t>
            </a:r>
            <a:r>
              <a:rPr sz="5250" spc="-65" dirty="0">
                <a:latin typeface="Verdana"/>
                <a:cs typeface="Verdana"/>
              </a:rPr>
              <a:t>users</a:t>
            </a:r>
            <a:r>
              <a:rPr sz="5250" spc="-26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growing</a:t>
            </a:r>
            <a:r>
              <a:rPr sz="5250" spc="-260" dirty="0">
                <a:latin typeface="Verdana"/>
                <a:cs typeface="Verdana"/>
              </a:rPr>
              <a:t> </a:t>
            </a:r>
            <a:r>
              <a:rPr sz="5250" spc="50" dirty="0">
                <a:latin typeface="Verdana"/>
                <a:cs typeface="Verdana"/>
              </a:rPr>
              <a:t>or</a:t>
            </a:r>
            <a:r>
              <a:rPr sz="5250" spc="-260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shrinking?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128" y="4457991"/>
            <a:ext cx="11835765" cy="20948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299"/>
              </a:lnSpc>
              <a:spcBef>
                <a:spcPts val="95"/>
              </a:spcBef>
            </a:pPr>
            <a:r>
              <a:rPr sz="5250" spc="110" dirty="0">
                <a:latin typeface="Verdana"/>
                <a:cs typeface="Verdana"/>
              </a:rPr>
              <a:t>Which</a:t>
            </a:r>
            <a:r>
              <a:rPr sz="5250" spc="-29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songs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-100" dirty="0">
                <a:latin typeface="Verdana"/>
                <a:cs typeface="Verdana"/>
              </a:rPr>
              <a:t>are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most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-70" dirty="0">
                <a:latin typeface="Verdana"/>
                <a:cs typeface="Verdana"/>
              </a:rPr>
              <a:t>like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the</a:t>
            </a:r>
            <a:r>
              <a:rPr sz="5250" spc="-285" dirty="0">
                <a:latin typeface="Verdana"/>
                <a:cs typeface="Verdana"/>
              </a:rPr>
              <a:t> </a:t>
            </a:r>
            <a:r>
              <a:rPr sz="5250" spc="40" dirty="0">
                <a:latin typeface="Verdana"/>
                <a:cs typeface="Verdana"/>
              </a:rPr>
              <a:t>song </a:t>
            </a:r>
            <a:r>
              <a:rPr sz="5250" dirty="0">
                <a:latin typeface="Verdana"/>
                <a:cs typeface="Verdana"/>
              </a:rPr>
              <a:t>a</a:t>
            </a:r>
            <a:r>
              <a:rPr sz="5250" spc="-400" dirty="0">
                <a:latin typeface="Verdana"/>
                <a:cs typeface="Verdana"/>
              </a:rPr>
              <a:t> </a:t>
            </a:r>
            <a:r>
              <a:rPr sz="5250" spc="-55" dirty="0">
                <a:latin typeface="Verdana"/>
                <a:cs typeface="Verdana"/>
              </a:rPr>
              <a:t>user</a:t>
            </a:r>
            <a:r>
              <a:rPr sz="5250" spc="-355" dirty="0">
                <a:latin typeface="Verdana"/>
                <a:cs typeface="Verdana"/>
              </a:rPr>
              <a:t> </a:t>
            </a:r>
            <a:r>
              <a:rPr sz="5250" spc="-150" dirty="0">
                <a:latin typeface="Verdana"/>
                <a:cs typeface="Verdana"/>
              </a:rPr>
              <a:t>just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played?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1947" y="1329454"/>
            <a:ext cx="6804389" cy="86496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497" y="381577"/>
            <a:ext cx="15560801" cy="10776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4064175"/>
            <a:ext cx="12861978" cy="2434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3600" spc="-25" dirty="0">
                <a:solidFill>
                  <a:srgbClr val="FFFFFF"/>
                </a:solidFill>
                <a:latin typeface="Verdana"/>
                <a:cs typeface="Verdana"/>
              </a:rPr>
              <a:t>Tool for SQL</a:t>
            </a: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7900" spc="-25" dirty="0">
                <a:solidFill>
                  <a:srgbClr val="FFFFFF"/>
                </a:solidFill>
                <a:latin typeface="Verdana"/>
                <a:cs typeface="Verdana"/>
              </a:rPr>
              <a:t>SQL Server Management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6272" y="6809237"/>
            <a:ext cx="75120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83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79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976" y="2354055"/>
            <a:ext cx="3567429" cy="6600825"/>
            <a:chOff x="1143976" y="2354055"/>
            <a:chExt cx="3567429" cy="6600825"/>
          </a:xfrm>
        </p:grpSpPr>
        <p:sp>
          <p:nvSpPr>
            <p:cNvPr id="3" name="object 3"/>
            <p:cNvSpPr/>
            <p:nvPr/>
          </p:nvSpPr>
          <p:spPr>
            <a:xfrm>
              <a:off x="1143976" y="2354055"/>
              <a:ext cx="3567429" cy="6600825"/>
            </a:xfrm>
            <a:custGeom>
              <a:avLst/>
              <a:gdLst/>
              <a:ahLst/>
              <a:cxnLst/>
              <a:rect l="l" t="t" r="r" b="b"/>
              <a:pathLst>
                <a:path w="3567429" h="6600825">
                  <a:moveTo>
                    <a:pt x="2782468" y="0"/>
                  </a:moveTo>
                  <a:lnTo>
                    <a:pt x="784443" y="0"/>
                  </a:lnTo>
                  <a:lnTo>
                    <a:pt x="644107" y="421"/>
                  </a:lnTo>
                  <a:lnTo>
                    <a:pt x="583223" y="1423"/>
                  </a:lnTo>
                  <a:lnTo>
                    <a:pt x="528023" y="3375"/>
                  </a:lnTo>
                  <a:lnTo>
                    <a:pt x="478128" y="6591"/>
                  </a:lnTo>
                  <a:lnTo>
                    <a:pt x="433160" y="11390"/>
                  </a:lnTo>
                  <a:lnTo>
                    <a:pt x="392739" y="18088"/>
                  </a:lnTo>
                  <a:lnTo>
                    <a:pt x="324024" y="38443"/>
                  </a:lnTo>
                  <a:lnTo>
                    <a:pt x="275619" y="59144"/>
                  </a:lnTo>
                  <a:lnTo>
                    <a:pt x="230185" y="84789"/>
                  </a:lnTo>
                  <a:lnTo>
                    <a:pt x="188051" y="115050"/>
                  </a:lnTo>
                  <a:lnTo>
                    <a:pt x="149545" y="149598"/>
                  </a:lnTo>
                  <a:lnTo>
                    <a:pt x="114997" y="188103"/>
                  </a:lnTo>
                  <a:lnTo>
                    <a:pt x="84736" y="230237"/>
                  </a:lnTo>
                  <a:lnTo>
                    <a:pt x="59091" y="275671"/>
                  </a:lnTo>
                  <a:lnTo>
                    <a:pt x="38391" y="324075"/>
                  </a:lnTo>
                  <a:lnTo>
                    <a:pt x="18035" y="392791"/>
                  </a:lnTo>
                  <a:lnTo>
                    <a:pt x="11338" y="433212"/>
                  </a:lnTo>
                  <a:lnTo>
                    <a:pt x="6539" y="478180"/>
                  </a:lnTo>
                  <a:lnTo>
                    <a:pt x="3322" y="528075"/>
                  </a:lnTo>
                  <a:lnTo>
                    <a:pt x="1371" y="583275"/>
                  </a:lnTo>
                  <a:lnTo>
                    <a:pt x="369" y="644159"/>
                  </a:lnTo>
                  <a:lnTo>
                    <a:pt x="0" y="711106"/>
                  </a:lnTo>
                  <a:lnTo>
                    <a:pt x="0" y="5889339"/>
                  </a:lnTo>
                  <a:lnTo>
                    <a:pt x="369" y="5956287"/>
                  </a:lnTo>
                  <a:lnTo>
                    <a:pt x="1371" y="6017170"/>
                  </a:lnTo>
                  <a:lnTo>
                    <a:pt x="3322" y="6072370"/>
                  </a:lnTo>
                  <a:lnTo>
                    <a:pt x="6539" y="6122265"/>
                  </a:lnTo>
                  <a:lnTo>
                    <a:pt x="11338" y="6167233"/>
                  </a:lnTo>
                  <a:lnTo>
                    <a:pt x="18035" y="6207654"/>
                  </a:lnTo>
                  <a:lnTo>
                    <a:pt x="38391" y="6276370"/>
                  </a:lnTo>
                  <a:lnTo>
                    <a:pt x="59091" y="6324774"/>
                  </a:lnTo>
                  <a:lnTo>
                    <a:pt x="84736" y="6370208"/>
                  </a:lnTo>
                  <a:lnTo>
                    <a:pt x="114997" y="6412342"/>
                  </a:lnTo>
                  <a:lnTo>
                    <a:pt x="149545" y="6450847"/>
                  </a:lnTo>
                  <a:lnTo>
                    <a:pt x="188051" y="6485395"/>
                  </a:lnTo>
                  <a:lnTo>
                    <a:pt x="230185" y="6515656"/>
                  </a:lnTo>
                  <a:lnTo>
                    <a:pt x="275619" y="6541301"/>
                  </a:lnTo>
                  <a:lnTo>
                    <a:pt x="324024" y="6562002"/>
                  </a:lnTo>
                  <a:lnTo>
                    <a:pt x="392739" y="6582358"/>
                  </a:lnTo>
                  <a:lnTo>
                    <a:pt x="433160" y="6589055"/>
                  </a:lnTo>
                  <a:lnTo>
                    <a:pt x="478128" y="6593854"/>
                  </a:lnTo>
                  <a:lnTo>
                    <a:pt x="528023" y="6597071"/>
                  </a:lnTo>
                  <a:lnTo>
                    <a:pt x="583223" y="6599022"/>
                  </a:lnTo>
                  <a:lnTo>
                    <a:pt x="644107" y="6600024"/>
                  </a:lnTo>
                  <a:lnTo>
                    <a:pt x="784443" y="6600446"/>
                  </a:lnTo>
                  <a:lnTo>
                    <a:pt x="2782468" y="6600446"/>
                  </a:lnTo>
                  <a:lnTo>
                    <a:pt x="2922805" y="6600024"/>
                  </a:lnTo>
                  <a:lnTo>
                    <a:pt x="2983689" y="6599022"/>
                  </a:lnTo>
                  <a:lnTo>
                    <a:pt x="3038888" y="6597071"/>
                  </a:lnTo>
                  <a:lnTo>
                    <a:pt x="3088783" y="6593854"/>
                  </a:lnTo>
                  <a:lnTo>
                    <a:pt x="3133751" y="6589055"/>
                  </a:lnTo>
                  <a:lnTo>
                    <a:pt x="3174172" y="6582358"/>
                  </a:lnTo>
                  <a:lnTo>
                    <a:pt x="3242888" y="6562002"/>
                  </a:lnTo>
                  <a:lnTo>
                    <a:pt x="3291292" y="6541301"/>
                  </a:lnTo>
                  <a:lnTo>
                    <a:pt x="3336726" y="6515656"/>
                  </a:lnTo>
                  <a:lnTo>
                    <a:pt x="3378860" y="6485395"/>
                  </a:lnTo>
                  <a:lnTo>
                    <a:pt x="3417365" y="6450847"/>
                  </a:lnTo>
                  <a:lnTo>
                    <a:pt x="3451913" y="6412342"/>
                  </a:lnTo>
                  <a:lnTo>
                    <a:pt x="3482174" y="6370208"/>
                  </a:lnTo>
                  <a:lnTo>
                    <a:pt x="3507819" y="6324774"/>
                  </a:lnTo>
                  <a:lnTo>
                    <a:pt x="3528520" y="6276370"/>
                  </a:lnTo>
                  <a:lnTo>
                    <a:pt x="3548876" y="6207654"/>
                  </a:lnTo>
                  <a:lnTo>
                    <a:pt x="3555573" y="6167233"/>
                  </a:lnTo>
                  <a:lnTo>
                    <a:pt x="3560372" y="6122265"/>
                  </a:lnTo>
                  <a:lnTo>
                    <a:pt x="3563589" y="6072370"/>
                  </a:lnTo>
                  <a:lnTo>
                    <a:pt x="3565540" y="6017170"/>
                  </a:lnTo>
                  <a:lnTo>
                    <a:pt x="3566542" y="5956287"/>
                  </a:lnTo>
                  <a:lnTo>
                    <a:pt x="3566911" y="5889339"/>
                  </a:lnTo>
                  <a:lnTo>
                    <a:pt x="3566911" y="711106"/>
                  </a:lnTo>
                  <a:lnTo>
                    <a:pt x="3566542" y="644159"/>
                  </a:lnTo>
                  <a:lnTo>
                    <a:pt x="3565540" y="583275"/>
                  </a:lnTo>
                  <a:lnTo>
                    <a:pt x="3563589" y="528075"/>
                  </a:lnTo>
                  <a:lnTo>
                    <a:pt x="3560372" y="478180"/>
                  </a:lnTo>
                  <a:lnTo>
                    <a:pt x="3555573" y="433212"/>
                  </a:lnTo>
                  <a:lnTo>
                    <a:pt x="3548876" y="392791"/>
                  </a:lnTo>
                  <a:lnTo>
                    <a:pt x="3528520" y="324075"/>
                  </a:lnTo>
                  <a:lnTo>
                    <a:pt x="3507819" y="275671"/>
                  </a:lnTo>
                  <a:lnTo>
                    <a:pt x="3482174" y="230237"/>
                  </a:lnTo>
                  <a:lnTo>
                    <a:pt x="3451913" y="188103"/>
                  </a:lnTo>
                  <a:lnTo>
                    <a:pt x="3417365" y="149598"/>
                  </a:lnTo>
                  <a:lnTo>
                    <a:pt x="3378860" y="115050"/>
                  </a:lnTo>
                  <a:lnTo>
                    <a:pt x="3336726" y="84789"/>
                  </a:lnTo>
                  <a:lnTo>
                    <a:pt x="3291292" y="59144"/>
                  </a:lnTo>
                  <a:lnTo>
                    <a:pt x="3242888" y="38443"/>
                  </a:lnTo>
                  <a:lnTo>
                    <a:pt x="3174172" y="18088"/>
                  </a:lnTo>
                  <a:lnTo>
                    <a:pt x="3133751" y="11390"/>
                  </a:lnTo>
                  <a:lnTo>
                    <a:pt x="3088783" y="6591"/>
                  </a:lnTo>
                  <a:lnTo>
                    <a:pt x="3038888" y="3375"/>
                  </a:lnTo>
                  <a:lnTo>
                    <a:pt x="2983689" y="1423"/>
                  </a:lnTo>
                  <a:lnTo>
                    <a:pt x="2922805" y="421"/>
                  </a:lnTo>
                  <a:lnTo>
                    <a:pt x="2782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10103" y="2972052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19" h="659764">
                  <a:moveTo>
                    <a:pt x="601371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49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2" y="647954"/>
                  </a:lnTo>
                  <a:lnTo>
                    <a:pt x="83743" y="659184"/>
                  </a:lnTo>
                  <a:lnTo>
                    <a:pt x="104567" y="659264"/>
                  </a:lnTo>
                  <a:lnTo>
                    <a:pt x="601371" y="659264"/>
                  </a:lnTo>
                  <a:lnTo>
                    <a:pt x="652329" y="657101"/>
                  </a:lnTo>
                  <a:lnTo>
                    <a:pt x="686063" y="639308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1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004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74462" y="2972052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4">
                  <a:moveTo>
                    <a:pt x="601370" y="0"/>
                  </a:moveTo>
                  <a:lnTo>
                    <a:pt x="104568" y="0"/>
                  </a:lnTo>
                  <a:lnTo>
                    <a:pt x="83743" y="80"/>
                  </a:lnTo>
                  <a:lnTo>
                    <a:pt x="43149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7" y="616034"/>
                  </a:lnTo>
                  <a:lnTo>
                    <a:pt x="30632" y="647954"/>
                  </a:lnTo>
                  <a:lnTo>
                    <a:pt x="83743" y="659184"/>
                  </a:lnTo>
                  <a:lnTo>
                    <a:pt x="104568" y="659264"/>
                  </a:lnTo>
                  <a:lnTo>
                    <a:pt x="601370" y="659264"/>
                  </a:lnTo>
                  <a:lnTo>
                    <a:pt x="652328" y="657101"/>
                  </a:lnTo>
                  <a:lnTo>
                    <a:pt x="686063" y="639308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1" y="43230"/>
                  </a:lnTo>
                  <a:lnTo>
                    <a:pt x="675306" y="11310"/>
                  </a:lnTo>
                  <a:lnTo>
                    <a:pt x="622195" y="80"/>
                  </a:lnTo>
                  <a:lnTo>
                    <a:pt x="601370" y="0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38820" y="2972052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4">
                  <a:moveTo>
                    <a:pt x="601371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51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3" y="647954"/>
                  </a:lnTo>
                  <a:lnTo>
                    <a:pt x="83743" y="659184"/>
                  </a:lnTo>
                  <a:lnTo>
                    <a:pt x="104567" y="659264"/>
                  </a:lnTo>
                  <a:lnTo>
                    <a:pt x="601371" y="659264"/>
                  </a:lnTo>
                  <a:lnTo>
                    <a:pt x="652329" y="657101"/>
                  </a:lnTo>
                  <a:lnTo>
                    <a:pt x="686064" y="639308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2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0103" y="3858972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19" h="659764">
                  <a:moveTo>
                    <a:pt x="601371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49" y="5128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2" y="647954"/>
                  </a:lnTo>
                  <a:lnTo>
                    <a:pt x="83743" y="659185"/>
                  </a:lnTo>
                  <a:lnTo>
                    <a:pt x="104567" y="659265"/>
                  </a:lnTo>
                  <a:lnTo>
                    <a:pt x="601371" y="659265"/>
                  </a:lnTo>
                  <a:lnTo>
                    <a:pt x="652329" y="657102"/>
                  </a:lnTo>
                  <a:lnTo>
                    <a:pt x="686063" y="639309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1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4462" y="3858972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4">
                  <a:moveTo>
                    <a:pt x="601371" y="0"/>
                  </a:moveTo>
                  <a:lnTo>
                    <a:pt x="104568" y="0"/>
                  </a:lnTo>
                  <a:lnTo>
                    <a:pt x="83743" y="80"/>
                  </a:lnTo>
                  <a:lnTo>
                    <a:pt x="43149" y="5128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7" y="616034"/>
                  </a:lnTo>
                  <a:lnTo>
                    <a:pt x="30632" y="647954"/>
                  </a:lnTo>
                  <a:lnTo>
                    <a:pt x="83743" y="659185"/>
                  </a:lnTo>
                  <a:lnTo>
                    <a:pt x="104568" y="659265"/>
                  </a:lnTo>
                  <a:lnTo>
                    <a:pt x="601371" y="659265"/>
                  </a:lnTo>
                  <a:lnTo>
                    <a:pt x="652328" y="657102"/>
                  </a:lnTo>
                  <a:lnTo>
                    <a:pt x="686063" y="639309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1" y="43230"/>
                  </a:lnTo>
                  <a:lnTo>
                    <a:pt x="675306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38820" y="3858972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4">
                  <a:moveTo>
                    <a:pt x="601371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51" y="5128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3" y="647954"/>
                  </a:lnTo>
                  <a:lnTo>
                    <a:pt x="83743" y="659185"/>
                  </a:lnTo>
                  <a:lnTo>
                    <a:pt x="104567" y="659265"/>
                  </a:lnTo>
                  <a:lnTo>
                    <a:pt x="601371" y="659265"/>
                  </a:lnTo>
                  <a:lnTo>
                    <a:pt x="652329" y="657102"/>
                  </a:lnTo>
                  <a:lnTo>
                    <a:pt x="686064" y="639309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2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004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0103" y="4745894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19" h="659764">
                  <a:moveTo>
                    <a:pt x="601371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49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2" y="647954"/>
                  </a:lnTo>
                  <a:lnTo>
                    <a:pt x="83743" y="659184"/>
                  </a:lnTo>
                  <a:lnTo>
                    <a:pt x="104567" y="659264"/>
                  </a:lnTo>
                  <a:lnTo>
                    <a:pt x="601371" y="659264"/>
                  </a:lnTo>
                  <a:lnTo>
                    <a:pt x="652329" y="657101"/>
                  </a:lnTo>
                  <a:lnTo>
                    <a:pt x="686063" y="639308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1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5786" rIns="0" bIns="0" rtlCol="0">
            <a:spAutoFit/>
          </a:bodyPr>
          <a:lstStyle/>
          <a:p>
            <a:pPr marL="5000625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latin typeface="Verdana"/>
                <a:cs typeface="Verdana"/>
              </a:rPr>
              <a:t>Phones</a:t>
            </a:r>
            <a:endParaRPr sz="525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976" y="2354055"/>
            <a:ext cx="9303385" cy="6600825"/>
            <a:chOff x="1143976" y="2354055"/>
            <a:chExt cx="9303385" cy="6600825"/>
          </a:xfrm>
        </p:grpSpPr>
        <p:sp>
          <p:nvSpPr>
            <p:cNvPr id="3" name="object 3"/>
            <p:cNvSpPr/>
            <p:nvPr/>
          </p:nvSpPr>
          <p:spPr>
            <a:xfrm>
              <a:off x="1143976" y="2354055"/>
              <a:ext cx="9303385" cy="6600825"/>
            </a:xfrm>
            <a:custGeom>
              <a:avLst/>
              <a:gdLst/>
              <a:ahLst/>
              <a:cxnLst/>
              <a:rect l="l" t="t" r="r" b="b"/>
              <a:pathLst>
                <a:path w="9303385" h="6600825">
                  <a:moveTo>
                    <a:pt x="8518634" y="0"/>
                  </a:moveTo>
                  <a:lnTo>
                    <a:pt x="784443" y="0"/>
                  </a:lnTo>
                  <a:lnTo>
                    <a:pt x="644107" y="421"/>
                  </a:lnTo>
                  <a:lnTo>
                    <a:pt x="583223" y="1423"/>
                  </a:lnTo>
                  <a:lnTo>
                    <a:pt x="528023" y="3375"/>
                  </a:lnTo>
                  <a:lnTo>
                    <a:pt x="478128" y="6591"/>
                  </a:lnTo>
                  <a:lnTo>
                    <a:pt x="433160" y="11390"/>
                  </a:lnTo>
                  <a:lnTo>
                    <a:pt x="392739" y="18088"/>
                  </a:lnTo>
                  <a:lnTo>
                    <a:pt x="324024" y="38443"/>
                  </a:lnTo>
                  <a:lnTo>
                    <a:pt x="275619" y="59144"/>
                  </a:lnTo>
                  <a:lnTo>
                    <a:pt x="230185" y="84789"/>
                  </a:lnTo>
                  <a:lnTo>
                    <a:pt x="188051" y="115050"/>
                  </a:lnTo>
                  <a:lnTo>
                    <a:pt x="149545" y="149598"/>
                  </a:lnTo>
                  <a:lnTo>
                    <a:pt x="114997" y="188103"/>
                  </a:lnTo>
                  <a:lnTo>
                    <a:pt x="84736" y="230237"/>
                  </a:lnTo>
                  <a:lnTo>
                    <a:pt x="59091" y="275671"/>
                  </a:lnTo>
                  <a:lnTo>
                    <a:pt x="38391" y="324075"/>
                  </a:lnTo>
                  <a:lnTo>
                    <a:pt x="18035" y="392791"/>
                  </a:lnTo>
                  <a:lnTo>
                    <a:pt x="11338" y="433212"/>
                  </a:lnTo>
                  <a:lnTo>
                    <a:pt x="6539" y="478180"/>
                  </a:lnTo>
                  <a:lnTo>
                    <a:pt x="3322" y="528075"/>
                  </a:lnTo>
                  <a:lnTo>
                    <a:pt x="1371" y="583275"/>
                  </a:lnTo>
                  <a:lnTo>
                    <a:pt x="369" y="644159"/>
                  </a:lnTo>
                  <a:lnTo>
                    <a:pt x="0" y="711106"/>
                  </a:lnTo>
                  <a:lnTo>
                    <a:pt x="0" y="5889339"/>
                  </a:lnTo>
                  <a:lnTo>
                    <a:pt x="369" y="5956287"/>
                  </a:lnTo>
                  <a:lnTo>
                    <a:pt x="1371" y="6017170"/>
                  </a:lnTo>
                  <a:lnTo>
                    <a:pt x="3322" y="6072370"/>
                  </a:lnTo>
                  <a:lnTo>
                    <a:pt x="6539" y="6122265"/>
                  </a:lnTo>
                  <a:lnTo>
                    <a:pt x="11338" y="6167233"/>
                  </a:lnTo>
                  <a:lnTo>
                    <a:pt x="18035" y="6207654"/>
                  </a:lnTo>
                  <a:lnTo>
                    <a:pt x="38391" y="6276370"/>
                  </a:lnTo>
                  <a:lnTo>
                    <a:pt x="59091" y="6324774"/>
                  </a:lnTo>
                  <a:lnTo>
                    <a:pt x="84736" y="6370208"/>
                  </a:lnTo>
                  <a:lnTo>
                    <a:pt x="114997" y="6412342"/>
                  </a:lnTo>
                  <a:lnTo>
                    <a:pt x="149545" y="6450847"/>
                  </a:lnTo>
                  <a:lnTo>
                    <a:pt x="188051" y="6485395"/>
                  </a:lnTo>
                  <a:lnTo>
                    <a:pt x="230185" y="6515656"/>
                  </a:lnTo>
                  <a:lnTo>
                    <a:pt x="275619" y="6541301"/>
                  </a:lnTo>
                  <a:lnTo>
                    <a:pt x="324024" y="6562002"/>
                  </a:lnTo>
                  <a:lnTo>
                    <a:pt x="392739" y="6582358"/>
                  </a:lnTo>
                  <a:lnTo>
                    <a:pt x="433160" y="6589055"/>
                  </a:lnTo>
                  <a:lnTo>
                    <a:pt x="478128" y="6593854"/>
                  </a:lnTo>
                  <a:lnTo>
                    <a:pt x="528023" y="6597071"/>
                  </a:lnTo>
                  <a:lnTo>
                    <a:pt x="583223" y="6599022"/>
                  </a:lnTo>
                  <a:lnTo>
                    <a:pt x="644107" y="6600024"/>
                  </a:lnTo>
                  <a:lnTo>
                    <a:pt x="784443" y="6600446"/>
                  </a:lnTo>
                  <a:lnTo>
                    <a:pt x="8518634" y="6600446"/>
                  </a:lnTo>
                  <a:lnTo>
                    <a:pt x="8658970" y="6600024"/>
                  </a:lnTo>
                  <a:lnTo>
                    <a:pt x="8719854" y="6599022"/>
                  </a:lnTo>
                  <a:lnTo>
                    <a:pt x="8775054" y="6597071"/>
                  </a:lnTo>
                  <a:lnTo>
                    <a:pt x="8824949" y="6593854"/>
                  </a:lnTo>
                  <a:lnTo>
                    <a:pt x="8869917" y="6589055"/>
                  </a:lnTo>
                  <a:lnTo>
                    <a:pt x="8910338" y="6582358"/>
                  </a:lnTo>
                  <a:lnTo>
                    <a:pt x="8979053" y="6562002"/>
                  </a:lnTo>
                  <a:lnTo>
                    <a:pt x="9027458" y="6541301"/>
                  </a:lnTo>
                  <a:lnTo>
                    <a:pt x="9072892" y="6515656"/>
                  </a:lnTo>
                  <a:lnTo>
                    <a:pt x="9115026" y="6485395"/>
                  </a:lnTo>
                  <a:lnTo>
                    <a:pt x="9153532" y="6450847"/>
                  </a:lnTo>
                  <a:lnTo>
                    <a:pt x="9188080" y="6412342"/>
                  </a:lnTo>
                  <a:lnTo>
                    <a:pt x="9218341" y="6370208"/>
                  </a:lnTo>
                  <a:lnTo>
                    <a:pt x="9243986" y="6324774"/>
                  </a:lnTo>
                  <a:lnTo>
                    <a:pt x="9264687" y="6276370"/>
                  </a:lnTo>
                  <a:lnTo>
                    <a:pt x="9285042" y="6207654"/>
                  </a:lnTo>
                  <a:lnTo>
                    <a:pt x="9291740" y="6167233"/>
                  </a:lnTo>
                  <a:lnTo>
                    <a:pt x="9296539" y="6122265"/>
                  </a:lnTo>
                  <a:lnTo>
                    <a:pt x="9299755" y="6072370"/>
                  </a:lnTo>
                  <a:lnTo>
                    <a:pt x="9301707" y="6017170"/>
                  </a:lnTo>
                  <a:lnTo>
                    <a:pt x="9302709" y="5956287"/>
                  </a:lnTo>
                  <a:lnTo>
                    <a:pt x="9303078" y="5889339"/>
                  </a:lnTo>
                  <a:lnTo>
                    <a:pt x="9303078" y="711106"/>
                  </a:lnTo>
                  <a:lnTo>
                    <a:pt x="9302709" y="644159"/>
                  </a:lnTo>
                  <a:lnTo>
                    <a:pt x="9301707" y="583275"/>
                  </a:lnTo>
                  <a:lnTo>
                    <a:pt x="9299755" y="528075"/>
                  </a:lnTo>
                  <a:lnTo>
                    <a:pt x="9296539" y="478180"/>
                  </a:lnTo>
                  <a:lnTo>
                    <a:pt x="9291740" y="433212"/>
                  </a:lnTo>
                  <a:lnTo>
                    <a:pt x="9285042" y="392791"/>
                  </a:lnTo>
                  <a:lnTo>
                    <a:pt x="9264687" y="324075"/>
                  </a:lnTo>
                  <a:lnTo>
                    <a:pt x="9243986" y="275671"/>
                  </a:lnTo>
                  <a:lnTo>
                    <a:pt x="9218341" y="230237"/>
                  </a:lnTo>
                  <a:lnTo>
                    <a:pt x="9188080" y="188103"/>
                  </a:lnTo>
                  <a:lnTo>
                    <a:pt x="9153532" y="149598"/>
                  </a:lnTo>
                  <a:lnTo>
                    <a:pt x="9115026" y="115050"/>
                  </a:lnTo>
                  <a:lnTo>
                    <a:pt x="9072892" y="84789"/>
                  </a:lnTo>
                  <a:lnTo>
                    <a:pt x="9027458" y="59144"/>
                  </a:lnTo>
                  <a:lnTo>
                    <a:pt x="8979053" y="38443"/>
                  </a:lnTo>
                  <a:lnTo>
                    <a:pt x="8910338" y="18088"/>
                  </a:lnTo>
                  <a:lnTo>
                    <a:pt x="8869917" y="11390"/>
                  </a:lnTo>
                  <a:lnTo>
                    <a:pt x="8824949" y="6591"/>
                  </a:lnTo>
                  <a:lnTo>
                    <a:pt x="8775054" y="3375"/>
                  </a:lnTo>
                  <a:lnTo>
                    <a:pt x="8719854" y="1423"/>
                  </a:lnTo>
                  <a:lnTo>
                    <a:pt x="8658970" y="421"/>
                  </a:lnTo>
                  <a:lnTo>
                    <a:pt x="8518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73285" y="3108878"/>
              <a:ext cx="4411345" cy="3255010"/>
            </a:xfrm>
            <a:custGeom>
              <a:avLst/>
              <a:gdLst/>
              <a:ahLst/>
              <a:cxnLst/>
              <a:rect l="l" t="t" r="r" b="b"/>
              <a:pathLst>
                <a:path w="4411345" h="3255010">
                  <a:moveTo>
                    <a:pt x="4206891" y="0"/>
                  </a:moveTo>
                  <a:lnTo>
                    <a:pt x="204407" y="0"/>
                  </a:lnTo>
                  <a:lnTo>
                    <a:pt x="163731" y="156"/>
                  </a:lnTo>
                  <a:lnTo>
                    <a:pt x="104872" y="4225"/>
                  </a:lnTo>
                  <a:lnTo>
                    <a:pt x="59989" y="22092"/>
                  </a:lnTo>
                  <a:lnTo>
                    <a:pt x="22092" y="59990"/>
                  </a:lnTo>
                  <a:lnTo>
                    <a:pt x="4225" y="104873"/>
                  </a:lnTo>
                  <a:lnTo>
                    <a:pt x="156" y="163731"/>
                  </a:lnTo>
                  <a:lnTo>
                    <a:pt x="0" y="204407"/>
                  </a:lnTo>
                  <a:lnTo>
                    <a:pt x="0" y="3050247"/>
                  </a:lnTo>
                  <a:lnTo>
                    <a:pt x="156" y="3090923"/>
                  </a:lnTo>
                  <a:lnTo>
                    <a:pt x="4225" y="3149782"/>
                  </a:lnTo>
                  <a:lnTo>
                    <a:pt x="22092" y="3194664"/>
                  </a:lnTo>
                  <a:lnTo>
                    <a:pt x="59989" y="3232562"/>
                  </a:lnTo>
                  <a:lnTo>
                    <a:pt x="104872" y="3250429"/>
                  </a:lnTo>
                  <a:lnTo>
                    <a:pt x="163731" y="3254499"/>
                  </a:lnTo>
                  <a:lnTo>
                    <a:pt x="204407" y="3254655"/>
                  </a:lnTo>
                  <a:lnTo>
                    <a:pt x="4206891" y="3254655"/>
                  </a:lnTo>
                  <a:lnTo>
                    <a:pt x="4247568" y="3254499"/>
                  </a:lnTo>
                  <a:lnTo>
                    <a:pt x="4306427" y="3250429"/>
                  </a:lnTo>
                  <a:lnTo>
                    <a:pt x="4351309" y="3232562"/>
                  </a:lnTo>
                  <a:lnTo>
                    <a:pt x="4389206" y="3194664"/>
                  </a:lnTo>
                  <a:lnTo>
                    <a:pt x="4407074" y="3149782"/>
                  </a:lnTo>
                  <a:lnTo>
                    <a:pt x="4411143" y="3090923"/>
                  </a:lnTo>
                  <a:lnTo>
                    <a:pt x="4411300" y="3050247"/>
                  </a:lnTo>
                  <a:lnTo>
                    <a:pt x="4411300" y="204407"/>
                  </a:lnTo>
                  <a:lnTo>
                    <a:pt x="4411143" y="163731"/>
                  </a:lnTo>
                  <a:lnTo>
                    <a:pt x="4407074" y="104873"/>
                  </a:lnTo>
                  <a:lnTo>
                    <a:pt x="4389206" y="59990"/>
                  </a:lnTo>
                  <a:lnTo>
                    <a:pt x="4351309" y="22092"/>
                  </a:lnTo>
                  <a:lnTo>
                    <a:pt x="4306427" y="4225"/>
                  </a:lnTo>
                  <a:lnTo>
                    <a:pt x="4247568" y="156"/>
                  </a:lnTo>
                  <a:lnTo>
                    <a:pt x="42068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38925" y="7911164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5">
                  <a:moveTo>
                    <a:pt x="601371" y="0"/>
                  </a:moveTo>
                  <a:lnTo>
                    <a:pt x="104569" y="0"/>
                  </a:lnTo>
                  <a:lnTo>
                    <a:pt x="83744" y="80"/>
                  </a:lnTo>
                  <a:lnTo>
                    <a:pt x="43151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3" y="647954"/>
                  </a:lnTo>
                  <a:lnTo>
                    <a:pt x="83744" y="659184"/>
                  </a:lnTo>
                  <a:lnTo>
                    <a:pt x="104569" y="659264"/>
                  </a:lnTo>
                  <a:lnTo>
                    <a:pt x="601371" y="659264"/>
                  </a:lnTo>
                  <a:lnTo>
                    <a:pt x="652329" y="657101"/>
                  </a:lnTo>
                  <a:lnTo>
                    <a:pt x="686064" y="639309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2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004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0132" y="7911164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5">
                  <a:moveTo>
                    <a:pt x="601371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49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2" y="647954"/>
                  </a:lnTo>
                  <a:lnTo>
                    <a:pt x="83743" y="659184"/>
                  </a:lnTo>
                  <a:lnTo>
                    <a:pt x="104567" y="659264"/>
                  </a:lnTo>
                  <a:lnTo>
                    <a:pt x="601371" y="659264"/>
                  </a:lnTo>
                  <a:lnTo>
                    <a:pt x="652329" y="657101"/>
                  </a:lnTo>
                  <a:lnTo>
                    <a:pt x="686063" y="639309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1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41338" y="7911164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5">
                  <a:moveTo>
                    <a:pt x="601371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49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2" y="647954"/>
                  </a:lnTo>
                  <a:lnTo>
                    <a:pt x="83743" y="659184"/>
                  </a:lnTo>
                  <a:lnTo>
                    <a:pt x="104567" y="659264"/>
                  </a:lnTo>
                  <a:lnTo>
                    <a:pt x="601371" y="659264"/>
                  </a:lnTo>
                  <a:lnTo>
                    <a:pt x="652329" y="657101"/>
                  </a:lnTo>
                  <a:lnTo>
                    <a:pt x="686063" y="639309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1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44957" y="7911164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5">
                  <a:moveTo>
                    <a:pt x="601371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49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2" y="647954"/>
                  </a:lnTo>
                  <a:lnTo>
                    <a:pt x="83743" y="659184"/>
                  </a:lnTo>
                  <a:lnTo>
                    <a:pt x="104567" y="659264"/>
                  </a:lnTo>
                  <a:lnTo>
                    <a:pt x="601371" y="659264"/>
                  </a:lnTo>
                  <a:lnTo>
                    <a:pt x="652329" y="657101"/>
                  </a:lnTo>
                  <a:lnTo>
                    <a:pt x="686064" y="639309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2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43752" y="7911164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5">
                  <a:moveTo>
                    <a:pt x="601370" y="0"/>
                  </a:moveTo>
                  <a:lnTo>
                    <a:pt x="104568" y="0"/>
                  </a:lnTo>
                  <a:lnTo>
                    <a:pt x="83743" y="80"/>
                  </a:lnTo>
                  <a:lnTo>
                    <a:pt x="43149" y="5127"/>
                  </a:lnTo>
                  <a:lnTo>
                    <a:pt x="11229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7" y="616034"/>
                  </a:lnTo>
                  <a:lnTo>
                    <a:pt x="30632" y="647954"/>
                  </a:lnTo>
                  <a:lnTo>
                    <a:pt x="83743" y="659184"/>
                  </a:lnTo>
                  <a:lnTo>
                    <a:pt x="104568" y="659264"/>
                  </a:lnTo>
                  <a:lnTo>
                    <a:pt x="601370" y="659264"/>
                  </a:lnTo>
                  <a:lnTo>
                    <a:pt x="652328" y="657101"/>
                  </a:lnTo>
                  <a:lnTo>
                    <a:pt x="686063" y="639309"/>
                  </a:lnTo>
                  <a:lnTo>
                    <a:pt x="703855" y="605574"/>
                  </a:lnTo>
                  <a:lnTo>
                    <a:pt x="705938" y="575441"/>
                  </a:lnTo>
                  <a:lnTo>
                    <a:pt x="705938" y="83823"/>
                  </a:lnTo>
                  <a:lnTo>
                    <a:pt x="700891" y="43230"/>
                  </a:lnTo>
                  <a:lnTo>
                    <a:pt x="675306" y="11310"/>
                  </a:lnTo>
                  <a:lnTo>
                    <a:pt x="622195" y="80"/>
                  </a:lnTo>
                  <a:lnTo>
                    <a:pt x="6013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42544" y="7911164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5">
                  <a:moveTo>
                    <a:pt x="601371" y="0"/>
                  </a:moveTo>
                  <a:lnTo>
                    <a:pt x="104569" y="0"/>
                  </a:lnTo>
                  <a:lnTo>
                    <a:pt x="83744" y="80"/>
                  </a:lnTo>
                  <a:lnTo>
                    <a:pt x="43151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3" y="647954"/>
                  </a:lnTo>
                  <a:lnTo>
                    <a:pt x="83744" y="659184"/>
                  </a:lnTo>
                  <a:lnTo>
                    <a:pt x="104569" y="659264"/>
                  </a:lnTo>
                  <a:lnTo>
                    <a:pt x="601371" y="659264"/>
                  </a:lnTo>
                  <a:lnTo>
                    <a:pt x="652329" y="657101"/>
                  </a:lnTo>
                  <a:lnTo>
                    <a:pt x="686064" y="639309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2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004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46164" y="7911164"/>
              <a:ext cx="706120" cy="659765"/>
            </a:xfrm>
            <a:custGeom>
              <a:avLst/>
              <a:gdLst/>
              <a:ahLst/>
              <a:cxnLst/>
              <a:rect l="l" t="t" r="r" b="b"/>
              <a:pathLst>
                <a:path w="706120" h="659765">
                  <a:moveTo>
                    <a:pt x="601371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51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575441"/>
                  </a:lnTo>
                  <a:lnTo>
                    <a:pt x="5048" y="616034"/>
                  </a:lnTo>
                  <a:lnTo>
                    <a:pt x="30633" y="647954"/>
                  </a:lnTo>
                  <a:lnTo>
                    <a:pt x="83743" y="659184"/>
                  </a:lnTo>
                  <a:lnTo>
                    <a:pt x="104567" y="659264"/>
                  </a:lnTo>
                  <a:lnTo>
                    <a:pt x="601371" y="659264"/>
                  </a:lnTo>
                  <a:lnTo>
                    <a:pt x="652329" y="657101"/>
                  </a:lnTo>
                  <a:lnTo>
                    <a:pt x="686064" y="639309"/>
                  </a:lnTo>
                  <a:lnTo>
                    <a:pt x="703856" y="605574"/>
                  </a:lnTo>
                  <a:lnTo>
                    <a:pt x="705939" y="575441"/>
                  </a:lnTo>
                  <a:lnTo>
                    <a:pt x="705939" y="83823"/>
                  </a:lnTo>
                  <a:lnTo>
                    <a:pt x="700892" y="43230"/>
                  </a:lnTo>
                  <a:lnTo>
                    <a:pt x="675307" y="11310"/>
                  </a:lnTo>
                  <a:lnTo>
                    <a:pt x="622196" y="80"/>
                  </a:lnTo>
                  <a:lnTo>
                    <a:pt x="6013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5786" rIns="0" bIns="0" rtlCol="0">
            <a:spAutoFit/>
          </a:bodyPr>
          <a:lstStyle/>
          <a:p>
            <a:pPr marL="1042797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latin typeface="Verdana"/>
                <a:cs typeface="Verdana"/>
              </a:rPr>
              <a:t>Desktop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976" y="2354055"/>
            <a:ext cx="9303385" cy="6600825"/>
            <a:chOff x="1143976" y="2354055"/>
            <a:chExt cx="9303385" cy="6600825"/>
          </a:xfrm>
        </p:grpSpPr>
        <p:sp>
          <p:nvSpPr>
            <p:cNvPr id="3" name="object 3"/>
            <p:cNvSpPr/>
            <p:nvPr/>
          </p:nvSpPr>
          <p:spPr>
            <a:xfrm>
              <a:off x="1143976" y="2354055"/>
              <a:ext cx="9303385" cy="6600825"/>
            </a:xfrm>
            <a:custGeom>
              <a:avLst/>
              <a:gdLst/>
              <a:ahLst/>
              <a:cxnLst/>
              <a:rect l="l" t="t" r="r" b="b"/>
              <a:pathLst>
                <a:path w="9303385" h="6600825">
                  <a:moveTo>
                    <a:pt x="8518634" y="0"/>
                  </a:moveTo>
                  <a:lnTo>
                    <a:pt x="784443" y="0"/>
                  </a:lnTo>
                  <a:lnTo>
                    <a:pt x="644107" y="421"/>
                  </a:lnTo>
                  <a:lnTo>
                    <a:pt x="583223" y="1423"/>
                  </a:lnTo>
                  <a:lnTo>
                    <a:pt x="528023" y="3375"/>
                  </a:lnTo>
                  <a:lnTo>
                    <a:pt x="478128" y="6591"/>
                  </a:lnTo>
                  <a:lnTo>
                    <a:pt x="433160" y="11390"/>
                  </a:lnTo>
                  <a:lnTo>
                    <a:pt x="392739" y="18088"/>
                  </a:lnTo>
                  <a:lnTo>
                    <a:pt x="324024" y="38443"/>
                  </a:lnTo>
                  <a:lnTo>
                    <a:pt x="275619" y="59144"/>
                  </a:lnTo>
                  <a:lnTo>
                    <a:pt x="230185" y="84789"/>
                  </a:lnTo>
                  <a:lnTo>
                    <a:pt x="188051" y="115050"/>
                  </a:lnTo>
                  <a:lnTo>
                    <a:pt x="149545" y="149598"/>
                  </a:lnTo>
                  <a:lnTo>
                    <a:pt x="114997" y="188103"/>
                  </a:lnTo>
                  <a:lnTo>
                    <a:pt x="84736" y="230237"/>
                  </a:lnTo>
                  <a:lnTo>
                    <a:pt x="59091" y="275671"/>
                  </a:lnTo>
                  <a:lnTo>
                    <a:pt x="38391" y="324075"/>
                  </a:lnTo>
                  <a:lnTo>
                    <a:pt x="18035" y="392791"/>
                  </a:lnTo>
                  <a:lnTo>
                    <a:pt x="11338" y="433212"/>
                  </a:lnTo>
                  <a:lnTo>
                    <a:pt x="6539" y="478180"/>
                  </a:lnTo>
                  <a:lnTo>
                    <a:pt x="3322" y="528075"/>
                  </a:lnTo>
                  <a:lnTo>
                    <a:pt x="1371" y="583275"/>
                  </a:lnTo>
                  <a:lnTo>
                    <a:pt x="369" y="644159"/>
                  </a:lnTo>
                  <a:lnTo>
                    <a:pt x="0" y="711106"/>
                  </a:lnTo>
                  <a:lnTo>
                    <a:pt x="0" y="5889339"/>
                  </a:lnTo>
                  <a:lnTo>
                    <a:pt x="369" y="5956287"/>
                  </a:lnTo>
                  <a:lnTo>
                    <a:pt x="1371" y="6017170"/>
                  </a:lnTo>
                  <a:lnTo>
                    <a:pt x="3322" y="6072370"/>
                  </a:lnTo>
                  <a:lnTo>
                    <a:pt x="6539" y="6122265"/>
                  </a:lnTo>
                  <a:lnTo>
                    <a:pt x="11338" y="6167233"/>
                  </a:lnTo>
                  <a:lnTo>
                    <a:pt x="18035" y="6207654"/>
                  </a:lnTo>
                  <a:lnTo>
                    <a:pt x="38391" y="6276370"/>
                  </a:lnTo>
                  <a:lnTo>
                    <a:pt x="59091" y="6324774"/>
                  </a:lnTo>
                  <a:lnTo>
                    <a:pt x="84736" y="6370208"/>
                  </a:lnTo>
                  <a:lnTo>
                    <a:pt x="114997" y="6412342"/>
                  </a:lnTo>
                  <a:lnTo>
                    <a:pt x="149545" y="6450847"/>
                  </a:lnTo>
                  <a:lnTo>
                    <a:pt x="188051" y="6485395"/>
                  </a:lnTo>
                  <a:lnTo>
                    <a:pt x="230185" y="6515656"/>
                  </a:lnTo>
                  <a:lnTo>
                    <a:pt x="275619" y="6541301"/>
                  </a:lnTo>
                  <a:lnTo>
                    <a:pt x="324024" y="6562002"/>
                  </a:lnTo>
                  <a:lnTo>
                    <a:pt x="392739" y="6582358"/>
                  </a:lnTo>
                  <a:lnTo>
                    <a:pt x="433160" y="6589055"/>
                  </a:lnTo>
                  <a:lnTo>
                    <a:pt x="478128" y="6593854"/>
                  </a:lnTo>
                  <a:lnTo>
                    <a:pt x="528023" y="6597071"/>
                  </a:lnTo>
                  <a:lnTo>
                    <a:pt x="583223" y="6599022"/>
                  </a:lnTo>
                  <a:lnTo>
                    <a:pt x="644107" y="6600024"/>
                  </a:lnTo>
                  <a:lnTo>
                    <a:pt x="784443" y="6600446"/>
                  </a:lnTo>
                  <a:lnTo>
                    <a:pt x="8518634" y="6600446"/>
                  </a:lnTo>
                  <a:lnTo>
                    <a:pt x="8658970" y="6600024"/>
                  </a:lnTo>
                  <a:lnTo>
                    <a:pt x="8719854" y="6599022"/>
                  </a:lnTo>
                  <a:lnTo>
                    <a:pt x="8775054" y="6597071"/>
                  </a:lnTo>
                  <a:lnTo>
                    <a:pt x="8824949" y="6593854"/>
                  </a:lnTo>
                  <a:lnTo>
                    <a:pt x="8869917" y="6589055"/>
                  </a:lnTo>
                  <a:lnTo>
                    <a:pt x="8910338" y="6582358"/>
                  </a:lnTo>
                  <a:lnTo>
                    <a:pt x="8979053" y="6562002"/>
                  </a:lnTo>
                  <a:lnTo>
                    <a:pt x="9027458" y="6541301"/>
                  </a:lnTo>
                  <a:lnTo>
                    <a:pt x="9072892" y="6515656"/>
                  </a:lnTo>
                  <a:lnTo>
                    <a:pt x="9115026" y="6485395"/>
                  </a:lnTo>
                  <a:lnTo>
                    <a:pt x="9153532" y="6450847"/>
                  </a:lnTo>
                  <a:lnTo>
                    <a:pt x="9188080" y="6412342"/>
                  </a:lnTo>
                  <a:lnTo>
                    <a:pt x="9218341" y="6370208"/>
                  </a:lnTo>
                  <a:lnTo>
                    <a:pt x="9243986" y="6324774"/>
                  </a:lnTo>
                  <a:lnTo>
                    <a:pt x="9264687" y="6276370"/>
                  </a:lnTo>
                  <a:lnTo>
                    <a:pt x="9285042" y="6207654"/>
                  </a:lnTo>
                  <a:lnTo>
                    <a:pt x="9291740" y="6167233"/>
                  </a:lnTo>
                  <a:lnTo>
                    <a:pt x="9296539" y="6122265"/>
                  </a:lnTo>
                  <a:lnTo>
                    <a:pt x="9299755" y="6072370"/>
                  </a:lnTo>
                  <a:lnTo>
                    <a:pt x="9301707" y="6017170"/>
                  </a:lnTo>
                  <a:lnTo>
                    <a:pt x="9302709" y="5956287"/>
                  </a:lnTo>
                  <a:lnTo>
                    <a:pt x="9303078" y="5889339"/>
                  </a:lnTo>
                  <a:lnTo>
                    <a:pt x="9303078" y="711106"/>
                  </a:lnTo>
                  <a:lnTo>
                    <a:pt x="9302709" y="644159"/>
                  </a:lnTo>
                  <a:lnTo>
                    <a:pt x="9301707" y="583275"/>
                  </a:lnTo>
                  <a:lnTo>
                    <a:pt x="9299755" y="528075"/>
                  </a:lnTo>
                  <a:lnTo>
                    <a:pt x="9296539" y="478180"/>
                  </a:lnTo>
                  <a:lnTo>
                    <a:pt x="9291740" y="433212"/>
                  </a:lnTo>
                  <a:lnTo>
                    <a:pt x="9285042" y="392791"/>
                  </a:lnTo>
                  <a:lnTo>
                    <a:pt x="9264687" y="324075"/>
                  </a:lnTo>
                  <a:lnTo>
                    <a:pt x="9243986" y="275671"/>
                  </a:lnTo>
                  <a:lnTo>
                    <a:pt x="9218341" y="230237"/>
                  </a:lnTo>
                  <a:lnTo>
                    <a:pt x="9188080" y="188103"/>
                  </a:lnTo>
                  <a:lnTo>
                    <a:pt x="9153532" y="149598"/>
                  </a:lnTo>
                  <a:lnTo>
                    <a:pt x="9115026" y="115050"/>
                  </a:lnTo>
                  <a:lnTo>
                    <a:pt x="9072892" y="84789"/>
                  </a:lnTo>
                  <a:lnTo>
                    <a:pt x="9027458" y="59144"/>
                  </a:lnTo>
                  <a:lnTo>
                    <a:pt x="8979053" y="38443"/>
                  </a:lnTo>
                  <a:lnTo>
                    <a:pt x="8910338" y="18088"/>
                  </a:lnTo>
                  <a:lnTo>
                    <a:pt x="8869917" y="11390"/>
                  </a:lnTo>
                  <a:lnTo>
                    <a:pt x="8824949" y="6591"/>
                  </a:lnTo>
                  <a:lnTo>
                    <a:pt x="8775054" y="3375"/>
                  </a:lnTo>
                  <a:lnTo>
                    <a:pt x="8719854" y="1423"/>
                  </a:lnTo>
                  <a:lnTo>
                    <a:pt x="8658970" y="421"/>
                  </a:lnTo>
                  <a:lnTo>
                    <a:pt x="8518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2847" y="2782093"/>
              <a:ext cx="7885430" cy="659765"/>
            </a:xfrm>
            <a:custGeom>
              <a:avLst/>
              <a:gdLst/>
              <a:ahLst/>
              <a:cxnLst/>
              <a:rect l="l" t="t" r="r" b="b"/>
              <a:pathLst>
                <a:path w="7885430" h="659764">
                  <a:moveTo>
                    <a:pt x="7680928" y="0"/>
                  </a:moveTo>
                  <a:lnTo>
                    <a:pt x="204407" y="0"/>
                  </a:lnTo>
                  <a:lnTo>
                    <a:pt x="163731" y="156"/>
                  </a:lnTo>
                  <a:lnTo>
                    <a:pt x="104872" y="4226"/>
                  </a:lnTo>
                  <a:lnTo>
                    <a:pt x="59989" y="22093"/>
                  </a:lnTo>
                  <a:lnTo>
                    <a:pt x="22092" y="59991"/>
                  </a:lnTo>
                  <a:lnTo>
                    <a:pt x="4225" y="104873"/>
                  </a:lnTo>
                  <a:lnTo>
                    <a:pt x="156" y="163732"/>
                  </a:lnTo>
                  <a:lnTo>
                    <a:pt x="0" y="204408"/>
                  </a:lnTo>
                  <a:lnTo>
                    <a:pt x="0" y="454857"/>
                  </a:lnTo>
                  <a:lnTo>
                    <a:pt x="156" y="495533"/>
                  </a:lnTo>
                  <a:lnTo>
                    <a:pt x="4225" y="554392"/>
                  </a:lnTo>
                  <a:lnTo>
                    <a:pt x="22092" y="599274"/>
                  </a:lnTo>
                  <a:lnTo>
                    <a:pt x="59989" y="637172"/>
                  </a:lnTo>
                  <a:lnTo>
                    <a:pt x="104872" y="655039"/>
                  </a:lnTo>
                  <a:lnTo>
                    <a:pt x="163731" y="659109"/>
                  </a:lnTo>
                  <a:lnTo>
                    <a:pt x="204407" y="659265"/>
                  </a:lnTo>
                  <a:lnTo>
                    <a:pt x="7680928" y="659265"/>
                  </a:lnTo>
                  <a:lnTo>
                    <a:pt x="7721604" y="659109"/>
                  </a:lnTo>
                  <a:lnTo>
                    <a:pt x="7780462" y="655039"/>
                  </a:lnTo>
                  <a:lnTo>
                    <a:pt x="7825344" y="637172"/>
                  </a:lnTo>
                  <a:lnTo>
                    <a:pt x="7863243" y="599274"/>
                  </a:lnTo>
                  <a:lnTo>
                    <a:pt x="7881110" y="554392"/>
                  </a:lnTo>
                  <a:lnTo>
                    <a:pt x="7885179" y="495533"/>
                  </a:lnTo>
                  <a:lnTo>
                    <a:pt x="7885335" y="454857"/>
                  </a:lnTo>
                  <a:lnTo>
                    <a:pt x="7885335" y="204408"/>
                  </a:lnTo>
                  <a:lnTo>
                    <a:pt x="7885179" y="163732"/>
                  </a:lnTo>
                  <a:lnTo>
                    <a:pt x="7881110" y="104873"/>
                  </a:lnTo>
                  <a:lnTo>
                    <a:pt x="7863243" y="59991"/>
                  </a:lnTo>
                  <a:lnTo>
                    <a:pt x="7825344" y="22093"/>
                  </a:lnTo>
                  <a:lnTo>
                    <a:pt x="7780462" y="4226"/>
                  </a:lnTo>
                  <a:lnTo>
                    <a:pt x="7721604" y="156"/>
                  </a:lnTo>
                  <a:lnTo>
                    <a:pt x="7680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12015" y="3700653"/>
              <a:ext cx="4265930" cy="2341245"/>
            </a:xfrm>
            <a:custGeom>
              <a:avLst/>
              <a:gdLst/>
              <a:ahLst/>
              <a:cxnLst/>
              <a:rect l="l" t="t" r="r" b="b"/>
              <a:pathLst>
                <a:path w="4265930" h="2341245">
                  <a:moveTo>
                    <a:pt x="4160874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49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2257022"/>
                  </a:lnTo>
                  <a:lnTo>
                    <a:pt x="5048" y="2297615"/>
                  </a:lnTo>
                  <a:lnTo>
                    <a:pt x="30632" y="2329536"/>
                  </a:lnTo>
                  <a:lnTo>
                    <a:pt x="83743" y="2340766"/>
                  </a:lnTo>
                  <a:lnTo>
                    <a:pt x="104567" y="2340847"/>
                  </a:lnTo>
                  <a:lnTo>
                    <a:pt x="4160874" y="2340847"/>
                  </a:lnTo>
                  <a:lnTo>
                    <a:pt x="4211832" y="2338683"/>
                  </a:lnTo>
                  <a:lnTo>
                    <a:pt x="4245567" y="2320890"/>
                  </a:lnTo>
                  <a:lnTo>
                    <a:pt x="4263359" y="2287155"/>
                  </a:lnTo>
                  <a:lnTo>
                    <a:pt x="4265442" y="2257022"/>
                  </a:lnTo>
                  <a:lnTo>
                    <a:pt x="4265442" y="83823"/>
                  </a:lnTo>
                  <a:lnTo>
                    <a:pt x="4260394" y="43230"/>
                  </a:lnTo>
                  <a:lnTo>
                    <a:pt x="4234810" y="11309"/>
                  </a:lnTo>
                  <a:lnTo>
                    <a:pt x="4181699" y="80"/>
                  </a:lnTo>
                  <a:lnTo>
                    <a:pt x="4160874" y="0"/>
                  </a:lnTo>
                  <a:close/>
                </a:path>
              </a:pathLst>
            </a:custGeom>
            <a:solidFill>
              <a:srgbClr val="004D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3041" y="6185615"/>
              <a:ext cx="4265930" cy="2341245"/>
            </a:xfrm>
            <a:custGeom>
              <a:avLst/>
              <a:gdLst/>
              <a:ahLst/>
              <a:cxnLst/>
              <a:rect l="l" t="t" r="r" b="b"/>
              <a:pathLst>
                <a:path w="4265930" h="2341245">
                  <a:moveTo>
                    <a:pt x="4160874" y="0"/>
                  </a:moveTo>
                  <a:lnTo>
                    <a:pt x="104567" y="0"/>
                  </a:lnTo>
                  <a:lnTo>
                    <a:pt x="83743" y="80"/>
                  </a:lnTo>
                  <a:lnTo>
                    <a:pt x="43149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2257023"/>
                  </a:lnTo>
                  <a:lnTo>
                    <a:pt x="5048" y="2297615"/>
                  </a:lnTo>
                  <a:lnTo>
                    <a:pt x="30632" y="2329536"/>
                  </a:lnTo>
                  <a:lnTo>
                    <a:pt x="83743" y="2340766"/>
                  </a:lnTo>
                  <a:lnTo>
                    <a:pt x="104567" y="2340847"/>
                  </a:lnTo>
                  <a:lnTo>
                    <a:pt x="4160874" y="2340847"/>
                  </a:lnTo>
                  <a:lnTo>
                    <a:pt x="4211832" y="2338683"/>
                  </a:lnTo>
                  <a:lnTo>
                    <a:pt x="4245567" y="2320890"/>
                  </a:lnTo>
                  <a:lnTo>
                    <a:pt x="4263359" y="2287155"/>
                  </a:lnTo>
                  <a:lnTo>
                    <a:pt x="4265442" y="2257023"/>
                  </a:lnTo>
                  <a:lnTo>
                    <a:pt x="4265442" y="83823"/>
                  </a:lnTo>
                  <a:lnTo>
                    <a:pt x="4260394" y="43230"/>
                  </a:lnTo>
                  <a:lnTo>
                    <a:pt x="4234810" y="11310"/>
                  </a:lnTo>
                  <a:lnTo>
                    <a:pt x="4181699" y="80"/>
                  </a:lnTo>
                  <a:lnTo>
                    <a:pt x="4160874" y="0"/>
                  </a:lnTo>
                  <a:close/>
                </a:path>
              </a:pathLst>
            </a:custGeom>
            <a:solidFill>
              <a:srgbClr val="8C13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4181" y="3700653"/>
              <a:ext cx="3370579" cy="4812030"/>
            </a:xfrm>
            <a:custGeom>
              <a:avLst/>
              <a:gdLst/>
              <a:ahLst/>
              <a:cxnLst/>
              <a:rect l="l" t="t" r="r" b="b"/>
              <a:pathLst>
                <a:path w="3370579" h="4812030">
                  <a:moveTo>
                    <a:pt x="3265869" y="0"/>
                  </a:moveTo>
                  <a:lnTo>
                    <a:pt x="104568" y="0"/>
                  </a:lnTo>
                  <a:lnTo>
                    <a:pt x="83743" y="80"/>
                  </a:lnTo>
                  <a:lnTo>
                    <a:pt x="43149" y="5127"/>
                  </a:lnTo>
                  <a:lnTo>
                    <a:pt x="11230" y="30712"/>
                  </a:lnTo>
                  <a:lnTo>
                    <a:pt x="0" y="83823"/>
                  </a:lnTo>
                  <a:lnTo>
                    <a:pt x="0" y="4727801"/>
                  </a:lnTo>
                  <a:lnTo>
                    <a:pt x="5047" y="4768395"/>
                  </a:lnTo>
                  <a:lnTo>
                    <a:pt x="30632" y="4800314"/>
                  </a:lnTo>
                  <a:lnTo>
                    <a:pt x="83743" y="4811545"/>
                  </a:lnTo>
                  <a:lnTo>
                    <a:pt x="104568" y="4811625"/>
                  </a:lnTo>
                  <a:lnTo>
                    <a:pt x="3265869" y="4811625"/>
                  </a:lnTo>
                  <a:lnTo>
                    <a:pt x="3316827" y="4809462"/>
                  </a:lnTo>
                  <a:lnTo>
                    <a:pt x="3350561" y="4791669"/>
                  </a:lnTo>
                  <a:lnTo>
                    <a:pt x="3368354" y="4757934"/>
                  </a:lnTo>
                  <a:lnTo>
                    <a:pt x="3370437" y="83823"/>
                  </a:lnTo>
                  <a:lnTo>
                    <a:pt x="3369876" y="67029"/>
                  </a:lnTo>
                  <a:lnTo>
                    <a:pt x="3350561" y="19955"/>
                  </a:lnTo>
                  <a:lnTo>
                    <a:pt x="3316827" y="2163"/>
                  </a:lnTo>
                  <a:lnTo>
                    <a:pt x="32658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5786" rIns="0" bIns="0" rtlCol="0">
            <a:spAutoFit/>
          </a:bodyPr>
          <a:lstStyle/>
          <a:p>
            <a:pPr marL="1026541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latin typeface="Verdana"/>
                <a:cs typeface="Verdana"/>
              </a:rPr>
              <a:t>Websites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7234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5"/>
              </a:spcBef>
            </a:pPr>
            <a:r>
              <a:rPr sz="5250" spc="100" dirty="0">
                <a:latin typeface="Verdana"/>
                <a:cs typeface="Verdana"/>
              </a:rPr>
              <a:t>What</a:t>
            </a:r>
            <a:r>
              <a:rPr sz="5250" spc="-32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data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is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in</a:t>
            </a:r>
            <a:r>
              <a:rPr sz="5250" spc="-32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our</a:t>
            </a:r>
            <a:r>
              <a:rPr sz="5250" spc="-315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database?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SELECT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991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column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table;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LIMIT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OFFSET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WHERE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792" y="5210677"/>
            <a:ext cx="47567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25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Overstory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7334" y="1747042"/>
            <a:ext cx="564070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90" dirty="0">
                <a:solidFill>
                  <a:srgbClr val="FFFFFF"/>
                </a:solidFill>
                <a:latin typeface="Verdana"/>
                <a:cs typeface="Verdana"/>
              </a:rPr>
              <a:t>Goodnight</a:t>
            </a:r>
            <a:r>
              <a:rPr sz="52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85" dirty="0">
                <a:solidFill>
                  <a:srgbClr val="FFFFFF"/>
                </a:solidFill>
                <a:latin typeface="Verdana"/>
                <a:cs typeface="Verdana"/>
              </a:rPr>
              <a:t>Moon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8499" y="9414936"/>
            <a:ext cx="42684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50" dirty="0">
                <a:solidFill>
                  <a:srgbClr val="FFFFFF"/>
                </a:solidFill>
                <a:latin typeface="Verdana"/>
                <a:cs typeface="Verdana"/>
              </a:rPr>
              <a:t>Frankenstein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3194" y="3589827"/>
            <a:ext cx="85864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65" dirty="0">
                <a:solidFill>
                  <a:srgbClr val="FFFFFF"/>
                </a:solidFill>
                <a:latin typeface="Verdana"/>
                <a:cs typeface="Verdana"/>
              </a:rPr>
              <a:t>Antoine</a:t>
            </a:r>
            <a:r>
              <a:rPr sz="52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9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52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85" dirty="0">
                <a:solidFill>
                  <a:srgbClr val="FFFFFF"/>
                </a:solidFill>
                <a:latin typeface="Verdana"/>
                <a:cs typeface="Verdana"/>
              </a:rPr>
              <a:t>Saint-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Exupéry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16889" y="7246027"/>
            <a:ext cx="58381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25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25" dirty="0">
                <a:solidFill>
                  <a:srgbClr val="FFFFFF"/>
                </a:solidFill>
                <a:latin typeface="Verdana"/>
                <a:cs typeface="Verdana"/>
              </a:rPr>
              <a:t>Great</a:t>
            </a:r>
            <a:r>
              <a:rPr sz="525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Gatsby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26750" y="2744139"/>
            <a:ext cx="10336530" cy="3644265"/>
          </a:xfrm>
          <a:prstGeom prst="rect">
            <a:avLst/>
          </a:prstGeom>
        </p:spPr>
        <p:txBody>
          <a:bodyPr vert="horz" wrap="square" lIns="0" tIns="480059" rIns="0" bIns="0" rtlCol="0">
            <a:spAutoFit/>
          </a:bodyPr>
          <a:lstStyle/>
          <a:p>
            <a:pPr marL="4003040">
              <a:lnSpc>
                <a:spcPct val="100000"/>
              </a:lnSpc>
              <a:spcBef>
                <a:spcPts val="3779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Prince</a:t>
            </a:r>
            <a:r>
              <a:rPr sz="52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1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52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Tides</a:t>
            </a:r>
            <a:endParaRPr sz="5250">
              <a:latin typeface="Verdana"/>
              <a:cs typeface="Verdana"/>
            </a:endParaRPr>
          </a:p>
          <a:p>
            <a:pPr marL="5480050">
              <a:lnSpc>
                <a:spcPct val="100000"/>
              </a:lnSpc>
              <a:spcBef>
                <a:spcPts val="3690"/>
              </a:spcBef>
            </a:pPr>
            <a:r>
              <a:rPr sz="5250" spc="110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52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80" dirty="0">
                <a:solidFill>
                  <a:srgbClr val="FFFFFF"/>
                </a:solidFill>
                <a:latin typeface="Verdana"/>
                <a:cs typeface="Verdana"/>
              </a:rPr>
              <a:t>Petit</a:t>
            </a:r>
            <a:r>
              <a:rPr sz="52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Prince</a:t>
            </a:r>
            <a:endParaRPr sz="5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sz="5250" spc="-370" dirty="0">
                <a:solidFill>
                  <a:srgbClr val="FFFFFF"/>
                </a:solidFill>
                <a:latin typeface="Verdana"/>
                <a:cs typeface="Verdana"/>
              </a:rPr>
              <a:t>F.</a:t>
            </a:r>
            <a:r>
              <a:rPr sz="52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55" dirty="0">
                <a:solidFill>
                  <a:srgbClr val="FFFFFF"/>
                </a:solidFill>
                <a:latin typeface="Verdana"/>
                <a:cs typeface="Verdana"/>
              </a:rPr>
              <a:t>Scott</a:t>
            </a:r>
            <a:r>
              <a:rPr sz="52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40" dirty="0">
                <a:solidFill>
                  <a:srgbClr val="FFFFFF"/>
                </a:solidFill>
                <a:latin typeface="Verdana"/>
                <a:cs typeface="Verdana"/>
              </a:rPr>
              <a:t>Fitzgerald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81690" y="1398419"/>
            <a:ext cx="372491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65" dirty="0">
                <a:solidFill>
                  <a:srgbClr val="FFFFFF"/>
                </a:solidFill>
                <a:latin typeface="Verdana"/>
                <a:cs typeface="Verdana"/>
              </a:rPr>
              <a:t>Pat</a:t>
            </a:r>
            <a:r>
              <a:rPr sz="52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Conroy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8603" y="9897116"/>
            <a:ext cx="423100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Mary</a:t>
            </a:r>
            <a:r>
              <a:rPr sz="525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60" dirty="0">
                <a:solidFill>
                  <a:srgbClr val="FFFFFF"/>
                </a:solidFill>
                <a:latin typeface="Verdana"/>
                <a:cs typeface="Verdana"/>
              </a:rPr>
              <a:t>Shelley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91418" y="848002"/>
            <a:ext cx="577786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latin typeface="Verdana"/>
                <a:cs typeface="Verdana"/>
              </a:rPr>
              <a:t>Song</a:t>
            </a:r>
            <a:r>
              <a:rPr sz="5250" spc="-200" dirty="0">
                <a:latin typeface="Verdana"/>
                <a:cs typeface="Verdana"/>
              </a:rPr>
              <a:t> </a:t>
            </a:r>
            <a:r>
              <a:rPr sz="5250" spc="150" dirty="0">
                <a:latin typeface="Verdana"/>
                <a:cs typeface="Verdana"/>
              </a:rPr>
              <a:t>of</a:t>
            </a:r>
            <a:r>
              <a:rPr sz="5250" spc="-195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Solomon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41877" y="6772713"/>
            <a:ext cx="9049385" cy="2526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4540250">
              <a:lnSpc>
                <a:spcPct val="156300"/>
              </a:lnSpc>
              <a:spcBef>
                <a:spcPts val="90"/>
              </a:spcBef>
            </a:pPr>
            <a:r>
              <a:rPr sz="5250" spc="-5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75" dirty="0">
                <a:solidFill>
                  <a:srgbClr val="FFFFFF"/>
                </a:solidFill>
                <a:latin typeface="Verdana"/>
                <a:cs typeface="Verdana"/>
              </a:rPr>
              <a:t>oni</a:t>
            </a:r>
            <a:r>
              <a:rPr sz="52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Morrison </a:t>
            </a: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Richard</a:t>
            </a:r>
            <a:r>
              <a:rPr sz="52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Powers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05816" y="9592452"/>
            <a:ext cx="71970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20" dirty="0">
                <a:solidFill>
                  <a:srgbClr val="FFFFFF"/>
                </a:solidFill>
                <a:latin typeface="Verdana"/>
                <a:cs typeface="Verdana"/>
              </a:rPr>
              <a:t>Margaret</a:t>
            </a:r>
            <a:r>
              <a:rPr sz="52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80" dirty="0">
                <a:solidFill>
                  <a:srgbClr val="FFFFFF"/>
                </a:solidFill>
                <a:latin typeface="Verdana"/>
                <a:cs typeface="Verdana"/>
              </a:rPr>
              <a:t>Wise</a:t>
            </a:r>
            <a:r>
              <a:rPr sz="525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Brown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2254401"/>
            <a:ext cx="12087860" cy="3166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column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table </a:t>
            </a:r>
            <a:r>
              <a:rPr dirty="0"/>
              <a:t>WHERE</a:t>
            </a:r>
            <a:r>
              <a:rPr spc="5" dirty="0"/>
              <a:t> </a:t>
            </a:r>
            <a:r>
              <a:rPr spc="-10" dirty="0"/>
              <a:t>condition;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3039717"/>
            <a:ext cx="1030605" cy="4737735"/>
          </a:xfrm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7900" spc="-50" dirty="0">
                <a:solidFill>
                  <a:srgbClr val="FFFFFF"/>
                </a:solidFill>
                <a:latin typeface="SimSun-ExtB"/>
                <a:cs typeface="SimSun-ExtB"/>
              </a:rPr>
              <a:t>=</a:t>
            </a:r>
            <a:endParaRPr sz="790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7900" spc="-25" dirty="0">
                <a:solidFill>
                  <a:srgbClr val="FFFFFF"/>
                </a:solidFill>
                <a:latin typeface="SimSun-ExtB"/>
                <a:cs typeface="SimSun-ExtB"/>
              </a:rPr>
              <a:t>!=</a:t>
            </a:r>
            <a:endParaRPr sz="790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7900" spc="-25" dirty="0">
                <a:solidFill>
                  <a:srgbClr val="FFFFFF"/>
                </a:solidFill>
                <a:latin typeface="SimSun-ExtB"/>
                <a:cs typeface="SimSun-ExtB"/>
              </a:rPr>
              <a:t>&lt;&gt;</a:t>
            </a:r>
            <a:endParaRPr sz="7900">
              <a:latin typeface="SimSun-ExtB"/>
              <a:cs typeface="SimSun-ExtB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2254401"/>
            <a:ext cx="12087860" cy="3166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column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table </a:t>
            </a:r>
            <a:r>
              <a:rPr dirty="0"/>
              <a:t>WHERE</a:t>
            </a:r>
            <a:r>
              <a:rPr spc="5" dirty="0"/>
              <a:t> </a:t>
            </a:r>
            <a:r>
              <a:rPr dirty="0"/>
              <a:t>column</a:t>
            </a:r>
            <a:r>
              <a:rPr spc="5" dirty="0"/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spc="-10" dirty="0"/>
              <a:t>value;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4974736"/>
            <a:ext cx="153352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spc="-25" dirty="0">
                <a:solidFill>
                  <a:srgbClr val="FFFFFF"/>
                </a:solidFill>
                <a:latin typeface="SimSun-ExtB"/>
                <a:cs typeface="SimSun-ExtB"/>
              </a:rPr>
              <a:t>NOT</a:t>
            </a:r>
            <a:endParaRPr sz="7900">
              <a:latin typeface="SimSun-ExtB"/>
              <a:cs typeface="SimSun-ExtB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4997774"/>
            <a:ext cx="252349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75" dirty="0">
                <a:latin typeface="Verdana"/>
                <a:cs typeface="Verdana"/>
              </a:rPr>
              <a:t>Style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9726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985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"title"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"longlist"</a:t>
            </a:r>
          </a:p>
          <a:p>
            <a:pPr marL="16510">
              <a:lnSpc>
                <a:spcPct val="100000"/>
              </a:lnSpc>
              <a:spcBef>
                <a:spcPts val="2885"/>
              </a:spcBef>
            </a:pPr>
            <a:r>
              <a:rPr dirty="0"/>
              <a:t>WHERE</a:t>
            </a:r>
            <a:r>
              <a:rPr spc="5" dirty="0"/>
              <a:t> </a:t>
            </a:r>
            <a:r>
              <a:rPr dirty="0"/>
              <a:t>"author"</a:t>
            </a:r>
            <a:r>
              <a:rPr spc="5" dirty="0"/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dirty="0"/>
              <a:t>'Fernanda</a:t>
            </a:r>
            <a:r>
              <a:rPr spc="5" dirty="0"/>
              <a:t> </a:t>
            </a:r>
            <a:r>
              <a:rPr spc="-10" dirty="0"/>
              <a:t>Melchor';</a:t>
            </a:r>
          </a:p>
        </p:txBody>
      </p:sp>
      <p:sp>
        <p:nvSpPr>
          <p:cNvPr id="3" name="object 3"/>
          <p:cNvSpPr/>
          <p:nvPr/>
        </p:nvSpPr>
        <p:spPr>
          <a:xfrm>
            <a:off x="1107746" y="5507076"/>
            <a:ext cx="2879725" cy="0"/>
          </a:xfrm>
          <a:custGeom>
            <a:avLst/>
            <a:gdLst/>
            <a:ahLst/>
            <a:cxnLst/>
            <a:rect l="l" t="t" r="r" b="b"/>
            <a:pathLst>
              <a:path w="2879725">
                <a:moveTo>
                  <a:pt x="0" y="0"/>
                </a:moveTo>
                <a:lnTo>
                  <a:pt x="2879435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2331" y="5507076"/>
            <a:ext cx="2103120" cy="0"/>
          </a:xfrm>
          <a:custGeom>
            <a:avLst/>
            <a:gdLst/>
            <a:ahLst/>
            <a:cxnLst/>
            <a:rect l="l" t="t" r="r" b="b"/>
            <a:pathLst>
              <a:path w="2103120">
                <a:moveTo>
                  <a:pt x="0" y="0"/>
                </a:moveTo>
                <a:lnTo>
                  <a:pt x="2102910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179" y="7067342"/>
            <a:ext cx="2598420" cy="0"/>
          </a:xfrm>
          <a:custGeom>
            <a:avLst/>
            <a:gdLst/>
            <a:ahLst/>
            <a:cxnLst/>
            <a:rect l="l" t="t" r="r" b="b"/>
            <a:pathLst>
              <a:path w="2598420">
                <a:moveTo>
                  <a:pt x="0" y="0"/>
                </a:moveTo>
                <a:lnTo>
                  <a:pt x="2598127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9726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985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"title"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"longlist"</a:t>
            </a:r>
          </a:p>
          <a:p>
            <a:pPr marL="16510">
              <a:lnSpc>
                <a:spcPct val="100000"/>
              </a:lnSpc>
              <a:spcBef>
                <a:spcPts val="2885"/>
              </a:spcBef>
            </a:pPr>
            <a:r>
              <a:rPr dirty="0"/>
              <a:t>WHERE</a:t>
            </a:r>
            <a:r>
              <a:rPr spc="5" dirty="0"/>
              <a:t> </a:t>
            </a:r>
            <a:r>
              <a:rPr dirty="0"/>
              <a:t>"author"</a:t>
            </a:r>
            <a:r>
              <a:rPr spc="5" dirty="0"/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dirty="0"/>
              <a:t>'Fernanda</a:t>
            </a:r>
            <a:r>
              <a:rPr spc="5" dirty="0"/>
              <a:t> </a:t>
            </a:r>
            <a:r>
              <a:rPr spc="-10" dirty="0"/>
              <a:t>Melchor';</a:t>
            </a:r>
          </a:p>
        </p:txBody>
      </p:sp>
      <p:sp>
        <p:nvSpPr>
          <p:cNvPr id="3" name="object 3"/>
          <p:cNvSpPr/>
          <p:nvPr/>
        </p:nvSpPr>
        <p:spPr>
          <a:xfrm>
            <a:off x="4713047" y="5507076"/>
            <a:ext cx="3334385" cy="0"/>
          </a:xfrm>
          <a:custGeom>
            <a:avLst/>
            <a:gdLst/>
            <a:ahLst/>
            <a:cxnLst/>
            <a:rect l="l" t="t" r="r" b="b"/>
            <a:pathLst>
              <a:path w="3334384">
                <a:moveTo>
                  <a:pt x="0" y="0"/>
                </a:moveTo>
                <a:lnTo>
                  <a:pt x="3333771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54725" y="5507076"/>
            <a:ext cx="4827270" cy="0"/>
          </a:xfrm>
          <a:custGeom>
            <a:avLst/>
            <a:gdLst/>
            <a:ahLst/>
            <a:cxnLst/>
            <a:rect l="l" t="t" r="r" b="b"/>
            <a:pathLst>
              <a:path w="4827269">
                <a:moveTo>
                  <a:pt x="0" y="0"/>
                </a:moveTo>
                <a:lnTo>
                  <a:pt x="4826667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38404" y="7067342"/>
            <a:ext cx="3863340" cy="0"/>
          </a:xfrm>
          <a:custGeom>
            <a:avLst/>
            <a:gdLst/>
            <a:ahLst/>
            <a:cxnLst/>
            <a:rect l="l" t="t" r="r" b="b"/>
            <a:pathLst>
              <a:path w="3863340">
                <a:moveTo>
                  <a:pt x="0" y="0"/>
                </a:moveTo>
                <a:lnTo>
                  <a:pt x="3862905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9726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985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"title"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"longlist"</a:t>
            </a:r>
          </a:p>
          <a:p>
            <a:pPr marL="16510">
              <a:lnSpc>
                <a:spcPct val="100000"/>
              </a:lnSpc>
              <a:spcBef>
                <a:spcPts val="2885"/>
              </a:spcBef>
            </a:pPr>
            <a:r>
              <a:rPr dirty="0"/>
              <a:t>WHERE</a:t>
            </a:r>
            <a:r>
              <a:rPr spc="5" dirty="0"/>
              <a:t> </a:t>
            </a:r>
            <a:r>
              <a:rPr dirty="0"/>
              <a:t>"author"</a:t>
            </a:r>
            <a:r>
              <a:rPr spc="5" dirty="0"/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dirty="0"/>
              <a:t>'Fernanda</a:t>
            </a:r>
            <a:r>
              <a:rPr spc="5" dirty="0"/>
              <a:t> </a:t>
            </a:r>
            <a:r>
              <a:rPr spc="-10" dirty="0"/>
              <a:t>Melchor';</a:t>
            </a:r>
          </a:p>
        </p:txBody>
      </p:sp>
      <p:sp>
        <p:nvSpPr>
          <p:cNvPr id="3" name="object 3"/>
          <p:cNvSpPr/>
          <p:nvPr/>
        </p:nvSpPr>
        <p:spPr>
          <a:xfrm>
            <a:off x="9787974" y="7067342"/>
            <a:ext cx="8840470" cy="0"/>
          </a:xfrm>
          <a:custGeom>
            <a:avLst/>
            <a:gdLst/>
            <a:ahLst/>
            <a:cxnLst/>
            <a:rect l="l" t="t" r="r" b="b"/>
            <a:pathLst>
              <a:path w="8840469">
                <a:moveTo>
                  <a:pt x="0" y="0"/>
                </a:moveTo>
                <a:lnTo>
                  <a:pt x="8839883" y="0"/>
                </a:lnTo>
              </a:path>
            </a:pathLst>
          </a:custGeom>
          <a:ln w="1047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NULL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9726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985"/>
              </a:spcBef>
            </a:pPr>
            <a:r>
              <a:rPr dirty="0"/>
              <a:t>IS</a:t>
            </a:r>
            <a:r>
              <a:rPr spc="5" dirty="0"/>
              <a:t> </a:t>
            </a:r>
            <a:r>
              <a:rPr spc="-20" dirty="0"/>
              <a:t>NULL</a:t>
            </a:r>
          </a:p>
          <a:p>
            <a:pPr marL="16510">
              <a:lnSpc>
                <a:spcPct val="100000"/>
              </a:lnSpc>
              <a:spcBef>
                <a:spcPts val="2885"/>
              </a:spcBef>
            </a:pPr>
            <a:r>
              <a:rPr dirty="0"/>
              <a:t>IS</a:t>
            </a:r>
            <a:r>
              <a:rPr spc="5" dirty="0"/>
              <a:t> </a:t>
            </a:r>
            <a:r>
              <a:rPr dirty="0"/>
              <a:t>NOT</a:t>
            </a:r>
            <a:r>
              <a:rPr spc="5" dirty="0"/>
              <a:t> </a:t>
            </a:r>
            <a:r>
              <a:rPr spc="-20" dirty="0"/>
              <a:t>NULL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5745" y="4601073"/>
            <a:ext cx="475678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25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Overstory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09126" y="4594780"/>
            <a:ext cx="51955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Richard</a:t>
            </a:r>
            <a:r>
              <a:rPr sz="52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Powers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3790" y="3347049"/>
            <a:ext cx="564070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90" dirty="0">
                <a:solidFill>
                  <a:srgbClr val="FFFFFF"/>
                </a:solidFill>
                <a:latin typeface="Verdana"/>
                <a:cs typeface="Verdana"/>
              </a:rPr>
              <a:t>Goodnight</a:t>
            </a:r>
            <a:r>
              <a:rPr sz="52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85" dirty="0">
                <a:solidFill>
                  <a:srgbClr val="FFFFFF"/>
                </a:solidFill>
                <a:latin typeface="Verdana"/>
                <a:cs typeface="Verdana"/>
              </a:rPr>
              <a:t>Moon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0010" y="7109121"/>
            <a:ext cx="42684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50" dirty="0">
                <a:solidFill>
                  <a:srgbClr val="FFFFFF"/>
                </a:solidFill>
                <a:latin typeface="Verdana"/>
                <a:cs typeface="Verdana"/>
              </a:rPr>
              <a:t>Frankenstein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9789" y="8363146"/>
            <a:ext cx="486854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110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52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80" dirty="0">
                <a:solidFill>
                  <a:srgbClr val="FFFFFF"/>
                </a:solidFill>
                <a:latin typeface="Verdana"/>
                <a:cs typeface="Verdana"/>
              </a:rPr>
              <a:t>Petit</a:t>
            </a:r>
            <a:r>
              <a:rPr sz="525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Prince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13680" y="8375733"/>
            <a:ext cx="858647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65" dirty="0">
                <a:solidFill>
                  <a:srgbClr val="FFFFFF"/>
                </a:solidFill>
                <a:latin typeface="Verdana"/>
                <a:cs typeface="Verdana"/>
              </a:rPr>
              <a:t>Antoine</a:t>
            </a:r>
            <a:r>
              <a:rPr sz="525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9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525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85" dirty="0">
                <a:solidFill>
                  <a:srgbClr val="FFFFFF"/>
                </a:solidFill>
                <a:latin typeface="Verdana"/>
                <a:cs typeface="Verdana"/>
              </a:rPr>
              <a:t>Saint-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Exupéry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4945" y="5855098"/>
            <a:ext cx="58381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5250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25" dirty="0">
                <a:solidFill>
                  <a:srgbClr val="FFFFFF"/>
                </a:solidFill>
                <a:latin typeface="Verdana"/>
                <a:cs typeface="Verdana"/>
              </a:rPr>
              <a:t>Great</a:t>
            </a:r>
            <a:r>
              <a:rPr sz="525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Gatsby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9800" y="5855098"/>
            <a:ext cx="609473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370" dirty="0">
                <a:solidFill>
                  <a:srgbClr val="FFFFFF"/>
                </a:solidFill>
                <a:latin typeface="Verdana"/>
                <a:cs typeface="Verdana"/>
              </a:rPr>
              <a:t>F.</a:t>
            </a:r>
            <a:r>
              <a:rPr sz="52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55" dirty="0">
                <a:solidFill>
                  <a:srgbClr val="FFFFFF"/>
                </a:solidFill>
                <a:latin typeface="Verdana"/>
                <a:cs typeface="Verdana"/>
              </a:rPr>
              <a:t>Scott</a:t>
            </a:r>
            <a:r>
              <a:rPr sz="52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40" dirty="0">
                <a:solidFill>
                  <a:srgbClr val="FFFFFF"/>
                </a:solidFill>
                <a:latin typeface="Verdana"/>
                <a:cs typeface="Verdana"/>
              </a:rPr>
              <a:t>Fitzgerald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0921" y="9617171"/>
            <a:ext cx="494665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Prince</a:t>
            </a:r>
            <a:r>
              <a:rPr sz="52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1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52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Tides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44602" y="9636050"/>
            <a:ext cx="372491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65" dirty="0">
                <a:solidFill>
                  <a:srgbClr val="FFFFFF"/>
                </a:solidFill>
                <a:latin typeface="Verdana"/>
                <a:cs typeface="Verdana"/>
              </a:rPr>
              <a:t>Pat</a:t>
            </a:r>
            <a:r>
              <a:rPr sz="525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Conroy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91625" y="7115416"/>
            <a:ext cx="423100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Mary</a:t>
            </a:r>
            <a:r>
              <a:rPr sz="525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60" dirty="0">
                <a:solidFill>
                  <a:srgbClr val="FFFFFF"/>
                </a:solidFill>
                <a:latin typeface="Verdana"/>
                <a:cs typeface="Verdana"/>
              </a:rPr>
              <a:t>Shelley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5101" y="2093024"/>
            <a:ext cx="577786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dirty="0">
                <a:solidFill>
                  <a:srgbClr val="FFFFFF"/>
                </a:solidFill>
                <a:latin typeface="Verdana"/>
                <a:cs typeface="Verdana"/>
              </a:rPr>
              <a:t>Song</a:t>
            </a:r>
            <a:r>
              <a:rPr sz="525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15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525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Solomon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52571" y="2074145"/>
            <a:ext cx="450913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5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5250" spc="75" dirty="0">
                <a:solidFill>
                  <a:srgbClr val="FFFFFF"/>
                </a:solidFill>
                <a:latin typeface="Verdana"/>
                <a:cs typeface="Verdana"/>
              </a:rPr>
              <a:t>oni</a:t>
            </a:r>
            <a:r>
              <a:rPr sz="52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Morrison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08612" y="3334463"/>
            <a:ext cx="719709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20" dirty="0">
                <a:solidFill>
                  <a:srgbClr val="FFFFFF"/>
                </a:solidFill>
                <a:latin typeface="Verdana"/>
                <a:cs typeface="Verdana"/>
              </a:rPr>
              <a:t>Margaret</a:t>
            </a:r>
            <a:r>
              <a:rPr sz="52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80" dirty="0">
                <a:solidFill>
                  <a:srgbClr val="FFFFFF"/>
                </a:solidFill>
                <a:latin typeface="Verdana"/>
                <a:cs typeface="Verdana"/>
              </a:rPr>
              <a:t>Wise</a:t>
            </a:r>
            <a:r>
              <a:rPr sz="525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Brown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5442" y="780953"/>
            <a:ext cx="1397635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10" dirty="0">
                <a:solidFill>
                  <a:srgbClr val="FFFFFF"/>
                </a:solidFill>
                <a:latin typeface="Tahoma"/>
                <a:cs typeface="Tahoma"/>
              </a:rPr>
              <a:t>title</a:t>
            </a:r>
            <a:endParaRPr sz="525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676726" y="780953"/>
            <a:ext cx="22606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b="1" spc="-10" dirty="0">
                <a:solidFill>
                  <a:srgbClr val="FFFFFF"/>
                </a:solidFill>
                <a:latin typeface="Tahoma"/>
                <a:cs typeface="Tahoma"/>
              </a:rPr>
              <a:t>author</a:t>
            </a:r>
            <a:endParaRPr sz="525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6177" y="716669"/>
            <a:ext cx="18324195" cy="9875520"/>
            <a:chOff x="836177" y="716669"/>
            <a:chExt cx="18324195" cy="9875520"/>
          </a:xfrm>
        </p:grpSpPr>
        <p:sp>
          <p:nvSpPr>
            <p:cNvPr id="19" name="object 19"/>
            <p:cNvSpPr/>
            <p:nvPr/>
          </p:nvSpPr>
          <p:spPr>
            <a:xfrm>
              <a:off x="9975809" y="716669"/>
              <a:ext cx="0" cy="9875520"/>
            </a:xfrm>
            <a:custGeom>
              <a:avLst/>
              <a:gdLst/>
              <a:ahLst/>
              <a:cxnLst/>
              <a:rect l="l" t="t" r="r" b="b"/>
              <a:pathLst>
                <a:path h="9875520">
                  <a:moveTo>
                    <a:pt x="0" y="0"/>
                  </a:moveTo>
                  <a:lnTo>
                    <a:pt x="0" y="9875220"/>
                  </a:lnTo>
                </a:path>
              </a:pathLst>
            </a:custGeom>
            <a:ln w="523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6177" y="1884759"/>
              <a:ext cx="18324195" cy="0"/>
            </a:xfrm>
            <a:custGeom>
              <a:avLst/>
              <a:gdLst/>
              <a:ahLst/>
              <a:cxnLst/>
              <a:rect l="l" t="t" r="r" b="b"/>
              <a:pathLst>
                <a:path w="18324195">
                  <a:moveTo>
                    <a:pt x="0" y="0"/>
                  </a:moveTo>
                  <a:lnTo>
                    <a:pt x="18324049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6177" y="3141265"/>
              <a:ext cx="18324195" cy="0"/>
            </a:xfrm>
            <a:custGeom>
              <a:avLst/>
              <a:gdLst/>
              <a:ahLst/>
              <a:cxnLst/>
              <a:rect l="l" t="t" r="r" b="b"/>
              <a:pathLst>
                <a:path w="18324195">
                  <a:moveTo>
                    <a:pt x="0" y="0"/>
                  </a:moveTo>
                  <a:lnTo>
                    <a:pt x="18324049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6177" y="4397771"/>
              <a:ext cx="18324195" cy="0"/>
            </a:xfrm>
            <a:custGeom>
              <a:avLst/>
              <a:gdLst/>
              <a:ahLst/>
              <a:cxnLst/>
              <a:rect l="l" t="t" r="r" b="b"/>
              <a:pathLst>
                <a:path w="18324195">
                  <a:moveTo>
                    <a:pt x="0" y="0"/>
                  </a:moveTo>
                  <a:lnTo>
                    <a:pt x="18324049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6177" y="5654277"/>
              <a:ext cx="18324195" cy="0"/>
            </a:xfrm>
            <a:custGeom>
              <a:avLst/>
              <a:gdLst/>
              <a:ahLst/>
              <a:cxnLst/>
              <a:rect l="l" t="t" r="r" b="b"/>
              <a:pathLst>
                <a:path w="18324195">
                  <a:moveTo>
                    <a:pt x="0" y="0"/>
                  </a:moveTo>
                  <a:lnTo>
                    <a:pt x="18324049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6177" y="6910784"/>
              <a:ext cx="18324195" cy="0"/>
            </a:xfrm>
            <a:custGeom>
              <a:avLst/>
              <a:gdLst/>
              <a:ahLst/>
              <a:cxnLst/>
              <a:rect l="l" t="t" r="r" b="b"/>
              <a:pathLst>
                <a:path w="18324195">
                  <a:moveTo>
                    <a:pt x="0" y="0"/>
                  </a:moveTo>
                  <a:lnTo>
                    <a:pt x="18324049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6177" y="8167290"/>
              <a:ext cx="18324195" cy="0"/>
            </a:xfrm>
            <a:custGeom>
              <a:avLst/>
              <a:gdLst/>
              <a:ahLst/>
              <a:cxnLst/>
              <a:rect l="l" t="t" r="r" b="b"/>
              <a:pathLst>
                <a:path w="18324195">
                  <a:moveTo>
                    <a:pt x="0" y="0"/>
                  </a:moveTo>
                  <a:lnTo>
                    <a:pt x="18324049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6177" y="9423796"/>
              <a:ext cx="18324195" cy="0"/>
            </a:xfrm>
            <a:custGeom>
              <a:avLst/>
              <a:gdLst/>
              <a:ahLst/>
              <a:cxnLst/>
              <a:rect l="l" t="t" r="r" b="b"/>
              <a:pathLst>
                <a:path w="18324195">
                  <a:moveTo>
                    <a:pt x="0" y="0"/>
                  </a:moveTo>
                  <a:lnTo>
                    <a:pt x="18324049" y="0"/>
                  </a:lnTo>
                </a:path>
              </a:pathLst>
            </a:custGeom>
            <a:ln w="4188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spc="-20" dirty="0"/>
              <a:t>LIKE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2254401"/>
            <a:ext cx="13093065" cy="3166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column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table </a:t>
            </a:r>
            <a:r>
              <a:rPr dirty="0"/>
              <a:t>WHERE</a:t>
            </a:r>
            <a:r>
              <a:rPr spc="5" dirty="0"/>
              <a:t> </a:t>
            </a:r>
            <a:r>
              <a:rPr dirty="0"/>
              <a:t>column</a:t>
            </a:r>
            <a:r>
              <a:rPr spc="5" dirty="0"/>
              <a:t> </a:t>
            </a:r>
            <a:r>
              <a:rPr dirty="0"/>
              <a:t>LIKE</a:t>
            </a:r>
            <a:r>
              <a:rPr spc="5" dirty="0"/>
              <a:t> </a:t>
            </a:r>
            <a:r>
              <a:rPr spc="-10" dirty="0"/>
              <a:t>pattern;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3825033"/>
            <a:ext cx="528320" cy="3166745"/>
          </a:xfrm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85"/>
              </a:spcBef>
            </a:pPr>
            <a:r>
              <a:rPr sz="7900" spc="-50" dirty="0">
                <a:solidFill>
                  <a:srgbClr val="FFFFFF"/>
                </a:solidFill>
                <a:latin typeface="SimSun-ExtB"/>
                <a:cs typeface="SimSun-ExtB"/>
              </a:rPr>
              <a:t>%</a:t>
            </a:r>
            <a:endParaRPr sz="7900">
              <a:latin typeface="SimSun-ExtB"/>
              <a:cs typeface="SimSun-ExtB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7900" spc="-50" dirty="0">
                <a:solidFill>
                  <a:srgbClr val="FFFFFF"/>
                </a:solidFill>
                <a:latin typeface="SimSun-ExtB"/>
                <a:cs typeface="SimSun-ExtB"/>
              </a:rPr>
              <a:t>_</a:t>
            </a:r>
            <a:endParaRPr sz="7900">
              <a:latin typeface="SimSun-ExtB"/>
              <a:cs typeface="SimSun-ExtB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039717"/>
            <a:ext cx="1533525" cy="4737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pc="-25" dirty="0"/>
              <a:t>AND OR ()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985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column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table</a:t>
            </a:r>
          </a:p>
          <a:p>
            <a:pPr marL="16510">
              <a:lnSpc>
                <a:spcPct val="100000"/>
              </a:lnSpc>
              <a:spcBef>
                <a:spcPts val="2885"/>
              </a:spcBef>
            </a:pPr>
            <a:r>
              <a:rPr dirty="0"/>
              <a:t>WHERE</a:t>
            </a:r>
            <a:r>
              <a:rPr spc="5" dirty="0"/>
              <a:t> </a:t>
            </a:r>
            <a:r>
              <a:rPr dirty="0"/>
              <a:t>condition0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condition1;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985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column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table</a:t>
            </a:r>
          </a:p>
          <a:p>
            <a:pPr marL="16510">
              <a:lnSpc>
                <a:spcPct val="100000"/>
              </a:lnSpc>
              <a:spcBef>
                <a:spcPts val="2885"/>
              </a:spcBef>
            </a:pPr>
            <a:r>
              <a:rPr dirty="0"/>
              <a:t>WHERE</a:t>
            </a:r>
            <a:r>
              <a:rPr spc="5" dirty="0"/>
              <a:t> </a:t>
            </a:r>
            <a:r>
              <a:rPr dirty="0"/>
              <a:t>condition0</a:t>
            </a:r>
            <a:r>
              <a:rPr spc="5" dirty="0"/>
              <a:t> </a:t>
            </a:r>
            <a:r>
              <a:rPr dirty="0"/>
              <a:t>OR</a:t>
            </a:r>
            <a:r>
              <a:rPr spc="5" dirty="0"/>
              <a:t> </a:t>
            </a:r>
            <a:r>
              <a:rPr spc="-10" dirty="0"/>
              <a:t>condition1;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8972" y="2254401"/>
            <a:ext cx="1005205" cy="6308090"/>
          </a:xfrm>
          <a:prstGeom prst="rect">
            <a:avLst/>
          </a:prstGeom>
        </p:spPr>
        <p:txBody>
          <a:bodyPr vert="horz" wrap="square" lIns="0" tIns="379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985"/>
              </a:spcBef>
            </a:pPr>
            <a:r>
              <a:rPr sz="7900" spc="-50" dirty="0">
                <a:solidFill>
                  <a:srgbClr val="FFFFFF"/>
                </a:solidFill>
                <a:latin typeface="SimSun-ExtB"/>
                <a:cs typeface="SimSun-ExtB"/>
              </a:rPr>
              <a:t>&gt;</a:t>
            </a:r>
            <a:endParaRPr sz="790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2885"/>
              </a:spcBef>
            </a:pPr>
            <a:r>
              <a:rPr sz="7900" spc="-50" dirty="0">
                <a:solidFill>
                  <a:srgbClr val="FFFFFF"/>
                </a:solidFill>
                <a:latin typeface="SimSun-ExtB"/>
                <a:cs typeface="SimSun-ExtB"/>
              </a:rPr>
              <a:t>&lt;</a:t>
            </a:r>
            <a:endParaRPr sz="790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2885"/>
              </a:spcBef>
            </a:pPr>
            <a:r>
              <a:rPr sz="7900" spc="-25" dirty="0">
                <a:solidFill>
                  <a:srgbClr val="FFFFFF"/>
                </a:solidFill>
                <a:latin typeface="SimSun-ExtB"/>
                <a:cs typeface="SimSun-ExtB"/>
              </a:rPr>
              <a:t>&gt;=</a:t>
            </a:r>
            <a:endParaRPr sz="7900">
              <a:latin typeface="SimSun-ExtB"/>
              <a:cs typeface="SimSun-ExtB"/>
            </a:endParaRPr>
          </a:p>
          <a:p>
            <a:pPr>
              <a:lnSpc>
                <a:spcPct val="100000"/>
              </a:lnSpc>
              <a:spcBef>
                <a:spcPts val="2890"/>
              </a:spcBef>
            </a:pPr>
            <a:r>
              <a:rPr sz="7900" spc="-25" dirty="0">
                <a:solidFill>
                  <a:srgbClr val="FFFFFF"/>
                </a:solidFill>
                <a:latin typeface="SimSun-ExtB"/>
                <a:cs typeface="SimSun-ExtB"/>
              </a:rPr>
              <a:t>&lt;=</a:t>
            </a:r>
            <a:endParaRPr sz="7900">
              <a:latin typeface="SimSun-ExtB"/>
              <a:cs typeface="SimSun-ExtB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dirty="0"/>
              <a:t>BETWEEN</a:t>
            </a:r>
            <a:r>
              <a:rPr spc="5" dirty="0"/>
              <a:t> </a:t>
            </a:r>
            <a:r>
              <a:rPr spc="-3950" dirty="0"/>
              <a:t>…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4000" dirty="0"/>
              <a:t>…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dirty="0"/>
              <a:t>ORDER</a:t>
            </a:r>
            <a:r>
              <a:rPr spc="5" dirty="0"/>
              <a:t> </a:t>
            </a:r>
            <a:r>
              <a:rPr spc="-25" dirty="0"/>
              <a:t>BY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57222" y="4343854"/>
          <a:ext cx="7600949" cy="2625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2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2545">
                <a:tc>
                  <a:txBody>
                    <a:bodyPr/>
                    <a:lstStyle/>
                    <a:p>
                      <a:pPr marL="31750">
                        <a:lnSpc>
                          <a:spcPts val="8380"/>
                        </a:lnSpc>
                      </a:pPr>
                      <a:r>
                        <a:rPr sz="7900" spc="-10" dirty="0">
                          <a:solidFill>
                            <a:srgbClr val="FFFFFF"/>
                          </a:solidFill>
                          <a:latin typeface="SimSun-ExtB"/>
                          <a:cs typeface="SimSun-ExtB"/>
                        </a:rPr>
                        <a:t>ORDER</a:t>
                      </a:r>
                      <a:endParaRPr sz="790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80"/>
                        </a:lnSpc>
                      </a:pPr>
                      <a:r>
                        <a:rPr sz="7900" spc="-25" dirty="0">
                          <a:solidFill>
                            <a:srgbClr val="FFFFFF"/>
                          </a:solidFill>
                          <a:latin typeface="SimSun-ExtB"/>
                          <a:cs typeface="SimSun-ExtB"/>
                        </a:rPr>
                        <a:t>BY</a:t>
                      </a:r>
                      <a:endParaRPr sz="790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80"/>
                        </a:lnSpc>
                      </a:pPr>
                      <a:r>
                        <a:rPr sz="7900" spc="-4000" dirty="0">
                          <a:solidFill>
                            <a:srgbClr val="FFFFFF"/>
                          </a:solidFill>
                          <a:latin typeface="SimSun-ExtB"/>
                          <a:cs typeface="SimSun-ExtB"/>
                        </a:rPr>
                        <a:t>…</a:t>
                      </a:r>
                      <a:endParaRPr sz="790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8380"/>
                        </a:lnSpc>
                      </a:pPr>
                      <a:r>
                        <a:rPr sz="7900" spc="-25" dirty="0">
                          <a:solidFill>
                            <a:srgbClr val="FFFFFF"/>
                          </a:solidFill>
                          <a:latin typeface="SimSun-ExtB"/>
                          <a:cs typeface="SimSun-ExtB"/>
                        </a:rPr>
                        <a:t>ASC</a:t>
                      </a:r>
                      <a:endParaRPr sz="7900">
                        <a:latin typeface="SimSun-ExtB"/>
                        <a:cs typeface="SimSun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2545">
                <a:tc>
                  <a:txBody>
                    <a:bodyPr/>
                    <a:lstStyle/>
                    <a:p>
                      <a:pPr marL="31750">
                        <a:lnSpc>
                          <a:spcPts val="9305"/>
                        </a:lnSpc>
                        <a:spcBef>
                          <a:spcPts val="930"/>
                        </a:spcBef>
                      </a:pPr>
                      <a:r>
                        <a:rPr sz="7900" spc="-10" dirty="0">
                          <a:solidFill>
                            <a:srgbClr val="FFFFFF"/>
                          </a:solidFill>
                          <a:latin typeface="SimSun-ExtB"/>
                          <a:cs typeface="SimSun-ExtB"/>
                        </a:rPr>
                        <a:t>ORDER</a:t>
                      </a:r>
                      <a:endParaRPr sz="7900">
                        <a:latin typeface="SimSun-ExtB"/>
                        <a:cs typeface="SimSun-ExtB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05"/>
                        </a:lnSpc>
                        <a:spcBef>
                          <a:spcPts val="930"/>
                        </a:spcBef>
                      </a:pPr>
                      <a:r>
                        <a:rPr sz="7900" spc="-25" dirty="0">
                          <a:solidFill>
                            <a:srgbClr val="FFFFFF"/>
                          </a:solidFill>
                          <a:latin typeface="SimSun-ExtB"/>
                          <a:cs typeface="SimSun-ExtB"/>
                        </a:rPr>
                        <a:t>BY</a:t>
                      </a:r>
                      <a:endParaRPr sz="7900">
                        <a:latin typeface="SimSun-ExtB"/>
                        <a:cs typeface="SimSun-ExtB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305"/>
                        </a:lnSpc>
                        <a:spcBef>
                          <a:spcPts val="930"/>
                        </a:spcBef>
                      </a:pPr>
                      <a:r>
                        <a:rPr sz="7900" spc="-4000" dirty="0">
                          <a:solidFill>
                            <a:srgbClr val="FFFFFF"/>
                          </a:solidFill>
                          <a:latin typeface="SimSun-ExtB"/>
                          <a:cs typeface="SimSun-ExtB"/>
                        </a:rPr>
                        <a:t>…</a:t>
                      </a:r>
                      <a:endParaRPr sz="7900">
                        <a:latin typeface="SimSun-ExtB"/>
                        <a:cs typeface="SimSun-ExtB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9305"/>
                        </a:lnSpc>
                        <a:spcBef>
                          <a:spcPts val="930"/>
                        </a:spcBef>
                      </a:pPr>
                      <a:r>
                        <a:rPr sz="7900" spc="-20" dirty="0">
                          <a:solidFill>
                            <a:srgbClr val="FFFFFF"/>
                          </a:solidFill>
                          <a:latin typeface="SimSun-ExtB"/>
                          <a:cs typeface="SimSun-ExtB"/>
                        </a:rPr>
                        <a:t>DESC</a:t>
                      </a:r>
                      <a:endParaRPr sz="7900">
                        <a:latin typeface="SimSun-ExtB"/>
                        <a:cs typeface="SimSun-ExtB"/>
                      </a:endParaRPr>
                    </a:p>
                  </a:txBody>
                  <a:tcPr marL="0" marR="0" marT="11811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1688769"/>
            <a:ext cx="7852409" cy="7250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7900" spc="265" dirty="0">
                <a:solidFill>
                  <a:srgbClr val="FFFFFF"/>
                </a:solidFill>
                <a:latin typeface="Verdana"/>
                <a:cs typeface="Verdana"/>
              </a:rPr>
              <a:t>Apple</a:t>
            </a:r>
            <a:r>
              <a:rPr sz="79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-10" dirty="0">
                <a:solidFill>
                  <a:srgbClr val="FFFFFF"/>
                </a:solidFill>
                <a:latin typeface="Verdana"/>
                <a:cs typeface="Verdana"/>
              </a:rPr>
              <a:t>Numbers </a:t>
            </a:r>
            <a:r>
              <a:rPr sz="7900" spc="135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79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-10" dirty="0">
                <a:solidFill>
                  <a:srgbClr val="FFFFFF"/>
                </a:solidFill>
                <a:latin typeface="Verdana"/>
                <a:cs typeface="Verdana"/>
              </a:rPr>
              <a:t>Sheets </a:t>
            </a:r>
            <a:r>
              <a:rPr sz="7900" spc="80" dirty="0">
                <a:solidFill>
                  <a:srgbClr val="FFFFFF"/>
                </a:solidFill>
                <a:latin typeface="Verdana"/>
                <a:cs typeface="Verdana"/>
              </a:rPr>
              <a:t>Microsoft</a:t>
            </a:r>
            <a:r>
              <a:rPr sz="79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7900" spc="-10" dirty="0">
                <a:solidFill>
                  <a:srgbClr val="FFFFFF"/>
                </a:solidFill>
                <a:latin typeface="Verdana"/>
                <a:cs typeface="Verdana"/>
              </a:rPr>
              <a:t>Excel</a:t>
            </a:r>
            <a:endParaRPr sz="7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740"/>
              </a:spcBef>
            </a:pPr>
            <a:r>
              <a:rPr sz="7900" spc="-830" dirty="0">
                <a:solidFill>
                  <a:srgbClr val="FFFFFF"/>
                </a:solidFill>
                <a:latin typeface="Verdana"/>
                <a:cs typeface="Verdana"/>
              </a:rPr>
              <a:t>…</a:t>
            </a:r>
            <a:endParaRPr sz="79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2254401"/>
            <a:ext cx="12087860" cy="3166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SELECT</a:t>
            </a:r>
            <a:r>
              <a:rPr sz="7900" spc="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column</a:t>
            </a:r>
            <a:r>
              <a:rPr sz="7900" spc="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FROM</a:t>
            </a:r>
            <a:r>
              <a:rPr sz="7900" spc="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spc="-10" dirty="0">
                <a:solidFill>
                  <a:srgbClr val="FFFFFF"/>
                </a:solidFill>
                <a:latin typeface="SimSun-ExtB"/>
                <a:cs typeface="SimSun-ExtB"/>
              </a:rPr>
              <a:t>table </a:t>
            </a: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WHERE</a:t>
            </a:r>
            <a:r>
              <a:rPr sz="7900" spc="-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spc="-10" dirty="0">
                <a:solidFill>
                  <a:srgbClr val="FFFFFF"/>
                </a:solidFill>
                <a:latin typeface="SimSun-ExtB"/>
                <a:cs typeface="SimSun-ExtB"/>
              </a:rPr>
              <a:t>condition</a:t>
            </a:r>
            <a:endParaRPr sz="7900">
              <a:latin typeface="SimSun-ExtB"/>
              <a:cs typeface="SimSun-ExtB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ORDER</a:t>
            </a:r>
            <a:r>
              <a:rPr sz="7900" spc="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BY</a:t>
            </a:r>
            <a:r>
              <a:rPr sz="7900" spc="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spc="-10" dirty="0">
                <a:solidFill>
                  <a:srgbClr val="FFFFFF"/>
                </a:solidFill>
                <a:latin typeface="SimSun-ExtB"/>
                <a:cs typeface="SimSun-ExtB"/>
              </a:rPr>
              <a:t>column;</a:t>
            </a:r>
            <a:endParaRPr sz="7900">
              <a:latin typeface="SimSun-ExtB"/>
              <a:cs typeface="SimSun-ExtB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2254401"/>
            <a:ext cx="12087860" cy="624029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SELECT</a:t>
            </a:r>
            <a:r>
              <a:rPr sz="7900" spc="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column</a:t>
            </a:r>
            <a:r>
              <a:rPr sz="7900" spc="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FROM</a:t>
            </a:r>
            <a:r>
              <a:rPr sz="7900" spc="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spc="-10" dirty="0">
                <a:solidFill>
                  <a:srgbClr val="FFFFFF"/>
                </a:solidFill>
                <a:latin typeface="SimSun-ExtB"/>
                <a:cs typeface="SimSun-ExtB"/>
              </a:rPr>
              <a:t>table </a:t>
            </a: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WHERE</a:t>
            </a:r>
            <a:r>
              <a:rPr sz="7900" spc="-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spc="-10" dirty="0">
                <a:solidFill>
                  <a:srgbClr val="FFFFFF"/>
                </a:solidFill>
                <a:latin typeface="SimSun-ExtB"/>
                <a:cs typeface="SimSun-ExtB"/>
              </a:rPr>
              <a:t>condition</a:t>
            </a:r>
            <a:endParaRPr sz="7900" dirty="0">
              <a:latin typeface="SimSun-ExtB"/>
              <a:cs typeface="SimSun-ExtB"/>
            </a:endParaRPr>
          </a:p>
          <a:p>
            <a:pPr marL="12700" marR="4528185">
              <a:lnSpc>
                <a:spcPts val="12370"/>
              </a:lnSpc>
              <a:spcBef>
                <a:spcPts val="690"/>
              </a:spcBef>
            </a:pP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ORDER</a:t>
            </a:r>
            <a:r>
              <a:rPr sz="7900" spc="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dirty="0">
                <a:solidFill>
                  <a:srgbClr val="FFFFFF"/>
                </a:solidFill>
                <a:latin typeface="SimSun-ExtB"/>
                <a:cs typeface="SimSun-ExtB"/>
              </a:rPr>
              <a:t>BY</a:t>
            </a:r>
            <a:r>
              <a:rPr sz="7900" spc="5" dirty="0">
                <a:solidFill>
                  <a:srgbClr val="FFFFFF"/>
                </a:solidFill>
                <a:latin typeface="SimSun-ExtB"/>
                <a:cs typeface="SimSun-ExtB"/>
              </a:rPr>
              <a:t> </a:t>
            </a:r>
            <a:r>
              <a:rPr sz="7900" spc="-10" dirty="0">
                <a:solidFill>
                  <a:srgbClr val="FFFFFF"/>
                </a:solidFill>
                <a:latin typeface="SimSun-ExtB"/>
                <a:cs typeface="SimSun-ExtB"/>
              </a:rPr>
              <a:t>column</a:t>
            </a:r>
            <a:r>
              <a:rPr lang="en-US" sz="7900" spc="-10" dirty="0">
                <a:solidFill>
                  <a:srgbClr val="FFFFFF"/>
                </a:solidFill>
                <a:latin typeface="SimSun-ExtB"/>
                <a:cs typeface="SimSun-ExtB"/>
              </a:rPr>
              <a:t>;</a:t>
            </a:r>
            <a:endParaRPr sz="7900" dirty="0">
              <a:latin typeface="SimSun-ExtB"/>
              <a:cs typeface="SimSun-ExtB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1461595"/>
            <a:ext cx="2538730" cy="7879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0"/>
              </a:spcBef>
            </a:pPr>
            <a:r>
              <a:rPr sz="7900" spc="-10" dirty="0">
                <a:solidFill>
                  <a:srgbClr val="FFFFFF"/>
                </a:solidFill>
                <a:latin typeface="SimSun-ExtB"/>
                <a:cs typeface="SimSun-ExtB"/>
              </a:rPr>
              <a:t>COUNT </a:t>
            </a:r>
            <a:r>
              <a:rPr sz="7900" spc="-25" dirty="0">
                <a:solidFill>
                  <a:srgbClr val="FFFFFF"/>
                </a:solidFill>
                <a:latin typeface="SimSun-ExtB"/>
                <a:cs typeface="SimSun-ExtB"/>
              </a:rPr>
              <a:t>AVG MIN MAX SUM</a:t>
            </a:r>
            <a:endParaRPr sz="7900">
              <a:latin typeface="SimSun-ExtB"/>
              <a:cs typeface="SimSun-ExtB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ROUND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49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DISTINCT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991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COUNT(column)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table;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991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15"/>
              </a:spcBef>
            </a:pPr>
            <a:r>
              <a:rPr dirty="0"/>
              <a:t>SELECT</a:t>
            </a:r>
            <a:r>
              <a:rPr spc="5" dirty="0"/>
              <a:t> </a:t>
            </a:r>
            <a:r>
              <a:rPr dirty="0"/>
              <a:t>AVG(column)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-10" dirty="0"/>
              <a:t>table;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6272" y="6998237"/>
            <a:ext cx="310642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0" dirty="0">
                <a:solidFill>
                  <a:srgbClr val="FFFFFF"/>
                </a:solidFill>
                <a:latin typeface="Verdana"/>
                <a:cs typeface="Verdana"/>
              </a:rPr>
              <a:t>Querying</a:t>
            </a:r>
            <a:endParaRPr sz="52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25" dirty="0">
                <a:latin typeface="Verdana"/>
                <a:cs typeface="Verdana"/>
              </a:rPr>
              <a:t>Introduction</a:t>
            </a:r>
            <a:r>
              <a:rPr spc="-610" dirty="0">
                <a:latin typeface="Verdana"/>
                <a:cs typeface="Verdana"/>
              </a:rPr>
              <a:t> </a:t>
            </a:r>
            <a:r>
              <a:rPr spc="90" dirty="0">
                <a:latin typeface="Verdana"/>
                <a:cs typeface="Verdana"/>
              </a:rPr>
              <a:t>to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1850" spc="-220" dirty="0">
                <a:latin typeface="Verdana"/>
                <a:cs typeface="Verdana"/>
              </a:rPr>
              <a:t>Databases</a:t>
            </a:r>
            <a:r>
              <a:rPr sz="11850" spc="-1070" dirty="0">
                <a:latin typeface="Verdana"/>
                <a:cs typeface="Verdana"/>
              </a:rPr>
              <a:t> </a:t>
            </a:r>
            <a:r>
              <a:rPr sz="11850" spc="-60" dirty="0">
                <a:latin typeface="Verdana"/>
                <a:cs typeface="Verdana"/>
              </a:rPr>
              <a:t>with</a:t>
            </a:r>
            <a:r>
              <a:rPr sz="11850" spc="-1070" dirty="0">
                <a:latin typeface="Verdana"/>
                <a:cs typeface="Verdana"/>
              </a:rPr>
              <a:t> </a:t>
            </a:r>
            <a:r>
              <a:rPr sz="11850" spc="55" dirty="0">
                <a:latin typeface="Verdana"/>
                <a:cs typeface="Verdana"/>
              </a:rPr>
              <a:t>SQL</a:t>
            </a:r>
            <a:endParaRPr sz="118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193852"/>
            <a:ext cx="268478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35" dirty="0">
                <a:latin typeface="Verdana"/>
                <a:cs typeface="Verdana"/>
              </a:rPr>
              <a:t>Scale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2597362"/>
            <a:ext cx="5328920" cy="363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10" dirty="0">
                <a:latin typeface="Verdana"/>
                <a:cs typeface="Verdana"/>
              </a:rPr>
              <a:t>Scale </a:t>
            </a:r>
            <a:r>
              <a:rPr spc="45" dirty="0">
                <a:latin typeface="Verdana"/>
                <a:cs typeface="Verdana"/>
              </a:rPr>
              <a:t>Frequency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2597965"/>
            <a:ext cx="5328920" cy="5444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10" dirty="0">
                <a:latin typeface="Verdana"/>
                <a:cs typeface="Verdana"/>
              </a:rPr>
              <a:t>Scale </a:t>
            </a:r>
            <a:r>
              <a:rPr spc="45" dirty="0">
                <a:latin typeface="Verdana"/>
                <a:cs typeface="Verdana"/>
              </a:rPr>
              <a:t>Frequency </a:t>
            </a:r>
            <a:r>
              <a:rPr spc="-10" dirty="0">
                <a:latin typeface="Verdana"/>
                <a:cs typeface="Verdana"/>
              </a:rPr>
              <a:t>Speed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272" y="3290727"/>
            <a:ext cx="14308455" cy="3839845"/>
          </a:xfrm>
          <a:prstGeom prst="rect">
            <a:avLst/>
          </a:prstGeom>
        </p:spPr>
        <p:txBody>
          <a:bodyPr vert="horz" wrap="square" lIns="0" tIns="475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45"/>
              </a:spcBef>
            </a:pPr>
            <a:r>
              <a:rPr spc="-10" dirty="0">
                <a:latin typeface="Verdana"/>
                <a:cs typeface="Verdana"/>
              </a:rPr>
              <a:t>Database</a:t>
            </a:r>
          </a:p>
          <a:p>
            <a:pPr marL="12700" marR="5080">
              <a:lnSpc>
                <a:spcPct val="129299"/>
              </a:lnSpc>
              <a:spcBef>
                <a:spcPts val="610"/>
              </a:spcBef>
            </a:pPr>
            <a:r>
              <a:rPr sz="5250" spc="570" dirty="0">
                <a:latin typeface="Verdana"/>
                <a:cs typeface="Verdana"/>
              </a:rPr>
              <a:t>A</a:t>
            </a:r>
            <a:r>
              <a:rPr sz="5250" spc="-195" dirty="0">
                <a:latin typeface="Verdana"/>
                <a:cs typeface="Verdana"/>
              </a:rPr>
              <a:t> </a:t>
            </a:r>
            <a:r>
              <a:rPr sz="5250" spc="60" dirty="0">
                <a:latin typeface="Verdana"/>
                <a:cs typeface="Verdana"/>
              </a:rPr>
              <a:t>collection</a:t>
            </a:r>
            <a:r>
              <a:rPr sz="5250" spc="-195" dirty="0">
                <a:latin typeface="Verdana"/>
                <a:cs typeface="Verdana"/>
              </a:rPr>
              <a:t> </a:t>
            </a:r>
            <a:r>
              <a:rPr sz="5250" spc="150" dirty="0">
                <a:latin typeface="Verdana"/>
                <a:cs typeface="Verdana"/>
              </a:rPr>
              <a:t>of</a:t>
            </a:r>
            <a:r>
              <a:rPr sz="5250" spc="-19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data</a:t>
            </a:r>
            <a:r>
              <a:rPr sz="5250" spc="-19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organized</a:t>
            </a:r>
            <a:r>
              <a:rPr sz="5250" spc="-195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for</a:t>
            </a:r>
            <a:r>
              <a:rPr sz="5250" spc="-195" dirty="0">
                <a:latin typeface="Verdana"/>
                <a:cs typeface="Verdana"/>
              </a:rPr>
              <a:t> </a:t>
            </a:r>
            <a:r>
              <a:rPr sz="5250" spc="-35" dirty="0">
                <a:latin typeface="Verdana"/>
                <a:cs typeface="Verdana"/>
              </a:rPr>
              <a:t>creating, </a:t>
            </a:r>
            <a:r>
              <a:rPr sz="5250" spc="-70" dirty="0">
                <a:latin typeface="Verdana"/>
                <a:cs typeface="Verdana"/>
              </a:rPr>
              <a:t>reading,</a:t>
            </a:r>
            <a:r>
              <a:rPr sz="5250" spc="-340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updating,</a:t>
            </a:r>
            <a:r>
              <a:rPr sz="5250" spc="-340" dirty="0">
                <a:latin typeface="Verdana"/>
                <a:cs typeface="Verdana"/>
              </a:rPr>
              <a:t> </a:t>
            </a:r>
            <a:r>
              <a:rPr sz="5250" dirty="0">
                <a:latin typeface="Verdana"/>
                <a:cs typeface="Verdana"/>
              </a:rPr>
              <a:t>and</a:t>
            </a:r>
            <a:r>
              <a:rPr sz="5250" spc="-340" dirty="0">
                <a:latin typeface="Verdana"/>
                <a:cs typeface="Verdana"/>
              </a:rPr>
              <a:t> </a:t>
            </a:r>
            <a:r>
              <a:rPr sz="5250" spc="-10" dirty="0">
                <a:latin typeface="Verdana"/>
                <a:cs typeface="Verdana"/>
              </a:rPr>
              <a:t>deleting.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419</Words>
  <Application>Microsoft Office PowerPoint</Application>
  <PresentationFormat>Custom</PresentationFormat>
  <Paragraphs>117</Paragraphs>
  <Slides>57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SimSun-ExtB</vt:lpstr>
      <vt:lpstr>Calibri</vt:lpstr>
      <vt:lpstr>Tahoma</vt:lpstr>
      <vt:lpstr>Verdana</vt:lpstr>
      <vt:lpstr>Office Theme</vt:lpstr>
      <vt:lpstr>Introduction to Databases with SQL</vt:lpstr>
      <vt:lpstr>PowerPoint Presentation</vt:lpstr>
      <vt:lpstr>Song of Solomon</vt:lpstr>
      <vt:lpstr>PowerPoint Presentation</vt:lpstr>
      <vt:lpstr>PowerPoint Presentation</vt:lpstr>
      <vt:lpstr>Scale</vt:lpstr>
      <vt:lpstr>Scale Frequency</vt:lpstr>
      <vt:lpstr>Scale Frequency Speed</vt:lpstr>
      <vt:lpstr>Database A collection of data organized for creating, reading, updating, and deleting.</vt:lpstr>
      <vt:lpstr>PowerPoint Presentation</vt:lpstr>
      <vt:lpstr>PowerPoint Presentation</vt:lpstr>
      <vt:lpstr>SQL A language via which you can create, read, update, and delete data in a database.</vt:lpstr>
      <vt:lpstr>Structured Query Language A language via which you can create, read, update, and delete data in a database.</vt:lpstr>
      <vt:lpstr>SQL A language via which you can create, read, update, and delete data in a database.</vt:lpstr>
      <vt:lpstr>Querying</vt:lpstr>
      <vt:lpstr>What's the most-liked post on our platform?</vt:lpstr>
      <vt:lpstr>Is our number of daily users growing or shrinking?</vt:lpstr>
      <vt:lpstr>Which songs are most like the song a user just played?</vt:lpstr>
      <vt:lpstr>PowerPoint Presentation</vt:lpstr>
      <vt:lpstr>PowerPoint Presentation</vt:lpstr>
      <vt:lpstr>Phones</vt:lpstr>
      <vt:lpstr>Desktop</vt:lpstr>
      <vt:lpstr>Websites</vt:lpstr>
      <vt:lpstr>What data is in our database?</vt:lpstr>
      <vt:lpstr>SELECT</vt:lpstr>
      <vt:lpstr>SELECT column FROM table;</vt:lpstr>
      <vt:lpstr>LIMIT</vt:lpstr>
      <vt:lpstr>OFFSET</vt:lpstr>
      <vt:lpstr>WHERE</vt:lpstr>
      <vt:lpstr>SELECT column FROM table WHERE condition;</vt:lpstr>
      <vt:lpstr>PowerPoint Presentation</vt:lpstr>
      <vt:lpstr>SELECT column FROM table WHERE column = value;</vt:lpstr>
      <vt:lpstr>PowerPoint Presentation</vt:lpstr>
      <vt:lpstr>Style</vt:lpstr>
      <vt:lpstr>SELECT "title" FROM "longlist" WHERE "author" = 'Fernanda Melchor';</vt:lpstr>
      <vt:lpstr>SELECT "title" FROM "longlist" WHERE "author" = 'Fernanda Melchor';</vt:lpstr>
      <vt:lpstr>SELECT "title" FROM "longlist" WHERE "author" = 'Fernanda Melchor';</vt:lpstr>
      <vt:lpstr>NULL</vt:lpstr>
      <vt:lpstr>IS NULL IS NOT NULL</vt:lpstr>
      <vt:lpstr>LIKE</vt:lpstr>
      <vt:lpstr>SELECT column FROM table WHERE column LIKE pattern;</vt:lpstr>
      <vt:lpstr>PowerPoint Presentation</vt:lpstr>
      <vt:lpstr>AND OR ()</vt:lpstr>
      <vt:lpstr>SELECT column FROM table WHERE condition0 AND condition1;</vt:lpstr>
      <vt:lpstr>SELECT column FROM table WHERE condition0 OR condition1;</vt:lpstr>
      <vt:lpstr>PowerPoint Presentation</vt:lpstr>
      <vt:lpstr>BETWEEN … AND …</vt:lpstr>
      <vt:lpstr>ORDER BY</vt:lpstr>
      <vt:lpstr>PowerPoint Presentation</vt:lpstr>
      <vt:lpstr>PowerPoint Presentation</vt:lpstr>
      <vt:lpstr>PowerPoint Presentation</vt:lpstr>
      <vt:lpstr>PowerPoint Presentation</vt:lpstr>
      <vt:lpstr>ROUND</vt:lpstr>
      <vt:lpstr>DISTINCT</vt:lpstr>
      <vt:lpstr>SELECT COUNT(column) FROM table;</vt:lpstr>
      <vt:lpstr>SELECT AVG(column) FROM table;</vt:lpstr>
      <vt:lpstr>Introduction to Databases with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</dc:title>
  <cp:lastModifiedBy>Usama Riaz</cp:lastModifiedBy>
  <cp:revision>6</cp:revision>
  <dcterms:created xsi:type="dcterms:W3CDTF">2024-01-04T18:27:32Z</dcterms:created>
  <dcterms:modified xsi:type="dcterms:W3CDTF">2024-01-06T11:59:28Z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2023-07-05T00:00:00Z</vt:filetime>
  </property>
  <property fmtid="{D5CDD505-2E9C-101B-9397-08002B2CF9AE}" pid="3" name="Creator">
    <vt:lpwstr>Keynote</vt:lpwstr>
  </property>
  <property fmtid="{D5CDD505-2E9C-101B-9397-08002B2CF9AE}" pid="4" name="LastSaved">
    <vt:filetime>2024-01-04T00:00:00Z</vt:filetime>
  </property>
  <property fmtid="{D5CDD505-2E9C-101B-9397-08002B2CF9AE}" pid="5" name="Producer">
    <vt:lpwstr>macOS Version 13.2.1 (Build 22D68) Quartz PDFContext</vt:lpwstr>
  </property>
</Properties>
</file>