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71" r:id="rId94"/>
    <p:sldId id="372" r:id="rId95"/>
    <p:sldId id="351" r:id="rId96"/>
    <p:sldId id="352" r:id="rId97"/>
    <p:sldId id="353" r:id="rId98"/>
    <p:sldId id="354" r:id="rId99"/>
    <p:sldId id="355" r:id="rId100"/>
    <p:sldId id="373" r:id="rId101"/>
    <p:sldId id="374" r:id="rId102"/>
    <p:sldId id="356" r:id="rId103"/>
    <p:sldId id="357" r:id="rId104"/>
    <p:sldId id="375" r:id="rId105"/>
    <p:sldId id="358" r:id="rId106"/>
    <p:sldId id="359" r:id="rId107"/>
    <p:sldId id="360" r:id="rId108"/>
    <p:sldId id="361" r:id="rId109"/>
    <p:sldId id="376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77" r:id="rId118"/>
    <p:sldId id="369" r:id="rId119"/>
    <p:sldId id="378" r:id="rId120"/>
    <p:sldId id="370" r:id="rId12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4997D-8C33-42CC-85B1-28969FC10442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13A48-29FE-4E00-830C-ED258D6B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13A48-29FE-4E00-830C-ED258D6B3443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6272" y="3083916"/>
            <a:ext cx="17951555" cy="312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05517" y="9013307"/>
            <a:ext cx="13093065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586" y="2454304"/>
            <a:ext cx="13518926" cy="829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418" y="3560100"/>
            <a:ext cx="18365470" cy="534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88853"/>
            <a:ext cx="27660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250" spc="-5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3083916"/>
            <a:ext cx="14747240" cy="31248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79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1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7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85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850" spc="-220" dirty="0">
                <a:solidFill>
                  <a:srgbClr val="FFFFFF"/>
                </a:solidFill>
                <a:latin typeface="Verdana"/>
                <a:cs typeface="Verdana"/>
              </a:rPr>
              <a:t>tabase</a:t>
            </a:r>
            <a:r>
              <a:rPr sz="11850" spc="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-70" dirty="0">
                <a:solidFill>
                  <a:srgbClr val="FFFFFF"/>
                </a:solidFill>
                <a:latin typeface="Verdana"/>
                <a:cs typeface="Verdana"/>
              </a:rPr>
              <a:t>wit</a:t>
            </a:r>
            <a:r>
              <a:rPr sz="11850" spc="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9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2772" y="3186833"/>
            <a:ext cx="3041015" cy="2815590"/>
          </a:xfrm>
          <a:custGeom>
            <a:avLst/>
            <a:gdLst/>
            <a:ahLst/>
            <a:cxnLst/>
            <a:rect l="l" t="t" r="r" b="b"/>
            <a:pathLst>
              <a:path w="3041015" h="2815590">
                <a:moveTo>
                  <a:pt x="1727842" y="759406"/>
                </a:moveTo>
                <a:lnTo>
                  <a:pt x="1312630" y="759406"/>
                </a:lnTo>
                <a:lnTo>
                  <a:pt x="1312630" y="2815052"/>
                </a:lnTo>
                <a:lnTo>
                  <a:pt x="1727842" y="2815052"/>
                </a:lnTo>
                <a:lnTo>
                  <a:pt x="1727842" y="759406"/>
                </a:lnTo>
                <a:close/>
              </a:path>
              <a:path w="3041015" h="2815590">
                <a:moveTo>
                  <a:pt x="0" y="226135"/>
                </a:moveTo>
                <a:lnTo>
                  <a:pt x="0" y="2253276"/>
                </a:lnTo>
                <a:lnTo>
                  <a:pt x="1232580" y="2735952"/>
                </a:lnTo>
                <a:lnTo>
                  <a:pt x="1232580" y="709048"/>
                </a:lnTo>
                <a:lnTo>
                  <a:pt x="0" y="226135"/>
                </a:lnTo>
                <a:close/>
              </a:path>
              <a:path w="3041015" h="2815590">
                <a:moveTo>
                  <a:pt x="3040472" y="226135"/>
                </a:moveTo>
                <a:lnTo>
                  <a:pt x="1807892" y="709048"/>
                </a:lnTo>
                <a:lnTo>
                  <a:pt x="1807892" y="2735952"/>
                </a:lnTo>
                <a:lnTo>
                  <a:pt x="3040472" y="2253276"/>
                </a:lnTo>
                <a:lnTo>
                  <a:pt x="3040472" y="226135"/>
                </a:lnTo>
                <a:close/>
              </a:path>
              <a:path w="3041015" h="2815590">
                <a:moveTo>
                  <a:pt x="238484" y="132783"/>
                </a:moveTo>
                <a:lnTo>
                  <a:pt x="176486" y="162951"/>
                </a:lnTo>
                <a:lnTo>
                  <a:pt x="1484132" y="668192"/>
                </a:lnTo>
                <a:lnTo>
                  <a:pt x="1484132" y="631373"/>
                </a:lnTo>
                <a:lnTo>
                  <a:pt x="1483346" y="609072"/>
                </a:lnTo>
                <a:lnTo>
                  <a:pt x="1479732" y="575315"/>
                </a:lnTo>
                <a:lnTo>
                  <a:pt x="1383413" y="575315"/>
                </a:lnTo>
                <a:lnTo>
                  <a:pt x="238484" y="132783"/>
                </a:lnTo>
                <a:close/>
              </a:path>
              <a:path w="3041015" h="2815590">
                <a:moveTo>
                  <a:pt x="2530006" y="0"/>
                </a:moveTo>
                <a:lnTo>
                  <a:pt x="1742805" y="308323"/>
                </a:lnTo>
                <a:lnTo>
                  <a:pt x="1741622" y="308561"/>
                </a:lnTo>
                <a:lnTo>
                  <a:pt x="1701273" y="330511"/>
                </a:lnTo>
                <a:lnTo>
                  <a:pt x="1665556" y="358280"/>
                </a:lnTo>
                <a:lnTo>
                  <a:pt x="1634526" y="391773"/>
                </a:lnTo>
                <a:lnTo>
                  <a:pt x="1608238" y="430894"/>
                </a:lnTo>
                <a:lnTo>
                  <a:pt x="1586747" y="475549"/>
                </a:lnTo>
                <a:lnTo>
                  <a:pt x="1569950" y="527103"/>
                </a:lnTo>
                <a:lnTo>
                  <a:pt x="1560746" y="572964"/>
                </a:lnTo>
                <a:lnTo>
                  <a:pt x="1556099" y="631373"/>
                </a:lnTo>
                <a:lnTo>
                  <a:pt x="1556099" y="668192"/>
                </a:lnTo>
                <a:lnTo>
                  <a:pt x="1796410" y="575315"/>
                </a:lnTo>
                <a:lnTo>
                  <a:pt x="1656818" y="575315"/>
                </a:lnTo>
                <a:lnTo>
                  <a:pt x="1685214" y="543009"/>
                </a:lnTo>
                <a:lnTo>
                  <a:pt x="1617856" y="543009"/>
                </a:lnTo>
                <a:lnTo>
                  <a:pt x="1630290" y="502390"/>
                </a:lnTo>
                <a:lnTo>
                  <a:pt x="1649433" y="460363"/>
                </a:lnTo>
                <a:lnTo>
                  <a:pt x="1676729" y="419833"/>
                </a:lnTo>
                <a:lnTo>
                  <a:pt x="1713626" y="383704"/>
                </a:lnTo>
                <a:lnTo>
                  <a:pt x="1761569" y="354880"/>
                </a:lnTo>
                <a:lnTo>
                  <a:pt x="2591523" y="29929"/>
                </a:lnTo>
                <a:lnTo>
                  <a:pt x="2530006" y="0"/>
                </a:lnTo>
                <a:close/>
              </a:path>
              <a:path w="3041015" h="2815590">
                <a:moveTo>
                  <a:pt x="375779" y="66035"/>
                </a:moveTo>
                <a:lnTo>
                  <a:pt x="314262" y="95965"/>
                </a:lnTo>
                <a:lnTo>
                  <a:pt x="1214287" y="452033"/>
                </a:lnTo>
                <a:lnTo>
                  <a:pt x="1268624" y="479279"/>
                </a:lnTo>
                <a:lnTo>
                  <a:pt x="1314953" y="508945"/>
                </a:lnTo>
                <a:lnTo>
                  <a:pt x="1353233" y="540977"/>
                </a:lnTo>
                <a:lnTo>
                  <a:pt x="1383413" y="575315"/>
                </a:lnTo>
                <a:lnTo>
                  <a:pt x="1479732" y="575315"/>
                </a:lnTo>
                <a:lnTo>
                  <a:pt x="1479480" y="572961"/>
                </a:lnTo>
                <a:lnTo>
                  <a:pt x="1473471" y="543009"/>
                </a:lnTo>
                <a:lnTo>
                  <a:pt x="1422365" y="543009"/>
                </a:lnTo>
                <a:lnTo>
                  <a:pt x="1395477" y="511793"/>
                </a:lnTo>
                <a:lnTo>
                  <a:pt x="1363180" y="482425"/>
                </a:lnTo>
                <a:lnTo>
                  <a:pt x="1325513" y="454936"/>
                </a:lnTo>
                <a:lnTo>
                  <a:pt x="1282517" y="429355"/>
                </a:lnTo>
                <a:lnTo>
                  <a:pt x="1234234" y="405713"/>
                </a:lnTo>
                <a:lnTo>
                  <a:pt x="375779" y="66035"/>
                </a:lnTo>
                <a:close/>
              </a:path>
              <a:path w="3041015" h="2815590">
                <a:moveTo>
                  <a:pt x="2802218" y="132545"/>
                </a:moveTo>
                <a:lnTo>
                  <a:pt x="1656818" y="575315"/>
                </a:lnTo>
                <a:lnTo>
                  <a:pt x="1796410" y="575315"/>
                </a:lnTo>
                <a:lnTo>
                  <a:pt x="2863986" y="162713"/>
                </a:lnTo>
                <a:lnTo>
                  <a:pt x="2802218" y="132545"/>
                </a:lnTo>
                <a:close/>
              </a:path>
              <a:path w="3041015" h="2815590">
                <a:moveTo>
                  <a:pt x="511408" y="237"/>
                </a:moveTo>
                <a:lnTo>
                  <a:pt x="449651" y="30167"/>
                </a:lnTo>
                <a:lnTo>
                  <a:pt x="1278662" y="354880"/>
                </a:lnTo>
                <a:lnTo>
                  <a:pt x="1326609" y="383707"/>
                </a:lnTo>
                <a:lnTo>
                  <a:pt x="1363506" y="419836"/>
                </a:lnTo>
                <a:lnTo>
                  <a:pt x="1390799" y="460365"/>
                </a:lnTo>
                <a:lnTo>
                  <a:pt x="1409937" y="502390"/>
                </a:lnTo>
                <a:lnTo>
                  <a:pt x="1422365" y="543009"/>
                </a:lnTo>
                <a:lnTo>
                  <a:pt x="1473471" y="543009"/>
                </a:lnTo>
                <a:lnTo>
                  <a:pt x="1453484" y="475549"/>
                </a:lnTo>
                <a:lnTo>
                  <a:pt x="1431997" y="430894"/>
                </a:lnTo>
                <a:lnTo>
                  <a:pt x="1405709" y="391772"/>
                </a:lnTo>
                <a:lnTo>
                  <a:pt x="1374677" y="358280"/>
                </a:lnTo>
                <a:lnTo>
                  <a:pt x="1338959" y="330511"/>
                </a:lnTo>
                <a:lnTo>
                  <a:pt x="1298609" y="308561"/>
                </a:lnTo>
                <a:lnTo>
                  <a:pt x="511408" y="237"/>
                </a:lnTo>
                <a:close/>
              </a:path>
              <a:path w="3041015" h="2815590">
                <a:moveTo>
                  <a:pt x="2665164" y="65797"/>
                </a:moveTo>
                <a:lnTo>
                  <a:pt x="1806939" y="405238"/>
                </a:lnTo>
                <a:lnTo>
                  <a:pt x="1757708" y="429358"/>
                </a:lnTo>
                <a:lnTo>
                  <a:pt x="1714715" y="454939"/>
                </a:lnTo>
                <a:lnTo>
                  <a:pt x="1677048" y="482427"/>
                </a:lnTo>
                <a:lnTo>
                  <a:pt x="1644748" y="511794"/>
                </a:lnTo>
                <a:lnTo>
                  <a:pt x="1617856" y="543009"/>
                </a:lnTo>
                <a:lnTo>
                  <a:pt x="1685214" y="543009"/>
                </a:lnTo>
                <a:lnTo>
                  <a:pt x="1687003" y="540975"/>
                </a:lnTo>
                <a:lnTo>
                  <a:pt x="1725278" y="508945"/>
                </a:lnTo>
                <a:lnTo>
                  <a:pt x="1771607" y="479277"/>
                </a:lnTo>
                <a:lnTo>
                  <a:pt x="1825944" y="452033"/>
                </a:lnTo>
                <a:lnTo>
                  <a:pt x="2726451" y="95727"/>
                </a:lnTo>
                <a:lnTo>
                  <a:pt x="2665164" y="65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58505" y="3134479"/>
            <a:ext cx="2010410" cy="2920365"/>
            <a:chOff x="4558505" y="3134479"/>
            <a:chExt cx="2010410" cy="2920365"/>
          </a:xfrm>
        </p:grpSpPr>
        <p:sp>
          <p:nvSpPr>
            <p:cNvPr id="4" name="object 4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6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2"/>
                  </a:lnTo>
                  <a:lnTo>
                    <a:pt x="207875" y="358200"/>
                  </a:lnTo>
                  <a:lnTo>
                    <a:pt x="177636" y="401664"/>
                  </a:lnTo>
                  <a:lnTo>
                    <a:pt x="150401" y="446292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2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5"/>
                  </a:lnTo>
                  <a:lnTo>
                    <a:pt x="22512" y="828340"/>
                  </a:lnTo>
                  <a:lnTo>
                    <a:pt x="15503" y="877112"/>
                  </a:lnTo>
                  <a:lnTo>
                    <a:pt x="9983" y="925641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8"/>
                  </a:lnTo>
                  <a:lnTo>
                    <a:pt x="0" y="1116974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9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30"/>
                  </a:lnTo>
                  <a:lnTo>
                    <a:pt x="109500" y="1569592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9"/>
                  </a:lnTo>
                  <a:lnTo>
                    <a:pt x="241270" y="1706908"/>
                  </a:lnTo>
                  <a:lnTo>
                    <a:pt x="283657" y="1734020"/>
                  </a:lnTo>
                  <a:lnTo>
                    <a:pt x="327430" y="1755971"/>
                  </a:lnTo>
                  <a:lnTo>
                    <a:pt x="372443" y="1773242"/>
                  </a:lnTo>
                  <a:lnTo>
                    <a:pt x="418552" y="1786314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3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3"/>
                  </a:lnTo>
                  <a:lnTo>
                    <a:pt x="1380962" y="1790483"/>
                  </a:lnTo>
                  <a:lnTo>
                    <a:pt x="1401333" y="1788261"/>
                  </a:lnTo>
                  <a:lnTo>
                    <a:pt x="1449384" y="1779976"/>
                  </a:lnTo>
                  <a:lnTo>
                    <a:pt x="1496634" y="1768210"/>
                  </a:lnTo>
                  <a:lnTo>
                    <a:pt x="1542937" y="1752450"/>
                  </a:lnTo>
                  <a:lnTo>
                    <a:pt x="1588152" y="1732187"/>
                  </a:lnTo>
                  <a:lnTo>
                    <a:pt x="1632134" y="1706908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2"/>
                  </a:lnTo>
                  <a:lnTo>
                    <a:pt x="1777495" y="1569494"/>
                  </a:lnTo>
                  <a:lnTo>
                    <a:pt x="1804124" y="1529203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9"/>
                  </a:lnTo>
                  <a:lnTo>
                    <a:pt x="1896945" y="957191"/>
                  </a:lnTo>
                  <a:lnTo>
                    <a:pt x="1891210" y="909677"/>
                  </a:lnTo>
                  <a:lnTo>
                    <a:pt x="1883835" y="861929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4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9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2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2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62" y="1790483"/>
                  </a:moveTo>
                  <a:lnTo>
                    <a:pt x="956439" y="1790483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5"/>
                  </a:lnTo>
                  <a:lnTo>
                    <a:pt x="1253799" y="1797336"/>
                  </a:lnTo>
                  <a:lnTo>
                    <a:pt x="1303397" y="1796429"/>
                  </a:lnTo>
                  <a:lnTo>
                    <a:pt x="1352622" y="1793575"/>
                  </a:lnTo>
                  <a:lnTo>
                    <a:pt x="1380962" y="1790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3919" y="318683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5"/>
                  </a:lnTo>
                  <a:lnTo>
                    <a:pt x="68721" y="389010"/>
                  </a:lnTo>
                  <a:lnTo>
                    <a:pt x="50488" y="430052"/>
                  </a:lnTo>
                  <a:lnTo>
                    <a:pt x="35061" y="471965"/>
                  </a:lnTo>
                  <a:lnTo>
                    <a:pt x="22439" y="514605"/>
                  </a:lnTo>
                  <a:lnTo>
                    <a:pt x="12622" y="557825"/>
                  </a:lnTo>
                  <a:lnTo>
                    <a:pt x="5609" y="601481"/>
                  </a:lnTo>
                  <a:lnTo>
                    <a:pt x="1402" y="645427"/>
                  </a:lnTo>
                  <a:lnTo>
                    <a:pt x="0" y="689519"/>
                  </a:lnTo>
                  <a:lnTo>
                    <a:pt x="1402" y="733611"/>
                  </a:lnTo>
                  <a:lnTo>
                    <a:pt x="5609" y="777557"/>
                  </a:lnTo>
                  <a:lnTo>
                    <a:pt x="12622" y="821213"/>
                  </a:lnTo>
                  <a:lnTo>
                    <a:pt x="22439" y="864433"/>
                  </a:lnTo>
                  <a:lnTo>
                    <a:pt x="35061" y="907073"/>
                  </a:lnTo>
                  <a:lnTo>
                    <a:pt x="50488" y="948986"/>
                  </a:lnTo>
                  <a:lnTo>
                    <a:pt x="68721" y="990028"/>
                  </a:lnTo>
                  <a:lnTo>
                    <a:pt x="89758" y="1030053"/>
                  </a:lnTo>
                  <a:lnTo>
                    <a:pt x="113600" y="1068916"/>
                  </a:lnTo>
                  <a:lnTo>
                    <a:pt x="140247" y="1106472"/>
                  </a:lnTo>
                  <a:lnTo>
                    <a:pt x="169699" y="1142576"/>
                  </a:lnTo>
                  <a:lnTo>
                    <a:pt x="201955" y="1177083"/>
                  </a:lnTo>
                  <a:lnTo>
                    <a:pt x="236462" y="1209340"/>
                  </a:lnTo>
                  <a:lnTo>
                    <a:pt x="272566" y="1238792"/>
                  </a:lnTo>
                  <a:lnTo>
                    <a:pt x="310122" y="1265438"/>
                  </a:lnTo>
                  <a:lnTo>
                    <a:pt x="348986" y="1289280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6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6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0"/>
                  </a:lnTo>
                  <a:lnTo>
                    <a:pt x="1068917" y="1265438"/>
                  </a:lnTo>
                  <a:lnTo>
                    <a:pt x="1106473" y="1238792"/>
                  </a:lnTo>
                  <a:lnTo>
                    <a:pt x="1142577" y="1209340"/>
                  </a:lnTo>
                  <a:lnTo>
                    <a:pt x="1177084" y="1177083"/>
                  </a:lnTo>
                  <a:lnTo>
                    <a:pt x="1209341" y="1142576"/>
                  </a:lnTo>
                  <a:lnTo>
                    <a:pt x="1238792" y="1106472"/>
                  </a:lnTo>
                  <a:lnTo>
                    <a:pt x="1265439" y="1068916"/>
                  </a:lnTo>
                  <a:lnTo>
                    <a:pt x="1289281" y="1030053"/>
                  </a:lnTo>
                  <a:lnTo>
                    <a:pt x="1310318" y="990028"/>
                  </a:lnTo>
                  <a:lnTo>
                    <a:pt x="1328550" y="948986"/>
                  </a:lnTo>
                  <a:lnTo>
                    <a:pt x="1343977" y="907073"/>
                  </a:lnTo>
                  <a:lnTo>
                    <a:pt x="1356599" y="864433"/>
                  </a:lnTo>
                  <a:lnTo>
                    <a:pt x="1366417" y="821213"/>
                  </a:lnTo>
                  <a:lnTo>
                    <a:pt x="1373429" y="777557"/>
                  </a:lnTo>
                  <a:lnTo>
                    <a:pt x="1377636" y="733611"/>
                  </a:lnTo>
                  <a:lnTo>
                    <a:pt x="1379039" y="689519"/>
                  </a:lnTo>
                  <a:lnTo>
                    <a:pt x="1377636" y="645427"/>
                  </a:lnTo>
                  <a:lnTo>
                    <a:pt x="1373429" y="601481"/>
                  </a:lnTo>
                  <a:lnTo>
                    <a:pt x="1366417" y="557825"/>
                  </a:lnTo>
                  <a:lnTo>
                    <a:pt x="1356599" y="514605"/>
                  </a:lnTo>
                  <a:lnTo>
                    <a:pt x="1343977" y="471965"/>
                  </a:lnTo>
                  <a:lnTo>
                    <a:pt x="1328550" y="430052"/>
                  </a:lnTo>
                  <a:lnTo>
                    <a:pt x="1310318" y="389010"/>
                  </a:lnTo>
                  <a:lnTo>
                    <a:pt x="1289281" y="348985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3919" y="318683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87585" y="8594711"/>
            <a:ext cx="4203065" cy="402590"/>
            <a:chOff x="7487585" y="8594711"/>
            <a:chExt cx="4203065" cy="402590"/>
          </a:xfrm>
        </p:grpSpPr>
        <p:sp>
          <p:nvSpPr>
            <p:cNvPr id="9" name="object 9"/>
            <p:cNvSpPr/>
            <p:nvPr/>
          </p:nvSpPr>
          <p:spPr>
            <a:xfrm>
              <a:off x="7487585" y="8795752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8546" y="8594711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11629" y="1014684"/>
            <a:ext cx="385445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545043" y="1014684"/>
            <a:ext cx="310642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85" dirty="0"/>
              <a:t>boo</a:t>
            </a:r>
            <a:r>
              <a:rPr sz="7900" spc="250" dirty="0"/>
              <a:t>k</a:t>
            </a:r>
            <a:r>
              <a:rPr sz="7900" spc="-155" dirty="0"/>
              <a:t>s</a:t>
            </a:r>
            <a:endParaRPr sz="7900"/>
          </a:p>
        </p:txBody>
      </p:sp>
      <p:sp>
        <p:nvSpPr>
          <p:cNvPr id="13" name="object 13"/>
          <p:cNvSpPr/>
          <p:nvPr/>
        </p:nvSpPr>
        <p:spPr>
          <a:xfrm>
            <a:off x="12452772" y="7184155"/>
            <a:ext cx="3041015" cy="2815590"/>
          </a:xfrm>
          <a:custGeom>
            <a:avLst/>
            <a:gdLst/>
            <a:ahLst/>
            <a:cxnLst/>
            <a:rect l="l" t="t" r="r" b="b"/>
            <a:pathLst>
              <a:path w="3041015" h="2815590">
                <a:moveTo>
                  <a:pt x="1727842" y="759406"/>
                </a:moveTo>
                <a:lnTo>
                  <a:pt x="1312630" y="759406"/>
                </a:lnTo>
                <a:lnTo>
                  <a:pt x="1312630" y="2815051"/>
                </a:lnTo>
                <a:lnTo>
                  <a:pt x="1727842" y="2815051"/>
                </a:lnTo>
                <a:lnTo>
                  <a:pt x="1727842" y="759406"/>
                </a:lnTo>
                <a:close/>
              </a:path>
              <a:path w="3041015" h="2815590">
                <a:moveTo>
                  <a:pt x="0" y="226134"/>
                </a:moveTo>
                <a:lnTo>
                  <a:pt x="0" y="2253276"/>
                </a:lnTo>
                <a:lnTo>
                  <a:pt x="1232580" y="2735952"/>
                </a:lnTo>
                <a:lnTo>
                  <a:pt x="1232580" y="709047"/>
                </a:lnTo>
                <a:lnTo>
                  <a:pt x="0" y="226134"/>
                </a:lnTo>
                <a:close/>
              </a:path>
              <a:path w="3041015" h="2815590">
                <a:moveTo>
                  <a:pt x="3040472" y="226134"/>
                </a:moveTo>
                <a:lnTo>
                  <a:pt x="1807892" y="709047"/>
                </a:lnTo>
                <a:lnTo>
                  <a:pt x="1807892" y="2735952"/>
                </a:lnTo>
                <a:lnTo>
                  <a:pt x="3040472" y="2253276"/>
                </a:lnTo>
                <a:lnTo>
                  <a:pt x="3040472" y="226134"/>
                </a:lnTo>
                <a:close/>
              </a:path>
              <a:path w="3041015" h="2815590">
                <a:moveTo>
                  <a:pt x="238484" y="132783"/>
                </a:moveTo>
                <a:lnTo>
                  <a:pt x="176486" y="162950"/>
                </a:lnTo>
                <a:lnTo>
                  <a:pt x="1484132" y="668191"/>
                </a:lnTo>
                <a:lnTo>
                  <a:pt x="1484132" y="631373"/>
                </a:lnTo>
                <a:lnTo>
                  <a:pt x="1483346" y="609072"/>
                </a:lnTo>
                <a:lnTo>
                  <a:pt x="1479732" y="575314"/>
                </a:lnTo>
                <a:lnTo>
                  <a:pt x="1383413" y="575314"/>
                </a:lnTo>
                <a:lnTo>
                  <a:pt x="238484" y="132783"/>
                </a:lnTo>
                <a:close/>
              </a:path>
              <a:path w="3041015" h="2815590">
                <a:moveTo>
                  <a:pt x="2530006" y="0"/>
                </a:moveTo>
                <a:lnTo>
                  <a:pt x="1742805" y="308322"/>
                </a:lnTo>
                <a:lnTo>
                  <a:pt x="1741622" y="308560"/>
                </a:lnTo>
                <a:lnTo>
                  <a:pt x="1701273" y="330510"/>
                </a:lnTo>
                <a:lnTo>
                  <a:pt x="1665556" y="358279"/>
                </a:lnTo>
                <a:lnTo>
                  <a:pt x="1634526" y="391772"/>
                </a:lnTo>
                <a:lnTo>
                  <a:pt x="1608238" y="430893"/>
                </a:lnTo>
                <a:lnTo>
                  <a:pt x="1586747" y="475548"/>
                </a:lnTo>
                <a:lnTo>
                  <a:pt x="1569950" y="527102"/>
                </a:lnTo>
                <a:lnTo>
                  <a:pt x="1560746" y="572963"/>
                </a:lnTo>
                <a:lnTo>
                  <a:pt x="1556099" y="631373"/>
                </a:lnTo>
                <a:lnTo>
                  <a:pt x="1556099" y="668191"/>
                </a:lnTo>
                <a:lnTo>
                  <a:pt x="1796410" y="575314"/>
                </a:lnTo>
                <a:lnTo>
                  <a:pt x="1656818" y="575314"/>
                </a:lnTo>
                <a:lnTo>
                  <a:pt x="1685213" y="543009"/>
                </a:lnTo>
                <a:lnTo>
                  <a:pt x="1617856" y="543009"/>
                </a:lnTo>
                <a:lnTo>
                  <a:pt x="1630290" y="502389"/>
                </a:lnTo>
                <a:lnTo>
                  <a:pt x="1649433" y="460362"/>
                </a:lnTo>
                <a:lnTo>
                  <a:pt x="1676729" y="419833"/>
                </a:lnTo>
                <a:lnTo>
                  <a:pt x="1713626" y="383704"/>
                </a:lnTo>
                <a:lnTo>
                  <a:pt x="1761569" y="354880"/>
                </a:lnTo>
                <a:lnTo>
                  <a:pt x="2591523" y="29928"/>
                </a:lnTo>
                <a:lnTo>
                  <a:pt x="2530006" y="0"/>
                </a:lnTo>
                <a:close/>
              </a:path>
              <a:path w="3041015" h="2815590">
                <a:moveTo>
                  <a:pt x="375779" y="66034"/>
                </a:moveTo>
                <a:lnTo>
                  <a:pt x="314262" y="95964"/>
                </a:lnTo>
                <a:lnTo>
                  <a:pt x="1214287" y="452032"/>
                </a:lnTo>
                <a:lnTo>
                  <a:pt x="1268624" y="479278"/>
                </a:lnTo>
                <a:lnTo>
                  <a:pt x="1314953" y="508944"/>
                </a:lnTo>
                <a:lnTo>
                  <a:pt x="1353233" y="540976"/>
                </a:lnTo>
                <a:lnTo>
                  <a:pt x="1383413" y="575314"/>
                </a:lnTo>
                <a:lnTo>
                  <a:pt x="1479732" y="575314"/>
                </a:lnTo>
                <a:lnTo>
                  <a:pt x="1479480" y="572960"/>
                </a:lnTo>
                <a:lnTo>
                  <a:pt x="1473471" y="543009"/>
                </a:lnTo>
                <a:lnTo>
                  <a:pt x="1422365" y="543009"/>
                </a:lnTo>
                <a:lnTo>
                  <a:pt x="1395477" y="511793"/>
                </a:lnTo>
                <a:lnTo>
                  <a:pt x="1363180" y="482425"/>
                </a:lnTo>
                <a:lnTo>
                  <a:pt x="1325513" y="454936"/>
                </a:lnTo>
                <a:lnTo>
                  <a:pt x="1282517" y="429355"/>
                </a:lnTo>
                <a:lnTo>
                  <a:pt x="1234234" y="405713"/>
                </a:lnTo>
                <a:lnTo>
                  <a:pt x="375779" y="66034"/>
                </a:lnTo>
                <a:close/>
              </a:path>
              <a:path w="3041015" h="2815590">
                <a:moveTo>
                  <a:pt x="2802218" y="132545"/>
                </a:moveTo>
                <a:lnTo>
                  <a:pt x="1656818" y="575314"/>
                </a:lnTo>
                <a:lnTo>
                  <a:pt x="1796410" y="575314"/>
                </a:lnTo>
                <a:lnTo>
                  <a:pt x="2863986" y="162712"/>
                </a:lnTo>
                <a:lnTo>
                  <a:pt x="2802218" y="132545"/>
                </a:lnTo>
                <a:close/>
              </a:path>
              <a:path w="3041015" h="2815590">
                <a:moveTo>
                  <a:pt x="511408" y="237"/>
                </a:moveTo>
                <a:lnTo>
                  <a:pt x="449651" y="30166"/>
                </a:lnTo>
                <a:lnTo>
                  <a:pt x="1278662" y="354880"/>
                </a:lnTo>
                <a:lnTo>
                  <a:pt x="1326609" y="383707"/>
                </a:lnTo>
                <a:lnTo>
                  <a:pt x="1363506" y="419836"/>
                </a:lnTo>
                <a:lnTo>
                  <a:pt x="1390799" y="460364"/>
                </a:lnTo>
                <a:lnTo>
                  <a:pt x="1409937" y="502390"/>
                </a:lnTo>
                <a:lnTo>
                  <a:pt x="1422365" y="543009"/>
                </a:lnTo>
                <a:lnTo>
                  <a:pt x="1473471" y="543009"/>
                </a:lnTo>
                <a:lnTo>
                  <a:pt x="1453484" y="475548"/>
                </a:lnTo>
                <a:lnTo>
                  <a:pt x="1431997" y="430893"/>
                </a:lnTo>
                <a:lnTo>
                  <a:pt x="1405709" y="391772"/>
                </a:lnTo>
                <a:lnTo>
                  <a:pt x="1374678" y="358279"/>
                </a:lnTo>
                <a:lnTo>
                  <a:pt x="1338959" y="330510"/>
                </a:lnTo>
                <a:lnTo>
                  <a:pt x="1298609" y="308560"/>
                </a:lnTo>
                <a:lnTo>
                  <a:pt x="511408" y="237"/>
                </a:lnTo>
                <a:close/>
              </a:path>
              <a:path w="3041015" h="2815590">
                <a:moveTo>
                  <a:pt x="2665164" y="65796"/>
                </a:moveTo>
                <a:lnTo>
                  <a:pt x="1806939" y="405237"/>
                </a:lnTo>
                <a:lnTo>
                  <a:pt x="1757708" y="429358"/>
                </a:lnTo>
                <a:lnTo>
                  <a:pt x="1714715" y="454939"/>
                </a:lnTo>
                <a:lnTo>
                  <a:pt x="1677048" y="482427"/>
                </a:lnTo>
                <a:lnTo>
                  <a:pt x="1644748" y="511794"/>
                </a:lnTo>
                <a:lnTo>
                  <a:pt x="1617856" y="543009"/>
                </a:lnTo>
                <a:lnTo>
                  <a:pt x="1685213" y="543009"/>
                </a:lnTo>
                <a:lnTo>
                  <a:pt x="1687003" y="540974"/>
                </a:lnTo>
                <a:lnTo>
                  <a:pt x="1725278" y="508944"/>
                </a:lnTo>
                <a:lnTo>
                  <a:pt x="1771607" y="479276"/>
                </a:lnTo>
                <a:lnTo>
                  <a:pt x="1825944" y="452032"/>
                </a:lnTo>
                <a:lnTo>
                  <a:pt x="2726451" y="95726"/>
                </a:lnTo>
                <a:lnTo>
                  <a:pt x="2665164" y="657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464830" y="5230138"/>
            <a:ext cx="4225290" cy="2825115"/>
            <a:chOff x="7464830" y="5230138"/>
            <a:chExt cx="4225290" cy="2825115"/>
          </a:xfrm>
        </p:grpSpPr>
        <p:sp>
          <p:nvSpPr>
            <p:cNvPr id="15" name="object 15"/>
            <p:cNvSpPr/>
            <p:nvPr/>
          </p:nvSpPr>
          <p:spPr>
            <a:xfrm>
              <a:off x="7517184" y="5282492"/>
              <a:ext cx="3881754" cy="2579370"/>
            </a:xfrm>
            <a:custGeom>
              <a:avLst/>
              <a:gdLst/>
              <a:ahLst/>
              <a:cxnLst/>
              <a:rect l="l" t="t" r="r" b="b"/>
              <a:pathLst>
                <a:path w="3881754" h="2579370">
                  <a:moveTo>
                    <a:pt x="0" y="0"/>
                  </a:moveTo>
                  <a:lnTo>
                    <a:pt x="3837905" y="2549801"/>
                  </a:lnTo>
                  <a:lnTo>
                    <a:pt x="3881512" y="2578773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43835" y="7664841"/>
              <a:ext cx="446405" cy="390525"/>
            </a:xfrm>
            <a:custGeom>
              <a:avLst/>
              <a:gdLst/>
              <a:ahLst/>
              <a:cxnLst/>
              <a:rect l="l" t="t" r="r" b="b"/>
              <a:pathLst>
                <a:path w="446404" h="390525">
                  <a:moveTo>
                    <a:pt x="222506" y="0"/>
                  </a:moveTo>
                  <a:lnTo>
                    <a:pt x="0" y="334906"/>
                  </a:lnTo>
                  <a:lnTo>
                    <a:pt x="446164" y="389955"/>
                  </a:lnTo>
                  <a:lnTo>
                    <a:pt x="222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558505" y="7131800"/>
            <a:ext cx="2010410" cy="2920365"/>
            <a:chOff x="4558505" y="7131800"/>
            <a:chExt cx="2010410" cy="2920365"/>
          </a:xfrm>
        </p:grpSpPr>
        <p:sp>
          <p:nvSpPr>
            <p:cNvPr id="18" name="object 18"/>
            <p:cNvSpPr/>
            <p:nvPr/>
          </p:nvSpPr>
          <p:spPr>
            <a:xfrm>
              <a:off x="4610859" y="819297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7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3"/>
                  </a:lnTo>
                  <a:lnTo>
                    <a:pt x="207875" y="358201"/>
                  </a:lnTo>
                  <a:lnTo>
                    <a:pt x="177636" y="401664"/>
                  </a:lnTo>
                  <a:lnTo>
                    <a:pt x="150401" y="446291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1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4"/>
                  </a:lnTo>
                  <a:lnTo>
                    <a:pt x="22512" y="828339"/>
                  </a:lnTo>
                  <a:lnTo>
                    <a:pt x="15503" y="877111"/>
                  </a:lnTo>
                  <a:lnTo>
                    <a:pt x="9983" y="925640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7"/>
                  </a:lnTo>
                  <a:lnTo>
                    <a:pt x="0" y="1116973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8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29"/>
                  </a:lnTo>
                  <a:lnTo>
                    <a:pt x="109500" y="1569591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8"/>
                  </a:lnTo>
                  <a:lnTo>
                    <a:pt x="241270" y="1706907"/>
                  </a:lnTo>
                  <a:lnTo>
                    <a:pt x="283657" y="1734019"/>
                  </a:lnTo>
                  <a:lnTo>
                    <a:pt x="327430" y="1755970"/>
                  </a:lnTo>
                  <a:lnTo>
                    <a:pt x="372443" y="1773241"/>
                  </a:lnTo>
                  <a:lnTo>
                    <a:pt x="418552" y="1786313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2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4"/>
                  </a:lnTo>
                  <a:lnTo>
                    <a:pt x="1380953" y="1790484"/>
                  </a:lnTo>
                  <a:lnTo>
                    <a:pt x="1401333" y="1788260"/>
                  </a:lnTo>
                  <a:lnTo>
                    <a:pt x="1449384" y="1779976"/>
                  </a:lnTo>
                  <a:lnTo>
                    <a:pt x="1496634" y="1768209"/>
                  </a:lnTo>
                  <a:lnTo>
                    <a:pt x="1542937" y="1752450"/>
                  </a:lnTo>
                  <a:lnTo>
                    <a:pt x="1588152" y="1732186"/>
                  </a:lnTo>
                  <a:lnTo>
                    <a:pt x="1632134" y="1706907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1"/>
                  </a:lnTo>
                  <a:lnTo>
                    <a:pt x="1777495" y="1569493"/>
                  </a:lnTo>
                  <a:lnTo>
                    <a:pt x="1804124" y="1529202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8"/>
                  </a:lnTo>
                  <a:lnTo>
                    <a:pt x="1896945" y="957191"/>
                  </a:lnTo>
                  <a:lnTo>
                    <a:pt x="1891210" y="909676"/>
                  </a:lnTo>
                  <a:lnTo>
                    <a:pt x="1883835" y="861928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3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8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3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1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53" y="1790484"/>
                  </a:moveTo>
                  <a:lnTo>
                    <a:pt x="956439" y="1790484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4"/>
                  </a:lnTo>
                  <a:lnTo>
                    <a:pt x="1253799" y="1797335"/>
                  </a:lnTo>
                  <a:lnTo>
                    <a:pt x="1303397" y="1796429"/>
                  </a:lnTo>
                  <a:lnTo>
                    <a:pt x="1352622" y="1793574"/>
                  </a:lnTo>
                  <a:lnTo>
                    <a:pt x="1380953" y="1790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10859" y="819297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3919" y="718415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6"/>
                  </a:lnTo>
                  <a:lnTo>
                    <a:pt x="68721" y="389011"/>
                  </a:lnTo>
                  <a:lnTo>
                    <a:pt x="50488" y="430053"/>
                  </a:lnTo>
                  <a:lnTo>
                    <a:pt x="35061" y="471966"/>
                  </a:lnTo>
                  <a:lnTo>
                    <a:pt x="22439" y="514605"/>
                  </a:lnTo>
                  <a:lnTo>
                    <a:pt x="12622" y="557826"/>
                  </a:lnTo>
                  <a:lnTo>
                    <a:pt x="5609" y="601482"/>
                  </a:lnTo>
                  <a:lnTo>
                    <a:pt x="1402" y="645428"/>
                  </a:lnTo>
                  <a:lnTo>
                    <a:pt x="0" y="689520"/>
                  </a:lnTo>
                  <a:lnTo>
                    <a:pt x="1402" y="733611"/>
                  </a:lnTo>
                  <a:lnTo>
                    <a:pt x="5609" y="777558"/>
                  </a:lnTo>
                  <a:lnTo>
                    <a:pt x="12622" y="821214"/>
                  </a:lnTo>
                  <a:lnTo>
                    <a:pt x="22439" y="864434"/>
                  </a:lnTo>
                  <a:lnTo>
                    <a:pt x="35061" y="907073"/>
                  </a:lnTo>
                  <a:lnTo>
                    <a:pt x="50488" y="948987"/>
                  </a:lnTo>
                  <a:lnTo>
                    <a:pt x="68721" y="990028"/>
                  </a:lnTo>
                  <a:lnTo>
                    <a:pt x="89758" y="1030054"/>
                  </a:lnTo>
                  <a:lnTo>
                    <a:pt x="113600" y="1068917"/>
                  </a:lnTo>
                  <a:lnTo>
                    <a:pt x="140247" y="1106473"/>
                  </a:lnTo>
                  <a:lnTo>
                    <a:pt x="169699" y="1142577"/>
                  </a:lnTo>
                  <a:lnTo>
                    <a:pt x="201955" y="1177084"/>
                  </a:lnTo>
                  <a:lnTo>
                    <a:pt x="236462" y="1209341"/>
                  </a:lnTo>
                  <a:lnTo>
                    <a:pt x="272566" y="1238792"/>
                  </a:lnTo>
                  <a:lnTo>
                    <a:pt x="310122" y="1265439"/>
                  </a:lnTo>
                  <a:lnTo>
                    <a:pt x="348986" y="1289281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7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7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1"/>
                  </a:lnTo>
                  <a:lnTo>
                    <a:pt x="1068917" y="1265439"/>
                  </a:lnTo>
                  <a:lnTo>
                    <a:pt x="1106473" y="1238792"/>
                  </a:lnTo>
                  <a:lnTo>
                    <a:pt x="1142577" y="1209341"/>
                  </a:lnTo>
                  <a:lnTo>
                    <a:pt x="1177084" y="1177084"/>
                  </a:lnTo>
                  <a:lnTo>
                    <a:pt x="1209341" y="1142577"/>
                  </a:lnTo>
                  <a:lnTo>
                    <a:pt x="1238792" y="1106473"/>
                  </a:lnTo>
                  <a:lnTo>
                    <a:pt x="1265439" y="1068917"/>
                  </a:lnTo>
                  <a:lnTo>
                    <a:pt x="1289281" y="1030054"/>
                  </a:lnTo>
                  <a:lnTo>
                    <a:pt x="1310318" y="990028"/>
                  </a:lnTo>
                  <a:lnTo>
                    <a:pt x="1328550" y="948987"/>
                  </a:lnTo>
                  <a:lnTo>
                    <a:pt x="1343977" y="907073"/>
                  </a:lnTo>
                  <a:lnTo>
                    <a:pt x="1356599" y="864434"/>
                  </a:lnTo>
                  <a:lnTo>
                    <a:pt x="1366417" y="821214"/>
                  </a:lnTo>
                  <a:lnTo>
                    <a:pt x="1373429" y="777558"/>
                  </a:lnTo>
                  <a:lnTo>
                    <a:pt x="1377636" y="733611"/>
                  </a:lnTo>
                  <a:lnTo>
                    <a:pt x="1379039" y="689520"/>
                  </a:lnTo>
                  <a:lnTo>
                    <a:pt x="1377636" y="645428"/>
                  </a:lnTo>
                  <a:lnTo>
                    <a:pt x="1373429" y="601482"/>
                  </a:lnTo>
                  <a:lnTo>
                    <a:pt x="1366417" y="557826"/>
                  </a:lnTo>
                  <a:lnTo>
                    <a:pt x="1356599" y="514605"/>
                  </a:lnTo>
                  <a:lnTo>
                    <a:pt x="1343977" y="471966"/>
                  </a:lnTo>
                  <a:lnTo>
                    <a:pt x="1328550" y="430053"/>
                  </a:lnTo>
                  <a:lnTo>
                    <a:pt x="1310318" y="389011"/>
                  </a:lnTo>
                  <a:lnTo>
                    <a:pt x="1289281" y="348986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3919" y="718415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487585" y="4296888"/>
            <a:ext cx="4203065" cy="402590"/>
            <a:chOff x="7487585" y="4296888"/>
            <a:chExt cx="4203065" cy="402590"/>
          </a:xfrm>
        </p:grpSpPr>
        <p:sp>
          <p:nvSpPr>
            <p:cNvPr id="23" name="object 23"/>
            <p:cNvSpPr/>
            <p:nvPr/>
          </p:nvSpPr>
          <p:spPr>
            <a:xfrm>
              <a:off x="7487585" y="4497929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8546" y="429688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1606061"/>
            <a:ext cx="17293590" cy="8097227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27250" y="2098572"/>
            <a:ext cx="12733020" cy="711220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book_id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 FROM "translated"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WHERE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translator_id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 = (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    SELECT "id" from "translators"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    WHERE "name" = 'Sophie Hughes'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)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INTERSECT …</a:t>
            </a:r>
          </a:p>
        </p:txBody>
      </p:sp>
    </p:spTree>
    <p:extLst>
      <p:ext uri="{BB962C8B-B14F-4D97-AF65-F5344CB8AC3E}">
        <p14:creationId xmlns:p14="http://schemas.microsoft.com/office/powerpoint/2010/main" val="2460150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1606061"/>
            <a:ext cx="17293590" cy="8097227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27250" y="2098572"/>
            <a:ext cx="12733020" cy="6278642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book_id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 FROM "translated"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WHERE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translator_id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 = (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    SELECT "id" from "translators"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    WHERE "name" = 'Margaret Jull Costa'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);</a:t>
            </a:r>
            <a:endParaRPr lang="en-US" sz="525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469424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818" y="9013307"/>
            <a:ext cx="1259078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Authors</a:t>
            </a:r>
            <a:r>
              <a:rPr sz="7900" spc="-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UNION</a:t>
            </a:r>
            <a:r>
              <a:rPr sz="7900" spc="-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Translators</a:t>
            </a:r>
            <a:endParaRPr sz="79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45" dirty="0">
                <a:solidFill>
                  <a:srgbClr val="FFFFFF"/>
                </a:solidFill>
                <a:latin typeface="Verdana"/>
                <a:cs typeface="Verdana"/>
              </a:rPr>
              <a:t>Translators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1606061"/>
            <a:ext cx="17293590" cy="8097227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27250" y="2868013"/>
            <a:ext cx="12733020" cy="5573321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'author' AS "profession", "name" 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FROM "authors"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UNION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'translator' AS "profession", "name" 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FROM "translators";</a:t>
            </a:r>
            <a:endParaRPr lang="en-US" sz="525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984308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>
                <a:solidFill>
                  <a:srgbClr val="000000"/>
                </a:solidFill>
              </a:rPr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Authors</a:t>
            </a:r>
            <a:r>
              <a:rPr spc="-15" dirty="0"/>
              <a:t> </a:t>
            </a:r>
            <a:r>
              <a:rPr spc="5" dirty="0"/>
              <a:t>EXCEPT</a:t>
            </a:r>
            <a:r>
              <a:rPr spc="-15" dirty="0"/>
              <a:t> </a:t>
            </a:r>
            <a:r>
              <a:rPr spc="5" dirty="0"/>
              <a:t>Translators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45" dirty="0">
                <a:latin typeface="Verdana"/>
                <a:cs typeface="Verdana"/>
              </a:rPr>
              <a:t>Translators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latin typeface="Verdana"/>
                <a:cs typeface="Verdana"/>
              </a:rPr>
              <a:t>A</a:t>
            </a:r>
            <a:r>
              <a:rPr sz="5250" spc="20" dirty="0"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Translators</a:t>
            </a:r>
            <a:r>
              <a:rPr spc="-15" dirty="0"/>
              <a:t> </a:t>
            </a:r>
            <a:r>
              <a:rPr spc="5" dirty="0"/>
              <a:t>EXCEPT</a:t>
            </a:r>
            <a:r>
              <a:rPr spc="-15" dirty="0"/>
              <a:t> </a:t>
            </a:r>
            <a:r>
              <a:rPr spc="5" dirty="0"/>
              <a:t>Authors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latin typeface="Verdana"/>
                <a:cs typeface="Verdana"/>
              </a:rPr>
              <a:t>A</a:t>
            </a:r>
            <a:r>
              <a:rPr sz="5250" spc="20" dirty="0"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45" dirty="0">
                <a:solidFill>
                  <a:srgbClr val="FFFFFF"/>
                </a:solidFill>
                <a:latin typeface="Verdana"/>
                <a:cs typeface="Verdana"/>
              </a:rPr>
              <a:t>Translators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2873374"/>
            <a:ext cx="17293590" cy="5562601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1050" y="4054236"/>
            <a:ext cx="12733020" cy="3200876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"name" FROM "authors"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EXCEPT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"name" FROM "translators";</a:t>
            </a:r>
            <a:endParaRPr lang="en-US" sz="525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744014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2596801"/>
            <a:ext cx="7257415" cy="544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7900" spc="10" dirty="0"/>
              <a:t>One-to-one </a:t>
            </a:r>
            <a:r>
              <a:rPr sz="7900" spc="15" dirty="0"/>
              <a:t> </a:t>
            </a:r>
            <a:r>
              <a:rPr sz="7900" spc="-60" dirty="0"/>
              <a:t>One-to-many </a:t>
            </a:r>
            <a:r>
              <a:rPr sz="7900" spc="-55" dirty="0"/>
              <a:t> </a:t>
            </a:r>
            <a:r>
              <a:rPr sz="7900" spc="25" dirty="0"/>
              <a:t>Ma</a:t>
            </a:r>
            <a:r>
              <a:rPr sz="7900" spc="-245" dirty="0"/>
              <a:t>n</a:t>
            </a:r>
            <a:r>
              <a:rPr sz="7900" spc="-120" dirty="0"/>
              <a:t>y</a:t>
            </a:r>
            <a:r>
              <a:rPr sz="7900" spc="-360" dirty="0"/>
              <a:t>-</a:t>
            </a:r>
            <a:r>
              <a:rPr sz="7900" spc="-40" dirty="0"/>
              <a:t>t</a:t>
            </a:r>
            <a:r>
              <a:rPr sz="7900" spc="-100" dirty="0"/>
              <a:t>o-ma</a:t>
            </a:r>
            <a:r>
              <a:rPr sz="7900" spc="-245" dirty="0"/>
              <a:t>n</a:t>
            </a:r>
            <a:r>
              <a:rPr sz="7900" dirty="0"/>
              <a:t>y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367284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75" dirty="0"/>
              <a:t>G</a:t>
            </a:r>
            <a:r>
              <a:rPr sz="7900" spc="-250" dirty="0"/>
              <a:t>r</a:t>
            </a:r>
            <a:r>
              <a:rPr sz="7900" spc="135" dirty="0"/>
              <a:t>oups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58699" y="1727695"/>
          <a:ext cx="10471150" cy="7853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861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24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52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rating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716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79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79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482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482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7178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7178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9591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9591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251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31940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51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31940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56506" y="1727695"/>
          <a:ext cx="10470515" cy="7853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861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24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52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rating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716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79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79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4828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4828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7178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7178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9591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9591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777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51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31940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51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31940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544" y="3245211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1792" y="4577782"/>
            <a:ext cx="4273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8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840" y="3245211"/>
            <a:ext cx="4559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75" spc="-4784" baseline="-3703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5250" spc="-10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3274" y="4554072"/>
            <a:ext cx="431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75" spc="-4957" baseline="-2116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5250" spc="-18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52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8699" y="1727696"/>
            <a:ext cx="10471150" cy="3926840"/>
            <a:chOff x="1258699" y="1727696"/>
            <a:chExt cx="10471150" cy="3926840"/>
          </a:xfrm>
        </p:grpSpPr>
        <p:sp>
          <p:nvSpPr>
            <p:cNvPr id="7" name="object 7"/>
            <p:cNvSpPr/>
            <p:nvPr/>
          </p:nvSpPr>
          <p:spPr>
            <a:xfrm>
              <a:off x="1258699" y="4345417"/>
              <a:ext cx="10471150" cy="0"/>
            </a:xfrm>
            <a:custGeom>
              <a:avLst/>
              <a:gdLst/>
              <a:ahLst/>
              <a:cxnLst/>
              <a:rect l="l" t="t" r="r" b="b"/>
              <a:pathLst>
                <a:path w="10471150">
                  <a:moveTo>
                    <a:pt x="0" y="0"/>
                  </a:moveTo>
                  <a:lnTo>
                    <a:pt x="10470885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699" y="3036556"/>
              <a:ext cx="10471150" cy="0"/>
            </a:xfrm>
            <a:custGeom>
              <a:avLst/>
              <a:gdLst/>
              <a:ahLst/>
              <a:cxnLst/>
              <a:rect l="l" t="t" r="r" b="b"/>
              <a:pathLst>
                <a:path w="10471150">
                  <a:moveTo>
                    <a:pt x="0" y="0"/>
                  </a:moveTo>
                  <a:lnTo>
                    <a:pt x="10470885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7053" y="1727696"/>
              <a:ext cx="0" cy="3926840"/>
            </a:xfrm>
            <a:custGeom>
              <a:avLst/>
              <a:gdLst/>
              <a:ahLst/>
              <a:cxnLst/>
              <a:rect l="l" t="t" r="r" b="b"/>
              <a:pathLst>
                <a:path h="3926840">
                  <a:moveTo>
                    <a:pt x="0" y="392658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40677" y="1894324"/>
            <a:ext cx="27895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35" dirty="0">
                <a:solidFill>
                  <a:srgbClr val="FFFFFF"/>
                </a:solidFill>
                <a:latin typeface="Verdana"/>
                <a:cs typeface="Verdana"/>
              </a:rPr>
              <a:t>book_id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7539" y="1888928"/>
            <a:ext cx="20078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250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95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544" y="3245211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1792" y="4577782"/>
            <a:ext cx="4273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8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2399" y="3245211"/>
            <a:ext cx="14179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365" dirty="0">
                <a:solidFill>
                  <a:srgbClr val="FFFFFF"/>
                </a:solidFill>
                <a:latin typeface="Verdana"/>
                <a:cs typeface="Verdana"/>
              </a:rPr>
              <a:t>3.</a:t>
            </a:r>
            <a:r>
              <a:rPr sz="5250" spc="-4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5250" spc="-19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1147" y="4554072"/>
            <a:ext cx="10007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305" dirty="0">
                <a:solidFill>
                  <a:srgbClr val="FFFFFF"/>
                </a:solidFill>
                <a:latin typeface="Verdana"/>
                <a:cs typeface="Verdana"/>
              </a:rPr>
              <a:t>2.5</a:t>
            </a:r>
            <a:endParaRPr sz="52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8699" y="1727696"/>
            <a:ext cx="10471150" cy="3926840"/>
            <a:chOff x="1258699" y="1727696"/>
            <a:chExt cx="10471150" cy="3926840"/>
          </a:xfrm>
        </p:grpSpPr>
        <p:sp>
          <p:nvSpPr>
            <p:cNvPr id="7" name="object 7"/>
            <p:cNvSpPr/>
            <p:nvPr/>
          </p:nvSpPr>
          <p:spPr>
            <a:xfrm>
              <a:off x="1258699" y="4345417"/>
              <a:ext cx="10471150" cy="0"/>
            </a:xfrm>
            <a:custGeom>
              <a:avLst/>
              <a:gdLst/>
              <a:ahLst/>
              <a:cxnLst/>
              <a:rect l="l" t="t" r="r" b="b"/>
              <a:pathLst>
                <a:path w="10471150">
                  <a:moveTo>
                    <a:pt x="0" y="0"/>
                  </a:moveTo>
                  <a:lnTo>
                    <a:pt x="10470885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699" y="3036556"/>
              <a:ext cx="10471150" cy="0"/>
            </a:xfrm>
            <a:custGeom>
              <a:avLst/>
              <a:gdLst/>
              <a:ahLst/>
              <a:cxnLst/>
              <a:rect l="l" t="t" r="r" b="b"/>
              <a:pathLst>
                <a:path w="10471150">
                  <a:moveTo>
                    <a:pt x="0" y="0"/>
                  </a:moveTo>
                  <a:lnTo>
                    <a:pt x="10470885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7053" y="1727696"/>
              <a:ext cx="0" cy="3926840"/>
            </a:xfrm>
            <a:custGeom>
              <a:avLst/>
              <a:gdLst/>
              <a:ahLst/>
              <a:cxnLst/>
              <a:rect l="l" t="t" r="r" b="b"/>
              <a:pathLst>
                <a:path h="3926840">
                  <a:moveTo>
                    <a:pt x="0" y="392658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40677" y="1894324"/>
            <a:ext cx="278955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35" dirty="0">
                <a:solidFill>
                  <a:srgbClr val="FFFFFF"/>
                </a:solidFill>
                <a:latin typeface="Verdana"/>
                <a:cs typeface="Verdana"/>
              </a:rPr>
              <a:t>book_id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1436" y="1888928"/>
            <a:ext cx="487997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5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525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15" dirty="0">
                <a:solidFill>
                  <a:srgbClr val="FFFFFF"/>
                </a:solidFill>
                <a:latin typeface="Verdana"/>
                <a:cs typeface="Verdana"/>
              </a:rPr>
              <a:t>rating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404622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GROUP</a:t>
            </a:r>
            <a:r>
              <a:rPr sz="7900" spc="-8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BY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2873374"/>
            <a:ext cx="17293590" cy="5562601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1050" y="3701575"/>
            <a:ext cx="12733020" cy="3906198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book_id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", AVG("rating") AS "average rating"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FROM "ratings"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GROUP BY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book_id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";</a:t>
            </a:r>
            <a:endParaRPr lang="en-US" sz="525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01506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304101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HAVING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255" y="2549524"/>
            <a:ext cx="17293590" cy="6210301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1050" y="3284794"/>
            <a:ext cx="14325600" cy="4739759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SELECT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book_id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", ROUND(AVG("rating"), 2) AS "average rating"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FROM "ratings"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GROUP BY "</a:t>
            </a:r>
            <a:r>
              <a:rPr lang="en-US" sz="5250" spc="10" dirty="0" err="1">
                <a:solidFill>
                  <a:srgbClr val="FFFFFF"/>
                </a:solidFill>
                <a:latin typeface="SimSun"/>
                <a:cs typeface="SimSun"/>
              </a:rPr>
              <a:t>book_id</a:t>
            </a: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"</a:t>
            </a:r>
          </a:p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lang="en-US" sz="5250" spc="10" dirty="0">
                <a:solidFill>
                  <a:srgbClr val="FFFFFF"/>
                </a:solidFill>
                <a:latin typeface="SimSun"/>
                <a:cs typeface="SimSun"/>
              </a:rPr>
              <a:t>HAVING "average rating" &gt; 4.0;</a:t>
            </a:r>
            <a:endParaRPr lang="en-US" sz="525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0972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1468374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105" dirty="0"/>
              <a:t>Entity</a:t>
            </a:r>
            <a:r>
              <a:rPr sz="7900" spc="-445" dirty="0"/>
              <a:t> </a:t>
            </a:r>
            <a:r>
              <a:rPr sz="7900" spc="80" dirty="0"/>
              <a:t>Relationship</a:t>
            </a:r>
            <a:r>
              <a:rPr sz="7900" spc="-445" dirty="0"/>
              <a:t> </a:t>
            </a:r>
            <a:r>
              <a:rPr sz="7900" spc="-30" dirty="0"/>
              <a:t>Diagrams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88853"/>
            <a:ext cx="276606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250" spc="-5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3083916"/>
            <a:ext cx="14747240" cy="31248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r>
              <a:rPr sz="79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1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7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850" spc="-3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850" spc="-220" dirty="0">
                <a:solidFill>
                  <a:srgbClr val="FFFFFF"/>
                </a:solidFill>
                <a:latin typeface="Verdana"/>
                <a:cs typeface="Verdana"/>
              </a:rPr>
              <a:t>tabase</a:t>
            </a:r>
            <a:r>
              <a:rPr sz="11850" spc="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-70" dirty="0">
                <a:solidFill>
                  <a:srgbClr val="FFFFFF"/>
                </a:solidFill>
                <a:latin typeface="Verdana"/>
                <a:cs typeface="Verdana"/>
              </a:rPr>
              <a:t>wit</a:t>
            </a:r>
            <a:r>
              <a:rPr sz="11850" spc="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850" spc="-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850" spc="9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6503034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65" dirty="0"/>
              <a:t>ER</a:t>
            </a:r>
            <a:r>
              <a:rPr sz="7900" spc="-490" dirty="0"/>
              <a:t> </a:t>
            </a:r>
            <a:r>
              <a:rPr sz="7900" spc="-30" dirty="0"/>
              <a:t>Diagrams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63" y="491662"/>
            <a:ext cx="11946475" cy="10198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2650" y="5117180"/>
            <a:ext cx="4013835" cy="1032510"/>
            <a:chOff x="1052650" y="5117180"/>
            <a:chExt cx="4013835" cy="1032510"/>
          </a:xfrm>
        </p:grpSpPr>
        <p:sp>
          <p:nvSpPr>
            <p:cNvPr id="3" name="object 3"/>
            <p:cNvSpPr/>
            <p:nvPr/>
          </p:nvSpPr>
          <p:spPr>
            <a:xfrm>
              <a:off x="1052650" y="5633302"/>
              <a:ext cx="4013835" cy="0"/>
            </a:xfrm>
            <a:custGeom>
              <a:avLst/>
              <a:gdLst/>
              <a:ahLst/>
              <a:cxnLst/>
              <a:rect l="l" t="t" r="r" b="b"/>
              <a:pathLst>
                <a:path w="4013835">
                  <a:moveTo>
                    <a:pt x="0" y="0"/>
                  </a:moveTo>
                  <a:lnTo>
                    <a:pt x="401349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5693" y="5117180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244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52651" y="2785941"/>
            <a:ext cx="4013835" cy="901065"/>
            <a:chOff x="1052651" y="2785941"/>
            <a:chExt cx="4013835" cy="901065"/>
          </a:xfrm>
        </p:grpSpPr>
        <p:sp>
          <p:nvSpPr>
            <p:cNvPr id="6" name="object 6"/>
            <p:cNvSpPr/>
            <p:nvPr/>
          </p:nvSpPr>
          <p:spPr>
            <a:xfrm>
              <a:off x="1052651" y="3236189"/>
              <a:ext cx="4013835" cy="0"/>
            </a:xfrm>
            <a:custGeom>
              <a:avLst/>
              <a:gdLst/>
              <a:ahLst/>
              <a:cxnLst/>
              <a:rect l="l" t="t" r="r" b="b"/>
              <a:pathLst>
                <a:path w="4013835">
                  <a:moveTo>
                    <a:pt x="0" y="0"/>
                  </a:moveTo>
                  <a:lnTo>
                    <a:pt x="401349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5221" y="2838295"/>
              <a:ext cx="796290" cy="796290"/>
            </a:xfrm>
            <a:custGeom>
              <a:avLst/>
              <a:gdLst/>
              <a:ahLst/>
              <a:cxnLst/>
              <a:rect l="l" t="t" r="r" b="b"/>
              <a:pathLst>
                <a:path w="796289" h="796289">
                  <a:moveTo>
                    <a:pt x="397894" y="0"/>
                  </a:moveTo>
                  <a:lnTo>
                    <a:pt x="354323" y="2378"/>
                  </a:lnTo>
                  <a:lnTo>
                    <a:pt x="311174" y="9513"/>
                  </a:lnTo>
                  <a:lnTo>
                    <a:pt x="268869" y="21405"/>
                  </a:lnTo>
                  <a:lnTo>
                    <a:pt x="227832" y="38053"/>
                  </a:lnTo>
                  <a:lnTo>
                    <a:pt x="188483" y="59459"/>
                  </a:lnTo>
                  <a:lnTo>
                    <a:pt x="151245" y="85621"/>
                  </a:lnTo>
                  <a:lnTo>
                    <a:pt x="116540" y="116540"/>
                  </a:lnTo>
                  <a:lnTo>
                    <a:pt x="85621" y="151244"/>
                  </a:lnTo>
                  <a:lnTo>
                    <a:pt x="59459" y="188482"/>
                  </a:lnTo>
                  <a:lnTo>
                    <a:pt x="38054" y="227831"/>
                  </a:lnTo>
                  <a:lnTo>
                    <a:pt x="21405" y="268869"/>
                  </a:lnTo>
                  <a:lnTo>
                    <a:pt x="9513" y="311173"/>
                  </a:lnTo>
                  <a:lnTo>
                    <a:pt x="2378" y="354322"/>
                  </a:lnTo>
                  <a:lnTo>
                    <a:pt x="0" y="397893"/>
                  </a:lnTo>
                  <a:lnTo>
                    <a:pt x="2378" y="441464"/>
                  </a:lnTo>
                  <a:lnTo>
                    <a:pt x="9513" y="484613"/>
                  </a:lnTo>
                  <a:lnTo>
                    <a:pt x="21405" y="526917"/>
                  </a:lnTo>
                  <a:lnTo>
                    <a:pt x="38054" y="567955"/>
                  </a:lnTo>
                  <a:lnTo>
                    <a:pt x="59459" y="607304"/>
                  </a:lnTo>
                  <a:lnTo>
                    <a:pt x="85621" y="644542"/>
                  </a:lnTo>
                  <a:lnTo>
                    <a:pt x="116540" y="679246"/>
                  </a:lnTo>
                  <a:lnTo>
                    <a:pt x="151245" y="710165"/>
                  </a:lnTo>
                  <a:lnTo>
                    <a:pt x="188483" y="736327"/>
                  </a:lnTo>
                  <a:lnTo>
                    <a:pt x="227832" y="757732"/>
                  </a:lnTo>
                  <a:lnTo>
                    <a:pt x="268869" y="774381"/>
                  </a:lnTo>
                  <a:lnTo>
                    <a:pt x="311174" y="786273"/>
                  </a:lnTo>
                  <a:lnTo>
                    <a:pt x="354323" y="793408"/>
                  </a:lnTo>
                  <a:lnTo>
                    <a:pt x="397894" y="795786"/>
                  </a:lnTo>
                  <a:lnTo>
                    <a:pt x="441465" y="793408"/>
                  </a:lnTo>
                  <a:lnTo>
                    <a:pt x="484613" y="786273"/>
                  </a:lnTo>
                  <a:lnTo>
                    <a:pt x="526918" y="774381"/>
                  </a:lnTo>
                  <a:lnTo>
                    <a:pt x="567956" y="757732"/>
                  </a:lnTo>
                  <a:lnTo>
                    <a:pt x="607304" y="736327"/>
                  </a:lnTo>
                  <a:lnTo>
                    <a:pt x="644542" y="710165"/>
                  </a:lnTo>
                  <a:lnTo>
                    <a:pt x="679247" y="679246"/>
                  </a:lnTo>
                  <a:lnTo>
                    <a:pt x="710166" y="644542"/>
                  </a:lnTo>
                  <a:lnTo>
                    <a:pt x="736328" y="607304"/>
                  </a:lnTo>
                  <a:lnTo>
                    <a:pt x="757733" y="567955"/>
                  </a:lnTo>
                  <a:lnTo>
                    <a:pt x="774382" y="526917"/>
                  </a:lnTo>
                  <a:lnTo>
                    <a:pt x="786274" y="484613"/>
                  </a:lnTo>
                  <a:lnTo>
                    <a:pt x="793409" y="441464"/>
                  </a:lnTo>
                  <a:lnTo>
                    <a:pt x="795787" y="397893"/>
                  </a:lnTo>
                  <a:lnTo>
                    <a:pt x="793409" y="354322"/>
                  </a:lnTo>
                  <a:lnTo>
                    <a:pt x="786274" y="311173"/>
                  </a:lnTo>
                  <a:lnTo>
                    <a:pt x="774382" y="268869"/>
                  </a:lnTo>
                  <a:lnTo>
                    <a:pt x="757733" y="227831"/>
                  </a:lnTo>
                  <a:lnTo>
                    <a:pt x="736328" y="188482"/>
                  </a:lnTo>
                  <a:lnTo>
                    <a:pt x="710166" y="151244"/>
                  </a:lnTo>
                  <a:lnTo>
                    <a:pt x="679247" y="116540"/>
                  </a:lnTo>
                  <a:lnTo>
                    <a:pt x="644542" y="85621"/>
                  </a:lnTo>
                  <a:lnTo>
                    <a:pt x="607304" y="59459"/>
                  </a:lnTo>
                  <a:lnTo>
                    <a:pt x="567956" y="38053"/>
                  </a:lnTo>
                  <a:lnTo>
                    <a:pt x="526918" y="21405"/>
                  </a:lnTo>
                  <a:lnTo>
                    <a:pt x="484613" y="9513"/>
                  </a:lnTo>
                  <a:lnTo>
                    <a:pt x="441465" y="2378"/>
                  </a:lnTo>
                  <a:lnTo>
                    <a:pt x="397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5221" y="2838295"/>
              <a:ext cx="796290" cy="796290"/>
            </a:xfrm>
            <a:custGeom>
              <a:avLst/>
              <a:gdLst/>
              <a:ahLst/>
              <a:cxnLst/>
              <a:rect l="l" t="t" r="r" b="b"/>
              <a:pathLst>
                <a:path w="796289" h="796289">
                  <a:moveTo>
                    <a:pt x="679246" y="116540"/>
                  </a:moveTo>
                  <a:lnTo>
                    <a:pt x="710165" y="151244"/>
                  </a:lnTo>
                  <a:lnTo>
                    <a:pt x="736327" y="188482"/>
                  </a:lnTo>
                  <a:lnTo>
                    <a:pt x="757733" y="227831"/>
                  </a:lnTo>
                  <a:lnTo>
                    <a:pt x="774381" y="268869"/>
                  </a:lnTo>
                  <a:lnTo>
                    <a:pt x="786273" y="311173"/>
                  </a:lnTo>
                  <a:lnTo>
                    <a:pt x="793408" y="354322"/>
                  </a:lnTo>
                  <a:lnTo>
                    <a:pt x="795787" y="397893"/>
                  </a:lnTo>
                  <a:lnTo>
                    <a:pt x="793408" y="441464"/>
                  </a:lnTo>
                  <a:lnTo>
                    <a:pt x="786273" y="484613"/>
                  </a:lnTo>
                  <a:lnTo>
                    <a:pt x="774381" y="526917"/>
                  </a:lnTo>
                  <a:lnTo>
                    <a:pt x="757733" y="567955"/>
                  </a:lnTo>
                  <a:lnTo>
                    <a:pt x="736327" y="607304"/>
                  </a:lnTo>
                  <a:lnTo>
                    <a:pt x="710165" y="644542"/>
                  </a:lnTo>
                  <a:lnTo>
                    <a:pt x="679246" y="679246"/>
                  </a:lnTo>
                  <a:lnTo>
                    <a:pt x="644542" y="710165"/>
                  </a:lnTo>
                  <a:lnTo>
                    <a:pt x="607304" y="736327"/>
                  </a:lnTo>
                  <a:lnTo>
                    <a:pt x="567955" y="757733"/>
                  </a:lnTo>
                  <a:lnTo>
                    <a:pt x="526917" y="774381"/>
                  </a:lnTo>
                  <a:lnTo>
                    <a:pt x="484613" y="786273"/>
                  </a:lnTo>
                  <a:lnTo>
                    <a:pt x="441464" y="793408"/>
                  </a:lnTo>
                  <a:lnTo>
                    <a:pt x="397893" y="795787"/>
                  </a:lnTo>
                  <a:lnTo>
                    <a:pt x="354322" y="793408"/>
                  </a:lnTo>
                  <a:lnTo>
                    <a:pt x="311173" y="786273"/>
                  </a:lnTo>
                  <a:lnTo>
                    <a:pt x="268869" y="774381"/>
                  </a:lnTo>
                  <a:lnTo>
                    <a:pt x="227831" y="757733"/>
                  </a:lnTo>
                  <a:lnTo>
                    <a:pt x="188482" y="736327"/>
                  </a:lnTo>
                  <a:lnTo>
                    <a:pt x="151244" y="710165"/>
                  </a:lnTo>
                  <a:lnTo>
                    <a:pt x="116540" y="679246"/>
                  </a:lnTo>
                  <a:lnTo>
                    <a:pt x="85621" y="644542"/>
                  </a:lnTo>
                  <a:lnTo>
                    <a:pt x="59459" y="607304"/>
                  </a:lnTo>
                  <a:lnTo>
                    <a:pt x="38053" y="567955"/>
                  </a:lnTo>
                  <a:lnTo>
                    <a:pt x="21405" y="526917"/>
                  </a:lnTo>
                  <a:lnTo>
                    <a:pt x="9513" y="484613"/>
                  </a:lnTo>
                  <a:lnTo>
                    <a:pt x="2378" y="441464"/>
                  </a:lnTo>
                  <a:lnTo>
                    <a:pt x="0" y="397893"/>
                  </a:lnTo>
                  <a:lnTo>
                    <a:pt x="2378" y="354322"/>
                  </a:lnTo>
                  <a:lnTo>
                    <a:pt x="9513" y="311173"/>
                  </a:lnTo>
                  <a:lnTo>
                    <a:pt x="21405" y="268869"/>
                  </a:lnTo>
                  <a:lnTo>
                    <a:pt x="38053" y="227831"/>
                  </a:lnTo>
                  <a:lnTo>
                    <a:pt x="59459" y="188482"/>
                  </a:lnTo>
                  <a:lnTo>
                    <a:pt x="85621" y="151244"/>
                  </a:lnTo>
                  <a:lnTo>
                    <a:pt x="116540" y="116540"/>
                  </a:lnTo>
                  <a:lnTo>
                    <a:pt x="151244" y="85621"/>
                  </a:lnTo>
                  <a:lnTo>
                    <a:pt x="188482" y="59459"/>
                  </a:lnTo>
                  <a:lnTo>
                    <a:pt x="227831" y="38053"/>
                  </a:lnTo>
                  <a:lnTo>
                    <a:pt x="268869" y="21405"/>
                  </a:lnTo>
                  <a:lnTo>
                    <a:pt x="311173" y="9513"/>
                  </a:lnTo>
                  <a:lnTo>
                    <a:pt x="354322" y="2378"/>
                  </a:lnTo>
                  <a:lnTo>
                    <a:pt x="397893" y="0"/>
                  </a:lnTo>
                  <a:lnTo>
                    <a:pt x="441464" y="2378"/>
                  </a:lnTo>
                  <a:lnTo>
                    <a:pt x="484613" y="9513"/>
                  </a:lnTo>
                  <a:lnTo>
                    <a:pt x="526917" y="21405"/>
                  </a:lnTo>
                  <a:lnTo>
                    <a:pt x="567955" y="38053"/>
                  </a:lnTo>
                  <a:lnTo>
                    <a:pt x="607304" y="59459"/>
                  </a:lnTo>
                  <a:lnTo>
                    <a:pt x="644542" y="85621"/>
                  </a:lnTo>
                  <a:lnTo>
                    <a:pt x="679246" y="116540"/>
                  </a:lnTo>
                  <a:close/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47088" y="7454278"/>
            <a:ext cx="4034154" cy="1134745"/>
            <a:chOff x="1047088" y="7454278"/>
            <a:chExt cx="4034154" cy="1134745"/>
          </a:xfrm>
        </p:grpSpPr>
        <p:sp>
          <p:nvSpPr>
            <p:cNvPr id="10" name="object 10"/>
            <p:cNvSpPr/>
            <p:nvPr/>
          </p:nvSpPr>
          <p:spPr>
            <a:xfrm>
              <a:off x="4237517" y="7454278"/>
              <a:ext cx="843915" cy="610870"/>
            </a:xfrm>
            <a:custGeom>
              <a:avLst/>
              <a:gdLst/>
              <a:ahLst/>
              <a:cxnLst/>
              <a:rect l="l" t="t" r="r" b="b"/>
              <a:pathLst>
                <a:path w="843914" h="610870">
                  <a:moveTo>
                    <a:pt x="843398" y="87123"/>
                  </a:moveTo>
                  <a:lnTo>
                    <a:pt x="58082" y="610667"/>
                  </a:lnTo>
                  <a:lnTo>
                    <a:pt x="0" y="523544"/>
                  </a:lnTo>
                  <a:lnTo>
                    <a:pt x="785316" y="0"/>
                  </a:lnTo>
                  <a:lnTo>
                    <a:pt x="843398" y="87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7088" y="8021384"/>
              <a:ext cx="4013835" cy="0"/>
            </a:xfrm>
            <a:custGeom>
              <a:avLst/>
              <a:gdLst/>
              <a:ahLst/>
              <a:cxnLst/>
              <a:rect l="l" t="t" r="r" b="b"/>
              <a:pathLst>
                <a:path w="4013835">
                  <a:moveTo>
                    <a:pt x="0" y="0"/>
                  </a:moveTo>
                  <a:lnTo>
                    <a:pt x="401349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7517" y="7977822"/>
              <a:ext cx="843915" cy="610870"/>
            </a:xfrm>
            <a:custGeom>
              <a:avLst/>
              <a:gdLst/>
              <a:ahLst/>
              <a:cxnLst/>
              <a:rect l="l" t="t" r="r" b="b"/>
              <a:pathLst>
                <a:path w="843914" h="610870">
                  <a:moveTo>
                    <a:pt x="785316" y="610667"/>
                  </a:moveTo>
                  <a:lnTo>
                    <a:pt x="0" y="87123"/>
                  </a:lnTo>
                  <a:lnTo>
                    <a:pt x="58082" y="0"/>
                  </a:lnTo>
                  <a:lnTo>
                    <a:pt x="843398" y="523544"/>
                  </a:lnTo>
                  <a:lnTo>
                    <a:pt x="785316" y="610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223837" y="2740062"/>
            <a:ext cx="158369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-90" dirty="0"/>
              <a:t>Z</a:t>
            </a:r>
            <a:r>
              <a:rPr sz="5350" spc="-15" dirty="0"/>
              <a:t>e</a:t>
            </a:r>
            <a:r>
              <a:rPr sz="5350" spc="-235" dirty="0"/>
              <a:t>r</a:t>
            </a:r>
            <a:r>
              <a:rPr sz="5350" spc="210" dirty="0"/>
              <a:t>o</a:t>
            </a:r>
            <a:endParaRPr sz="5350"/>
          </a:p>
        </p:txBody>
      </p:sp>
      <p:sp>
        <p:nvSpPr>
          <p:cNvPr id="14" name="object 14"/>
          <p:cNvSpPr txBox="1"/>
          <p:nvPr/>
        </p:nvSpPr>
        <p:spPr>
          <a:xfrm>
            <a:off x="6104731" y="5241884"/>
            <a:ext cx="1821814" cy="3230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350" spc="8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5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360"/>
              </a:spcBef>
            </a:pPr>
            <a:r>
              <a:rPr sz="5350" spc="-3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endParaRPr sz="53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2784" y="4262767"/>
            <a:ext cx="4375785" cy="2783205"/>
          </a:xfrm>
          <a:custGeom>
            <a:avLst/>
            <a:gdLst/>
            <a:ahLst/>
            <a:cxnLst/>
            <a:rect l="l" t="t" r="r" b="b"/>
            <a:pathLst>
              <a:path w="4375784" h="2783204">
                <a:moveTo>
                  <a:pt x="158463" y="0"/>
                </a:moveTo>
                <a:lnTo>
                  <a:pt x="4217265" y="0"/>
                </a:lnTo>
                <a:lnTo>
                  <a:pt x="4248798" y="121"/>
                </a:lnTo>
                <a:lnTo>
                  <a:pt x="4294428" y="3276"/>
                </a:lnTo>
                <a:lnTo>
                  <a:pt x="4345511" y="30218"/>
                </a:lnTo>
                <a:lnTo>
                  <a:pt x="4367963" y="65461"/>
                </a:lnTo>
                <a:lnTo>
                  <a:pt x="4375607" y="126930"/>
                </a:lnTo>
                <a:lnTo>
                  <a:pt x="4375728" y="158463"/>
                </a:lnTo>
                <a:lnTo>
                  <a:pt x="4375728" y="2624557"/>
                </a:lnTo>
                <a:lnTo>
                  <a:pt x="4374757" y="2681520"/>
                </a:lnTo>
                <a:lnTo>
                  <a:pt x="4358602" y="2736513"/>
                </a:lnTo>
                <a:lnTo>
                  <a:pt x="4329222" y="2765893"/>
                </a:lnTo>
                <a:lnTo>
                  <a:pt x="4274229" y="2782050"/>
                </a:lnTo>
                <a:lnTo>
                  <a:pt x="4217265" y="2783021"/>
                </a:lnTo>
                <a:lnTo>
                  <a:pt x="158463" y="2783021"/>
                </a:lnTo>
                <a:lnTo>
                  <a:pt x="101499" y="2782050"/>
                </a:lnTo>
                <a:lnTo>
                  <a:pt x="46506" y="2765893"/>
                </a:lnTo>
                <a:lnTo>
                  <a:pt x="17127" y="2736513"/>
                </a:lnTo>
                <a:lnTo>
                  <a:pt x="970" y="2681520"/>
                </a:lnTo>
                <a:lnTo>
                  <a:pt x="0" y="2624557"/>
                </a:lnTo>
                <a:lnTo>
                  <a:pt x="0" y="158463"/>
                </a:lnTo>
                <a:lnTo>
                  <a:pt x="970" y="101499"/>
                </a:lnTo>
                <a:lnTo>
                  <a:pt x="17127" y="46506"/>
                </a:lnTo>
                <a:lnTo>
                  <a:pt x="46506" y="17127"/>
                </a:lnTo>
                <a:lnTo>
                  <a:pt x="101499" y="970"/>
                </a:lnTo>
                <a:lnTo>
                  <a:pt x="158463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6266" y="5208502"/>
            <a:ext cx="23488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5" dirty="0">
                <a:solidFill>
                  <a:srgbClr val="FFFFFF"/>
                </a:solidFill>
                <a:latin typeface="Verdana"/>
                <a:cs typeface="Verdana"/>
              </a:rPr>
              <a:t>uthor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61370" y="4262767"/>
            <a:ext cx="4375785" cy="2783205"/>
          </a:xfrm>
          <a:custGeom>
            <a:avLst/>
            <a:gdLst/>
            <a:ahLst/>
            <a:cxnLst/>
            <a:rect l="l" t="t" r="r" b="b"/>
            <a:pathLst>
              <a:path w="4375784" h="2783204">
                <a:moveTo>
                  <a:pt x="158463" y="0"/>
                </a:moveTo>
                <a:lnTo>
                  <a:pt x="4217265" y="0"/>
                </a:lnTo>
                <a:lnTo>
                  <a:pt x="4248798" y="121"/>
                </a:lnTo>
                <a:lnTo>
                  <a:pt x="4294428" y="3276"/>
                </a:lnTo>
                <a:lnTo>
                  <a:pt x="4345511" y="30218"/>
                </a:lnTo>
                <a:lnTo>
                  <a:pt x="4367963" y="65461"/>
                </a:lnTo>
                <a:lnTo>
                  <a:pt x="4375607" y="126930"/>
                </a:lnTo>
                <a:lnTo>
                  <a:pt x="4375728" y="158463"/>
                </a:lnTo>
                <a:lnTo>
                  <a:pt x="4375728" y="2624557"/>
                </a:lnTo>
                <a:lnTo>
                  <a:pt x="4374757" y="2681520"/>
                </a:lnTo>
                <a:lnTo>
                  <a:pt x="4358602" y="2736513"/>
                </a:lnTo>
                <a:lnTo>
                  <a:pt x="4329222" y="2765893"/>
                </a:lnTo>
                <a:lnTo>
                  <a:pt x="4274229" y="2782050"/>
                </a:lnTo>
                <a:lnTo>
                  <a:pt x="4217265" y="2783021"/>
                </a:lnTo>
                <a:lnTo>
                  <a:pt x="158463" y="2783021"/>
                </a:lnTo>
                <a:lnTo>
                  <a:pt x="101499" y="2782050"/>
                </a:lnTo>
                <a:lnTo>
                  <a:pt x="46506" y="2765893"/>
                </a:lnTo>
                <a:lnTo>
                  <a:pt x="17127" y="2736513"/>
                </a:lnTo>
                <a:lnTo>
                  <a:pt x="970" y="2681520"/>
                </a:lnTo>
                <a:lnTo>
                  <a:pt x="0" y="2624557"/>
                </a:lnTo>
                <a:lnTo>
                  <a:pt x="0" y="158463"/>
                </a:lnTo>
                <a:lnTo>
                  <a:pt x="970" y="101499"/>
                </a:lnTo>
                <a:lnTo>
                  <a:pt x="17127" y="46506"/>
                </a:lnTo>
                <a:lnTo>
                  <a:pt x="46506" y="17127"/>
                </a:lnTo>
                <a:lnTo>
                  <a:pt x="101499" y="970"/>
                </a:lnTo>
                <a:lnTo>
                  <a:pt x="158463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71059" y="5208502"/>
            <a:ext cx="175641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35" dirty="0"/>
              <a:t>Book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45299" y="5138155"/>
            <a:ext cx="4013835" cy="1032510"/>
            <a:chOff x="8045299" y="5138155"/>
            <a:chExt cx="4013835" cy="1032510"/>
          </a:xfrm>
        </p:grpSpPr>
        <p:sp>
          <p:nvSpPr>
            <p:cNvPr id="7" name="object 7"/>
            <p:cNvSpPr/>
            <p:nvPr/>
          </p:nvSpPr>
          <p:spPr>
            <a:xfrm>
              <a:off x="8045299" y="5654278"/>
              <a:ext cx="4013835" cy="0"/>
            </a:xfrm>
            <a:custGeom>
              <a:avLst/>
              <a:gdLst/>
              <a:ahLst/>
              <a:cxnLst/>
              <a:rect l="l" t="t" r="r" b="b"/>
              <a:pathLst>
                <a:path w="4013834">
                  <a:moveTo>
                    <a:pt x="0" y="0"/>
                  </a:moveTo>
                  <a:lnTo>
                    <a:pt x="401349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48338" y="5138155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244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2784" y="4262767"/>
            <a:ext cx="4375785" cy="2783205"/>
          </a:xfrm>
          <a:custGeom>
            <a:avLst/>
            <a:gdLst/>
            <a:ahLst/>
            <a:cxnLst/>
            <a:rect l="l" t="t" r="r" b="b"/>
            <a:pathLst>
              <a:path w="4375784" h="2783204">
                <a:moveTo>
                  <a:pt x="158463" y="0"/>
                </a:moveTo>
                <a:lnTo>
                  <a:pt x="4217265" y="0"/>
                </a:lnTo>
                <a:lnTo>
                  <a:pt x="4248798" y="121"/>
                </a:lnTo>
                <a:lnTo>
                  <a:pt x="4294428" y="3276"/>
                </a:lnTo>
                <a:lnTo>
                  <a:pt x="4345511" y="30218"/>
                </a:lnTo>
                <a:lnTo>
                  <a:pt x="4367963" y="65461"/>
                </a:lnTo>
                <a:lnTo>
                  <a:pt x="4375607" y="126930"/>
                </a:lnTo>
                <a:lnTo>
                  <a:pt x="4375728" y="158463"/>
                </a:lnTo>
                <a:lnTo>
                  <a:pt x="4375728" y="2624557"/>
                </a:lnTo>
                <a:lnTo>
                  <a:pt x="4374757" y="2681520"/>
                </a:lnTo>
                <a:lnTo>
                  <a:pt x="4358602" y="2736513"/>
                </a:lnTo>
                <a:lnTo>
                  <a:pt x="4329222" y="2765893"/>
                </a:lnTo>
                <a:lnTo>
                  <a:pt x="4274229" y="2782050"/>
                </a:lnTo>
                <a:lnTo>
                  <a:pt x="4217265" y="2783021"/>
                </a:lnTo>
                <a:lnTo>
                  <a:pt x="158463" y="2783021"/>
                </a:lnTo>
                <a:lnTo>
                  <a:pt x="101499" y="2782050"/>
                </a:lnTo>
                <a:lnTo>
                  <a:pt x="46506" y="2765893"/>
                </a:lnTo>
                <a:lnTo>
                  <a:pt x="17127" y="2736513"/>
                </a:lnTo>
                <a:lnTo>
                  <a:pt x="970" y="2681520"/>
                </a:lnTo>
                <a:lnTo>
                  <a:pt x="0" y="2624557"/>
                </a:lnTo>
                <a:lnTo>
                  <a:pt x="0" y="158463"/>
                </a:lnTo>
                <a:lnTo>
                  <a:pt x="970" y="101499"/>
                </a:lnTo>
                <a:lnTo>
                  <a:pt x="17127" y="46506"/>
                </a:lnTo>
                <a:lnTo>
                  <a:pt x="46506" y="17127"/>
                </a:lnTo>
                <a:lnTo>
                  <a:pt x="101499" y="970"/>
                </a:lnTo>
                <a:lnTo>
                  <a:pt x="158463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6266" y="5208502"/>
            <a:ext cx="23488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5" dirty="0">
                <a:solidFill>
                  <a:srgbClr val="FFFFFF"/>
                </a:solidFill>
                <a:latin typeface="Verdana"/>
                <a:cs typeface="Verdana"/>
              </a:rPr>
              <a:t>uthor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61370" y="4262767"/>
            <a:ext cx="4375785" cy="2783205"/>
          </a:xfrm>
          <a:custGeom>
            <a:avLst/>
            <a:gdLst/>
            <a:ahLst/>
            <a:cxnLst/>
            <a:rect l="l" t="t" r="r" b="b"/>
            <a:pathLst>
              <a:path w="4375784" h="2783204">
                <a:moveTo>
                  <a:pt x="158463" y="0"/>
                </a:moveTo>
                <a:lnTo>
                  <a:pt x="4217265" y="0"/>
                </a:lnTo>
                <a:lnTo>
                  <a:pt x="4248798" y="121"/>
                </a:lnTo>
                <a:lnTo>
                  <a:pt x="4294428" y="3276"/>
                </a:lnTo>
                <a:lnTo>
                  <a:pt x="4345511" y="30218"/>
                </a:lnTo>
                <a:lnTo>
                  <a:pt x="4367963" y="65461"/>
                </a:lnTo>
                <a:lnTo>
                  <a:pt x="4375607" y="126930"/>
                </a:lnTo>
                <a:lnTo>
                  <a:pt x="4375728" y="158463"/>
                </a:lnTo>
                <a:lnTo>
                  <a:pt x="4375728" y="2624557"/>
                </a:lnTo>
                <a:lnTo>
                  <a:pt x="4374757" y="2681520"/>
                </a:lnTo>
                <a:lnTo>
                  <a:pt x="4358602" y="2736513"/>
                </a:lnTo>
                <a:lnTo>
                  <a:pt x="4329222" y="2765893"/>
                </a:lnTo>
                <a:lnTo>
                  <a:pt x="4274229" y="2782050"/>
                </a:lnTo>
                <a:lnTo>
                  <a:pt x="4217265" y="2783021"/>
                </a:lnTo>
                <a:lnTo>
                  <a:pt x="158463" y="2783021"/>
                </a:lnTo>
                <a:lnTo>
                  <a:pt x="101499" y="2782050"/>
                </a:lnTo>
                <a:lnTo>
                  <a:pt x="46506" y="2765893"/>
                </a:lnTo>
                <a:lnTo>
                  <a:pt x="17127" y="2736513"/>
                </a:lnTo>
                <a:lnTo>
                  <a:pt x="970" y="2681520"/>
                </a:lnTo>
                <a:lnTo>
                  <a:pt x="0" y="2624557"/>
                </a:lnTo>
                <a:lnTo>
                  <a:pt x="0" y="158463"/>
                </a:lnTo>
                <a:lnTo>
                  <a:pt x="970" y="101499"/>
                </a:lnTo>
                <a:lnTo>
                  <a:pt x="17127" y="46506"/>
                </a:lnTo>
                <a:lnTo>
                  <a:pt x="46506" y="17127"/>
                </a:lnTo>
                <a:lnTo>
                  <a:pt x="101499" y="970"/>
                </a:lnTo>
                <a:lnTo>
                  <a:pt x="158463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71059" y="5208502"/>
            <a:ext cx="175641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35" dirty="0"/>
              <a:t>Book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45295" y="5138155"/>
            <a:ext cx="4013835" cy="1032510"/>
            <a:chOff x="8045295" y="5138155"/>
            <a:chExt cx="4013835" cy="1032510"/>
          </a:xfrm>
        </p:grpSpPr>
        <p:sp>
          <p:nvSpPr>
            <p:cNvPr id="7" name="object 7"/>
            <p:cNvSpPr/>
            <p:nvPr/>
          </p:nvSpPr>
          <p:spPr>
            <a:xfrm>
              <a:off x="11248338" y="5138155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244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5295" y="5654278"/>
              <a:ext cx="4013835" cy="0"/>
            </a:xfrm>
            <a:custGeom>
              <a:avLst/>
              <a:gdLst/>
              <a:ahLst/>
              <a:cxnLst/>
              <a:rect l="l" t="t" r="r" b="b"/>
              <a:pathLst>
                <a:path w="4013834">
                  <a:moveTo>
                    <a:pt x="4013499" y="0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55757" y="5138155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244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5715" y="5087181"/>
            <a:ext cx="843915" cy="1134745"/>
          </a:xfrm>
          <a:custGeom>
            <a:avLst/>
            <a:gdLst/>
            <a:ahLst/>
            <a:cxnLst/>
            <a:rect l="l" t="t" r="r" b="b"/>
            <a:pathLst>
              <a:path w="843915" h="1134745">
                <a:moveTo>
                  <a:pt x="843407" y="87122"/>
                </a:moveTo>
                <a:lnTo>
                  <a:pt x="785317" y="0"/>
                </a:lnTo>
                <a:lnTo>
                  <a:pt x="0" y="523544"/>
                </a:lnTo>
                <a:lnTo>
                  <a:pt x="29044" y="567105"/>
                </a:lnTo>
                <a:lnTo>
                  <a:pt x="0" y="610666"/>
                </a:lnTo>
                <a:lnTo>
                  <a:pt x="785317" y="1134211"/>
                </a:lnTo>
                <a:lnTo>
                  <a:pt x="843407" y="1047089"/>
                </a:lnTo>
                <a:lnTo>
                  <a:pt x="123431" y="567105"/>
                </a:lnTo>
                <a:lnTo>
                  <a:pt x="843407" y="871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2784" y="4262767"/>
            <a:ext cx="4375785" cy="2783205"/>
          </a:xfrm>
          <a:custGeom>
            <a:avLst/>
            <a:gdLst/>
            <a:ahLst/>
            <a:cxnLst/>
            <a:rect l="l" t="t" r="r" b="b"/>
            <a:pathLst>
              <a:path w="4375784" h="2783204">
                <a:moveTo>
                  <a:pt x="158463" y="0"/>
                </a:moveTo>
                <a:lnTo>
                  <a:pt x="4217265" y="0"/>
                </a:lnTo>
                <a:lnTo>
                  <a:pt x="4248798" y="121"/>
                </a:lnTo>
                <a:lnTo>
                  <a:pt x="4294428" y="3276"/>
                </a:lnTo>
                <a:lnTo>
                  <a:pt x="4345511" y="30218"/>
                </a:lnTo>
                <a:lnTo>
                  <a:pt x="4367963" y="65461"/>
                </a:lnTo>
                <a:lnTo>
                  <a:pt x="4375607" y="126930"/>
                </a:lnTo>
                <a:lnTo>
                  <a:pt x="4375728" y="158463"/>
                </a:lnTo>
                <a:lnTo>
                  <a:pt x="4375728" y="2624557"/>
                </a:lnTo>
                <a:lnTo>
                  <a:pt x="4374757" y="2681520"/>
                </a:lnTo>
                <a:lnTo>
                  <a:pt x="4358602" y="2736513"/>
                </a:lnTo>
                <a:lnTo>
                  <a:pt x="4329222" y="2765893"/>
                </a:lnTo>
                <a:lnTo>
                  <a:pt x="4274229" y="2782050"/>
                </a:lnTo>
                <a:lnTo>
                  <a:pt x="4217265" y="2783021"/>
                </a:lnTo>
                <a:lnTo>
                  <a:pt x="158463" y="2783021"/>
                </a:lnTo>
                <a:lnTo>
                  <a:pt x="101499" y="2782050"/>
                </a:lnTo>
                <a:lnTo>
                  <a:pt x="46506" y="2765893"/>
                </a:lnTo>
                <a:lnTo>
                  <a:pt x="17127" y="2736513"/>
                </a:lnTo>
                <a:lnTo>
                  <a:pt x="970" y="2681520"/>
                </a:lnTo>
                <a:lnTo>
                  <a:pt x="0" y="2624557"/>
                </a:lnTo>
                <a:lnTo>
                  <a:pt x="0" y="158463"/>
                </a:lnTo>
                <a:lnTo>
                  <a:pt x="970" y="101499"/>
                </a:lnTo>
                <a:lnTo>
                  <a:pt x="17127" y="46506"/>
                </a:lnTo>
                <a:lnTo>
                  <a:pt x="46506" y="17127"/>
                </a:lnTo>
                <a:lnTo>
                  <a:pt x="101499" y="970"/>
                </a:lnTo>
                <a:lnTo>
                  <a:pt x="158463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6266" y="5208502"/>
            <a:ext cx="23488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5" dirty="0">
                <a:solidFill>
                  <a:srgbClr val="FFFFFF"/>
                </a:solidFill>
                <a:latin typeface="Verdana"/>
                <a:cs typeface="Verdana"/>
              </a:rPr>
              <a:t>uthor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61370" y="4262767"/>
            <a:ext cx="4375785" cy="2783205"/>
          </a:xfrm>
          <a:custGeom>
            <a:avLst/>
            <a:gdLst/>
            <a:ahLst/>
            <a:cxnLst/>
            <a:rect l="l" t="t" r="r" b="b"/>
            <a:pathLst>
              <a:path w="4375784" h="2783204">
                <a:moveTo>
                  <a:pt x="158463" y="0"/>
                </a:moveTo>
                <a:lnTo>
                  <a:pt x="4217265" y="0"/>
                </a:lnTo>
                <a:lnTo>
                  <a:pt x="4248798" y="121"/>
                </a:lnTo>
                <a:lnTo>
                  <a:pt x="4294428" y="3276"/>
                </a:lnTo>
                <a:lnTo>
                  <a:pt x="4345511" y="30218"/>
                </a:lnTo>
                <a:lnTo>
                  <a:pt x="4367963" y="65461"/>
                </a:lnTo>
                <a:lnTo>
                  <a:pt x="4375607" y="126930"/>
                </a:lnTo>
                <a:lnTo>
                  <a:pt x="4375728" y="158463"/>
                </a:lnTo>
                <a:lnTo>
                  <a:pt x="4375728" y="2624557"/>
                </a:lnTo>
                <a:lnTo>
                  <a:pt x="4374757" y="2681520"/>
                </a:lnTo>
                <a:lnTo>
                  <a:pt x="4358602" y="2736513"/>
                </a:lnTo>
                <a:lnTo>
                  <a:pt x="4329222" y="2765893"/>
                </a:lnTo>
                <a:lnTo>
                  <a:pt x="4274229" y="2782050"/>
                </a:lnTo>
                <a:lnTo>
                  <a:pt x="4217265" y="2783021"/>
                </a:lnTo>
                <a:lnTo>
                  <a:pt x="158463" y="2783021"/>
                </a:lnTo>
                <a:lnTo>
                  <a:pt x="101499" y="2782050"/>
                </a:lnTo>
                <a:lnTo>
                  <a:pt x="46506" y="2765893"/>
                </a:lnTo>
                <a:lnTo>
                  <a:pt x="17127" y="2736513"/>
                </a:lnTo>
                <a:lnTo>
                  <a:pt x="970" y="2681520"/>
                </a:lnTo>
                <a:lnTo>
                  <a:pt x="0" y="2624557"/>
                </a:lnTo>
                <a:lnTo>
                  <a:pt x="0" y="158463"/>
                </a:lnTo>
                <a:lnTo>
                  <a:pt x="970" y="101499"/>
                </a:lnTo>
                <a:lnTo>
                  <a:pt x="17127" y="46506"/>
                </a:lnTo>
                <a:lnTo>
                  <a:pt x="46506" y="17127"/>
                </a:lnTo>
                <a:lnTo>
                  <a:pt x="101499" y="970"/>
                </a:lnTo>
                <a:lnTo>
                  <a:pt x="158463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71059" y="5208502"/>
            <a:ext cx="175641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35" dirty="0"/>
              <a:t>Book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024972" y="5087172"/>
            <a:ext cx="4034154" cy="1134745"/>
            <a:chOff x="8024972" y="5087172"/>
            <a:chExt cx="4034154" cy="1134745"/>
          </a:xfrm>
        </p:grpSpPr>
        <p:sp>
          <p:nvSpPr>
            <p:cNvPr id="8" name="object 8"/>
            <p:cNvSpPr/>
            <p:nvPr/>
          </p:nvSpPr>
          <p:spPr>
            <a:xfrm>
              <a:off x="8024972" y="5087172"/>
              <a:ext cx="843915" cy="610870"/>
            </a:xfrm>
            <a:custGeom>
              <a:avLst/>
              <a:gdLst/>
              <a:ahLst/>
              <a:cxnLst/>
              <a:rect l="l" t="t" r="r" b="b"/>
              <a:pathLst>
                <a:path w="843915" h="610870">
                  <a:moveTo>
                    <a:pt x="0" y="87123"/>
                  </a:moveTo>
                  <a:lnTo>
                    <a:pt x="785316" y="610667"/>
                  </a:lnTo>
                  <a:lnTo>
                    <a:pt x="843398" y="523544"/>
                  </a:lnTo>
                  <a:lnTo>
                    <a:pt x="58082" y="0"/>
                  </a:lnTo>
                  <a:lnTo>
                    <a:pt x="0" y="87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45295" y="5654278"/>
              <a:ext cx="4013835" cy="0"/>
            </a:xfrm>
            <a:custGeom>
              <a:avLst/>
              <a:gdLst/>
              <a:ahLst/>
              <a:cxnLst/>
              <a:rect l="l" t="t" r="r" b="b"/>
              <a:pathLst>
                <a:path w="4013834">
                  <a:moveTo>
                    <a:pt x="4013499" y="0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24972" y="5610716"/>
              <a:ext cx="843915" cy="610870"/>
            </a:xfrm>
            <a:custGeom>
              <a:avLst/>
              <a:gdLst/>
              <a:ahLst/>
              <a:cxnLst/>
              <a:rect l="l" t="t" r="r" b="b"/>
              <a:pathLst>
                <a:path w="843915" h="610870">
                  <a:moveTo>
                    <a:pt x="58082" y="610667"/>
                  </a:moveTo>
                  <a:lnTo>
                    <a:pt x="843398" y="87123"/>
                  </a:lnTo>
                  <a:lnTo>
                    <a:pt x="785316" y="0"/>
                  </a:lnTo>
                  <a:lnTo>
                    <a:pt x="0" y="523544"/>
                  </a:lnTo>
                  <a:lnTo>
                    <a:pt x="58082" y="610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30993" y="5138155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244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73103" y="5138155"/>
              <a:ext cx="0" cy="1032510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1032244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63" y="491662"/>
            <a:ext cx="11946475" cy="10198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947" y="1329454"/>
            <a:ext cx="6804389" cy="8649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239014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55" dirty="0"/>
              <a:t>K</a:t>
            </a:r>
            <a:r>
              <a:rPr sz="7900" spc="-40" dirty="0"/>
              <a:t>e</a:t>
            </a:r>
            <a:r>
              <a:rPr sz="7900" spc="-120" dirty="0"/>
              <a:t>y</a:t>
            </a:r>
            <a:r>
              <a:rPr sz="7900" spc="-155" dirty="0"/>
              <a:t>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0632" y="5536215"/>
            <a:ext cx="1909445" cy="1767839"/>
          </a:xfrm>
          <a:custGeom>
            <a:avLst/>
            <a:gdLst/>
            <a:ahLst/>
            <a:cxnLst/>
            <a:rect l="l" t="t" r="r" b="b"/>
            <a:pathLst>
              <a:path w="1909445" h="1767840">
                <a:moveTo>
                  <a:pt x="1084943" y="476845"/>
                </a:moveTo>
                <a:lnTo>
                  <a:pt x="824223" y="476845"/>
                </a:lnTo>
                <a:lnTo>
                  <a:pt x="824223" y="1767620"/>
                </a:lnTo>
                <a:lnTo>
                  <a:pt x="1084943" y="1767620"/>
                </a:lnTo>
                <a:lnTo>
                  <a:pt x="1084943" y="476845"/>
                </a:lnTo>
                <a:close/>
              </a:path>
              <a:path w="1909445" h="1767840">
                <a:moveTo>
                  <a:pt x="0" y="141994"/>
                </a:moveTo>
                <a:lnTo>
                  <a:pt x="0" y="1414872"/>
                </a:lnTo>
                <a:lnTo>
                  <a:pt x="773958" y="1717952"/>
                </a:lnTo>
                <a:lnTo>
                  <a:pt x="773958" y="445224"/>
                </a:lnTo>
                <a:lnTo>
                  <a:pt x="0" y="141994"/>
                </a:lnTo>
                <a:close/>
              </a:path>
              <a:path w="1909445" h="1767840">
                <a:moveTo>
                  <a:pt x="1909168" y="141994"/>
                </a:moveTo>
                <a:lnTo>
                  <a:pt x="1135209" y="445224"/>
                </a:lnTo>
                <a:lnTo>
                  <a:pt x="1135209" y="1717952"/>
                </a:lnTo>
                <a:lnTo>
                  <a:pt x="1909168" y="1414872"/>
                </a:lnTo>
                <a:lnTo>
                  <a:pt x="1909168" y="141994"/>
                </a:lnTo>
                <a:close/>
              </a:path>
              <a:path w="1909445" h="1767840">
                <a:moveTo>
                  <a:pt x="149750" y="83377"/>
                </a:moveTo>
                <a:lnTo>
                  <a:pt x="110820" y="102319"/>
                </a:lnTo>
                <a:lnTo>
                  <a:pt x="931912" y="419569"/>
                </a:lnTo>
                <a:lnTo>
                  <a:pt x="931912" y="396450"/>
                </a:lnTo>
                <a:lnTo>
                  <a:pt x="931421" y="382447"/>
                </a:lnTo>
                <a:lnTo>
                  <a:pt x="929152" y="361250"/>
                </a:lnTo>
                <a:lnTo>
                  <a:pt x="868670" y="361250"/>
                </a:lnTo>
                <a:lnTo>
                  <a:pt x="149750" y="83377"/>
                </a:lnTo>
                <a:close/>
              </a:path>
              <a:path w="1909445" h="1767840">
                <a:moveTo>
                  <a:pt x="1588636" y="0"/>
                </a:moveTo>
                <a:lnTo>
                  <a:pt x="1094340" y="193601"/>
                </a:lnTo>
                <a:lnTo>
                  <a:pt x="1093594" y="193751"/>
                </a:lnTo>
                <a:lnTo>
                  <a:pt x="1062379" y="211552"/>
                </a:lnTo>
                <a:lnTo>
                  <a:pt x="1013686" y="264096"/>
                </a:lnTo>
                <a:lnTo>
                  <a:pt x="996346" y="298605"/>
                </a:lnTo>
                <a:lnTo>
                  <a:pt x="980023" y="359774"/>
                </a:lnTo>
                <a:lnTo>
                  <a:pt x="977106" y="396450"/>
                </a:lnTo>
                <a:lnTo>
                  <a:pt x="977106" y="419569"/>
                </a:lnTo>
                <a:lnTo>
                  <a:pt x="1128000" y="361250"/>
                </a:lnTo>
                <a:lnTo>
                  <a:pt x="1040347" y="361250"/>
                </a:lnTo>
                <a:lnTo>
                  <a:pt x="1058178" y="340965"/>
                </a:lnTo>
                <a:lnTo>
                  <a:pt x="1015886" y="340965"/>
                </a:lnTo>
                <a:lnTo>
                  <a:pt x="1026266" y="308873"/>
                </a:lnTo>
                <a:lnTo>
                  <a:pt x="1043584" y="276114"/>
                </a:lnTo>
                <a:lnTo>
                  <a:pt x="1069612" y="246247"/>
                </a:lnTo>
                <a:lnTo>
                  <a:pt x="1106124" y="222836"/>
                </a:lnTo>
                <a:lnTo>
                  <a:pt x="1627267" y="18794"/>
                </a:lnTo>
                <a:lnTo>
                  <a:pt x="1588636" y="0"/>
                </a:lnTo>
                <a:close/>
              </a:path>
              <a:path w="1909445" h="1767840">
                <a:moveTo>
                  <a:pt x="235961" y="41464"/>
                </a:moveTo>
                <a:lnTo>
                  <a:pt x="197330" y="60258"/>
                </a:lnTo>
                <a:lnTo>
                  <a:pt x="762474" y="283839"/>
                </a:lnTo>
                <a:lnTo>
                  <a:pt x="796593" y="300948"/>
                </a:lnTo>
                <a:lnTo>
                  <a:pt x="825683" y="319575"/>
                </a:lnTo>
                <a:lnTo>
                  <a:pt x="849720" y="339689"/>
                </a:lnTo>
                <a:lnTo>
                  <a:pt x="868670" y="361250"/>
                </a:lnTo>
                <a:lnTo>
                  <a:pt x="929152" y="361250"/>
                </a:lnTo>
                <a:lnTo>
                  <a:pt x="928994" y="359772"/>
                </a:lnTo>
                <a:lnTo>
                  <a:pt x="925221" y="340965"/>
                </a:lnTo>
                <a:lnTo>
                  <a:pt x="893133" y="340965"/>
                </a:lnTo>
                <a:lnTo>
                  <a:pt x="871495" y="316644"/>
                </a:lnTo>
                <a:lnTo>
                  <a:pt x="844561" y="294144"/>
                </a:lnTo>
                <a:lnTo>
                  <a:pt x="812380" y="273502"/>
                </a:lnTo>
                <a:lnTo>
                  <a:pt x="775002" y="254754"/>
                </a:lnTo>
                <a:lnTo>
                  <a:pt x="235961" y="41464"/>
                </a:lnTo>
                <a:close/>
              </a:path>
              <a:path w="1909445" h="1767840">
                <a:moveTo>
                  <a:pt x="1759566" y="83227"/>
                </a:moveTo>
                <a:lnTo>
                  <a:pt x="1040347" y="361250"/>
                </a:lnTo>
                <a:lnTo>
                  <a:pt x="1128000" y="361250"/>
                </a:lnTo>
                <a:lnTo>
                  <a:pt x="1798346" y="102170"/>
                </a:lnTo>
                <a:lnTo>
                  <a:pt x="1759566" y="83227"/>
                </a:lnTo>
                <a:close/>
              </a:path>
              <a:path w="1909445" h="1767840">
                <a:moveTo>
                  <a:pt x="321128" y="149"/>
                </a:moveTo>
                <a:lnTo>
                  <a:pt x="282348" y="18942"/>
                </a:lnTo>
                <a:lnTo>
                  <a:pt x="802894" y="222836"/>
                </a:lnTo>
                <a:lnTo>
                  <a:pt x="839410" y="246249"/>
                </a:lnTo>
                <a:lnTo>
                  <a:pt x="865437" y="276116"/>
                </a:lnTo>
                <a:lnTo>
                  <a:pt x="882753" y="308874"/>
                </a:lnTo>
                <a:lnTo>
                  <a:pt x="893133" y="340965"/>
                </a:lnTo>
                <a:lnTo>
                  <a:pt x="925221" y="340965"/>
                </a:lnTo>
                <a:lnTo>
                  <a:pt x="912671" y="298605"/>
                </a:lnTo>
                <a:lnTo>
                  <a:pt x="895333" y="264096"/>
                </a:lnTo>
                <a:lnTo>
                  <a:pt x="846639" y="211552"/>
                </a:lnTo>
                <a:lnTo>
                  <a:pt x="815423" y="193751"/>
                </a:lnTo>
                <a:lnTo>
                  <a:pt x="321128" y="149"/>
                </a:lnTo>
                <a:close/>
              </a:path>
              <a:path w="1909445" h="1767840">
                <a:moveTo>
                  <a:pt x="1673505" y="41316"/>
                </a:moveTo>
                <a:lnTo>
                  <a:pt x="1134612" y="254456"/>
                </a:lnTo>
                <a:lnTo>
                  <a:pt x="1096639" y="273504"/>
                </a:lnTo>
                <a:lnTo>
                  <a:pt x="1064458" y="294146"/>
                </a:lnTo>
                <a:lnTo>
                  <a:pt x="1015886" y="340965"/>
                </a:lnTo>
                <a:lnTo>
                  <a:pt x="1058178" y="340965"/>
                </a:lnTo>
                <a:lnTo>
                  <a:pt x="1059302" y="339687"/>
                </a:lnTo>
                <a:lnTo>
                  <a:pt x="1083336" y="319575"/>
                </a:lnTo>
                <a:lnTo>
                  <a:pt x="1112427" y="300946"/>
                </a:lnTo>
                <a:lnTo>
                  <a:pt x="1146545" y="283839"/>
                </a:lnTo>
                <a:lnTo>
                  <a:pt x="1711986" y="60109"/>
                </a:lnTo>
                <a:lnTo>
                  <a:pt x="1673505" y="41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0313" y="1821767"/>
            <a:ext cx="60566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latin typeface="SimSun"/>
                <a:cs typeface="SimSun"/>
              </a:rPr>
              <a:t>The</a:t>
            </a:r>
            <a:r>
              <a:rPr spc="-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Birthday</a:t>
            </a:r>
            <a:r>
              <a:rPr spc="-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Party</a:t>
            </a:r>
          </a:p>
        </p:txBody>
      </p:sp>
      <p:sp>
        <p:nvSpPr>
          <p:cNvPr id="4" name="object 4"/>
          <p:cNvSpPr/>
          <p:nvPr/>
        </p:nvSpPr>
        <p:spPr>
          <a:xfrm>
            <a:off x="1570632" y="8213191"/>
            <a:ext cx="1909445" cy="1767839"/>
          </a:xfrm>
          <a:custGeom>
            <a:avLst/>
            <a:gdLst/>
            <a:ahLst/>
            <a:cxnLst/>
            <a:rect l="l" t="t" r="r" b="b"/>
            <a:pathLst>
              <a:path w="1909445" h="1767840">
                <a:moveTo>
                  <a:pt x="1084944" y="476844"/>
                </a:moveTo>
                <a:lnTo>
                  <a:pt x="824224" y="476844"/>
                </a:lnTo>
                <a:lnTo>
                  <a:pt x="824224" y="1767620"/>
                </a:lnTo>
                <a:lnTo>
                  <a:pt x="1084944" y="1767620"/>
                </a:lnTo>
                <a:lnTo>
                  <a:pt x="1084944" y="476844"/>
                </a:lnTo>
                <a:close/>
              </a:path>
              <a:path w="1909445" h="1767840">
                <a:moveTo>
                  <a:pt x="0" y="141993"/>
                </a:moveTo>
                <a:lnTo>
                  <a:pt x="0" y="1414872"/>
                </a:lnTo>
                <a:lnTo>
                  <a:pt x="773958" y="1717951"/>
                </a:lnTo>
                <a:lnTo>
                  <a:pt x="773958" y="445223"/>
                </a:lnTo>
                <a:lnTo>
                  <a:pt x="0" y="141993"/>
                </a:lnTo>
                <a:close/>
              </a:path>
              <a:path w="1909445" h="1767840">
                <a:moveTo>
                  <a:pt x="1909168" y="141993"/>
                </a:moveTo>
                <a:lnTo>
                  <a:pt x="1135209" y="445223"/>
                </a:lnTo>
                <a:lnTo>
                  <a:pt x="1135209" y="1717951"/>
                </a:lnTo>
                <a:lnTo>
                  <a:pt x="1909168" y="1414872"/>
                </a:lnTo>
                <a:lnTo>
                  <a:pt x="1909168" y="141993"/>
                </a:lnTo>
                <a:close/>
              </a:path>
              <a:path w="1909445" h="1767840">
                <a:moveTo>
                  <a:pt x="149750" y="83376"/>
                </a:moveTo>
                <a:lnTo>
                  <a:pt x="110821" y="102319"/>
                </a:lnTo>
                <a:lnTo>
                  <a:pt x="931912" y="419569"/>
                </a:lnTo>
                <a:lnTo>
                  <a:pt x="931912" y="396449"/>
                </a:lnTo>
                <a:lnTo>
                  <a:pt x="931421" y="382446"/>
                </a:lnTo>
                <a:lnTo>
                  <a:pt x="929152" y="361249"/>
                </a:lnTo>
                <a:lnTo>
                  <a:pt x="868671" y="361249"/>
                </a:lnTo>
                <a:lnTo>
                  <a:pt x="149750" y="83376"/>
                </a:lnTo>
                <a:close/>
              </a:path>
              <a:path w="1909445" h="1767840">
                <a:moveTo>
                  <a:pt x="1588636" y="0"/>
                </a:moveTo>
                <a:lnTo>
                  <a:pt x="1094341" y="193601"/>
                </a:lnTo>
                <a:lnTo>
                  <a:pt x="1093594" y="193750"/>
                </a:lnTo>
                <a:lnTo>
                  <a:pt x="1062379" y="211552"/>
                </a:lnTo>
                <a:lnTo>
                  <a:pt x="1013687" y="264096"/>
                </a:lnTo>
                <a:lnTo>
                  <a:pt x="996347" y="298605"/>
                </a:lnTo>
                <a:lnTo>
                  <a:pt x="980023" y="359773"/>
                </a:lnTo>
                <a:lnTo>
                  <a:pt x="977106" y="396449"/>
                </a:lnTo>
                <a:lnTo>
                  <a:pt x="977106" y="419569"/>
                </a:lnTo>
                <a:lnTo>
                  <a:pt x="1128002" y="361249"/>
                </a:lnTo>
                <a:lnTo>
                  <a:pt x="1040347" y="361249"/>
                </a:lnTo>
                <a:lnTo>
                  <a:pt x="1058178" y="340965"/>
                </a:lnTo>
                <a:lnTo>
                  <a:pt x="1015886" y="340965"/>
                </a:lnTo>
                <a:lnTo>
                  <a:pt x="1026266" y="308873"/>
                </a:lnTo>
                <a:lnTo>
                  <a:pt x="1043584" y="276113"/>
                </a:lnTo>
                <a:lnTo>
                  <a:pt x="1069612" y="246247"/>
                </a:lnTo>
                <a:lnTo>
                  <a:pt x="1106124" y="222835"/>
                </a:lnTo>
                <a:lnTo>
                  <a:pt x="1627267" y="18793"/>
                </a:lnTo>
                <a:lnTo>
                  <a:pt x="1588636" y="0"/>
                </a:lnTo>
                <a:close/>
              </a:path>
              <a:path w="1909445" h="1767840">
                <a:moveTo>
                  <a:pt x="235961" y="41464"/>
                </a:moveTo>
                <a:lnTo>
                  <a:pt x="197330" y="60257"/>
                </a:lnTo>
                <a:lnTo>
                  <a:pt x="762474" y="283839"/>
                </a:lnTo>
                <a:lnTo>
                  <a:pt x="796593" y="300948"/>
                </a:lnTo>
                <a:lnTo>
                  <a:pt x="825684" y="319575"/>
                </a:lnTo>
                <a:lnTo>
                  <a:pt x="849720" y="339688"/>
                </a:lnTo>
                <a:lnTo>
                  <a:pt x="868671" y="361249"/>
                </a:lnTo>
                <a:lnTo>
                  <a:pt x="929152" y="361249"/>
                </a:lnTo>
                <a:lnTo>
                  <a:pt x="928994" y="359771"/>
                </a:lnTo>
                <a:lnTo>
                  <a:pt x="925221" y="340965"/>
                </a:lnTo>
                <a:lnTo>
                  <a:pt x="893133" y="340965"/>
                </a:lnTo>
                <a:lnTo>
                  <a:pt x="871495" y="316644"/>
                </a:lnTo>
                <a:lnTo>
                  <a:pt x="844561" y="294143"/>
                </a:lnTo>
                <a:lnTo>
                  <a:pt x="812380" y="273501"/>
                </a:lnTo>
                <a:lnTo>
                  <a:pt x="775002" y="254754"/>
                </a:lnTo>
                <a:lnTo>
                  <a:pt x="235961" y="41464"/>
                </a:lnTo>
                <a:close/>
              </a:path>
              <a:path w="1909445" h="1767840">
                <a:moveTo>
                  <a:pt x="1759567" y="83227"/>
                </a:moveTo>
                <a:lnTo>
                  <a:pt x="1040347" y="361249"/>
                </a:lnTo>
                <a:lnTo>
                  <a:pt x="1128002" y="361249"/>
                </a:lnTo>
                <a:lnTo>
                  <a:pt x="1798347" y="102169"/>
                </a:lnTo>
                <a:lnTo>
                  <a:pt x="1759567" y="83227"/>
                </a:lnTo>
                <a:close/>
              </a:path>
              <a:path w="1909445" h="1767840">
                <a:moveTo>
                  <a:pt x="321128" y="148"/>
                </a:moveTo>
                <a:lnTo>
                  <a:pt x="282348" y="18941"/>
                </a:lnTo>
                <a:lnTo>
                  <a:pt x="802894" y="222835"/>
                </a:lnTo>
                <a:lnTo>
                  <a:pt x="839410" y="246249"/>
                </a:lnTo>
                <a:lnTo>
                  <a:pt x="865437" y="276115"/>
                </a:lnTo>
                <a:lnTo>
                  <a:pt x="882753" y="308874"/>
                </a:lnTo>
                <a:lnTo>
                  <a:pt x="893133" y="340965"/>
                </a:lnTo>
                <a:lnTo>
                  <a:pt x="925221" y="340965"/>
                </a:lnTo>
                <a:lnTo>
                  <a:pt x="912671" y="298605"/>
                </a:lnTo>
                <a:lnTo>
                  <a:pt x="895333" y="264096"/>
                </a:lnTo>
                <a:lnTo>
                  <a:pt x="846639" y="211552"/>
                </a:lnTo>
                <a:lnTo>
                  <a:pt x="815423" y="193750"/>
                </a:lnTo>
                <a:lnTo>
                  <a:pt x="321128" y="148"/>
                </a:lnTo>
                <a:close/>
              </a:path>
              <a:path w="1909445" h="1767840">
                <a:moveTo>
                  <a:pt x="1673505" y="41314"/>
                </a:moveTo>
                <a:lnTo>
                  <a:pt x="1134612" y="254456"/>
                </a:lnTo>
                <a:lnTo>
                  <a:pt x="1096639" y="273503"/>
                </a:lnTo>
                <a:lnTo>
                  <a:pt x="1064458" y="294145"/>
                </a:lnTo>
                <a:lnTo>
                  <a:pt x="1015886" y="340965"/>
                </a:lnTo>
                <a:lnTo>
                  <a:pt x="1058178" y="340965"/>
                </a:lnTo>
                <a:lnTo>
                  <a:pt x="1059302" y="339687"/>
                </a:lnTo>
                <a:lnTo>
                  <a:pt x="1083336" y="319575"/>
                </a:lnTo>
                <a:lnTo>
                  <a:pt x="1112427" y="300946"/>
                </a:lnTo>
                <a:lnTo>
                  <a:pt x="1146545" y="283839"/>
                </a:lnTo>
                <a:lnTo>
                  <a:pt x="1711986" y="60108"/>
                </a:lnTo>
                <a:lnTo>
                  <a:pt x="1673505" y="41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8068" y="5471002"/>
            <a:ext cx="7037705" cy="434467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0" dirty="0">
                <a:solidFill>
                  <a:srgbClr val="FFFFFF"/>
                </a:solidFill>
                <a:latin typeface="Verdana"/>
                <a:cs typeface="Verdana"/>
              </a:rPr>
              <a:t>Birthday</a:t>
            </a:r>
            <a:r>
              <a:rPr sz="5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550" spc="17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endy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550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7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fi</a:t>
            </a: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eld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aperback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0" dirty="0">
                <a:solidFill>
                  <a:srgbClr val="FFFFFF"/>
                </a:solidFill>
                <a:latin typeface="Verdana"/>
                <a:cs typeface="Verdana"/>
              </a:rPr>
              <a:t>Birthday</a:t>
            </a:r>
            <a:r>
              <a:rPr sz="5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Lau</a:t>
            </a: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Mauvignier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5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35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55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5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0632" y="1535085"/>
            <a:ext cx="14588490" cy="2404745"/>
          </a:xfrm>
          <a:custGeom>
            <a:avLst/>
            <a:gdLst/>
            <a:ahLst/>
            <a:cxnLst/>
            <a:rect l="l" t="t" r="r" b="b"/>
            <a:pathLst>
              <a:path w="14588490" h="2404745">
                <a:moveTo>
                  <a:pt x="240097" y="0"/>
                </a:moveTo>
                <a:lnTo>
                  <a:pt x="14347929" y="0"/>
                </a:lnTo>
                <a:lnTo>
                  <a:pt x="14395708" y="183"/>
                </a:lnTo>
                <a:lnTo>
                  <a:pt x="14434239" y="1470"/>
                </a:lnTo>
                <a:lnTo>
                  <a:pt x="14488846" y="11765"/>
                </a:lnTo>
                <a:lnTo>
                  <a:pt x="14542244" y="45785"/>
                </a:lnTo>
                <a:lnTo>
                  <a:pt x="14576268" y="99184"/>
                </a:lnTo>
                <a:lnTo>
                  <a:pt x="14586557" y="153788"/>
                </a:lnTo>
                <a:lnTo>
                  <a:pt x="14587843" y="192318"/>
                </a:lnTo>
                <a:lnTo>
                  <a:pt x="14588027" y="240097"/>
                </a:lnTo>
                <a:lnTo>
                  <a:pt x="14588027" y="2164057"/>
                </a:lnTo>
                <a:lnTo>
                  <a:pt x="14587843" y="2211836"/>
                </a:lnTo>
                <a:lnTo>
                  <a:pt x="14586557" y="2250366"/>
                </a:lnTo>
                <a:lnTo>
                  <a:pt x="14576268" y="2304970"/>
                </a:lnTo>
                <a:lnTo>
                  <a:pt x="14542244" y="2358369"/>
                </a:lnTo>
                <a:lnTo>
                  <a:pt x="14488846" y="2392388"/>
                </a:lnTo>
                <a:lnTo>
                  <a:pt x="14434239" y="2402684"/>
                </a:lnTo>
                <a:lnTo>
                  <a:pt x="14395708" y="2403971"/>
                </a:lnTo>
                <a:lnTo>
                  <a:pt x="14347929" y="2404155"/>
                </a:lnTo>
                <a:lnTo>
                  <a:pt x="240097" y="2404155"/>
                </a:lnTo>
                <a:lnTo>
                  <a:pt x="192318" y="2403971"/>
                </a:lnTo>
                <a:lnTo>
                  <a:pt x="153788" y="2402684"/>
                </a:lnTo>
                <a:lnTo>
                  <a:pt x="99184" y="2392388"/>
                </a:lnTo>
                <a:lnTo>
                  <a:pt x="45785" y="2358369"/>
                </a:lnTo>
                <a:lnTo>
                  <a:pt x="11765" y="2304970"/>
                </a:lnTo>
                <a:lnTo>
                  <a:pt x="1470" y="2250366"/>
                </a:lnTo>
                <a:lnTo>
                  <a:pt x="183" y="2211836"/>
                </a:lnTo>
                <a:lnTo>
                  <a:pt x="0" y="2164057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0632" y="8213191"/>
            <a:ext cx="1909445" cy="1767839"/>
          </a:xfrm>
          <a:custGeom>
            <a:avLst/>
            <a:gdLst/>
            <a:ahLst/>
            <a:cxnLst/>
            <a:rect l="l" t="t" r="r" b="b"/>
            <a:pathLst>
              <a:path w="1909445" h="1767840">
                <a:moveTo>
                  <a:pt x="1084944" y="476844"/>
                </a:moveTo>
                <a:lnTo>
                  <a:pt x="824224" y="476844"/>
                </a:lnTo>
                <a:lnTo>
                  <a:pt x="824224" y="1767620"/>
                </a:lnTo>
                <a:lnTo>
                  <a:pt x="1084944" y="1767620"/>
                </a:lnTo>
                <a:lnTo>
                  <a:pt x="1084944" y="476844"/>
                </a:lnTo>
                <a:close/>
              </a:path>
              <a:path w="1909445" h="1767840">
                <a:moveTo>
                  <a:pt x="0" y="141993"/>
                </a:moveTo>
                <a:lnTo>
                  <a:pt x="0" y="1414872"/>
                </a:lnTo>
                <a:lnTo>
                  <a:pt x="773958" y="1717951"/>
                </a:lnTo>
                <a:lnTo>
                  <a:pt x="773958" y="445223"/>
                </a:lnTo>
                <a:lnTo>
                  <a:pt x="0" y="141993"/>
                </a:lnTo>
                <a:close/>
              </a:path>
              <a:path w="1909445" h="1767840">
                <a:moveTo>
                  <a:pt x="1909168" y="141993"/>
                </a:moveTo>
                <a:lnTo>
                  <a:pt x="1135209" y="445223"/>
                </a:lnTo>
                <a:lnTo>
                  <a:pt x="1135209" y="1717951"/>
                </a:lnTo>
                <a:lnTo>
                  <a:pt x="1909168" y="1414872"/>
                </a:lnTo>
                <a:lnTo>
                  <a:pt x="1909168" y="141993"/>
                </a:lnTo>
                <a:close/>
              </a:path>
              <a:path w="1909445" h="1767840">
                <a:moveTo>
                  <a:pt x="149750" y="83376"/>
                </a:moveTo>
                <a:lnTo>
                  <a:pt x="110821" y="102319"/>
                </a:lnTo>
                <a:lnTo>
                  <a:pt x="931912" y="419569"/>
                </a:lnTo>
                <a:lnTo>
                  <a:pt x="931912" y="396449"/>
                </a:lnTo>
                <a:lnTo>
                  <a:pt x="931421" y="382446"/>
                </a:lnTo>
                <a:lnTo>
                  <a:pt x="929152" y="361249"/>
                </a:lnTo>
                <a:lnTo>
                  <a:pt x="868671" y="361249"/>
                </a:lnTo>
                <a:lnTo>
                  <a:pt x="149750" y="83376"/>
                </a:lnTo>
                <a:close/>
              </a:path>
              <a:path w="1909445" h="1767840">
                <a:moveTo>
                  <a:pt x="1588636" y="0"/>
                </a:moveTo>
                <a:lnTo>
                  <a:pt x="1094341" y="193601"/>
                </a:lnTo>
                <a:lnTo>
                  <a:pt x="1093594" y="193750"/>
                </a:lnTo>
                <a:lnTo>
                  <a:pt x="1062379" y="211552"/>
                </a:lnTo>
                <a:lnTo>
                  <a:pt x="1013687" y="264096"/>
                </a:lnTo>
                <a:lnTo>
                  <a:pt x="996347" y="298605"/>
                </a:lnTo>
                <a:lnTo>
                  <a:pt x="980023" y="359773"/>
                </a:lnTo>
                <a:lnTo>
                  <a:pt x="977106" y="396449"/>
                </a:lnTo>
                <a:lnTo>
                  <a:pt x="977106" y="419569"/>
                </a:lnTo>
                <a:lnTo>
                  <a:pt x="1128002" y="361249"/>
                </a:lnTo>
                <a:lnTo>
                  <a:pt x="1040347" y="361249"/>
                </a:lnTo>
                <a:lnTo>
                  <a:pt x="1058178" y="340965"/>
                </a:lnTo>
                <a:lnTo>
                  <a:pt x="1015886" y="340965"/>
                </a:lnTo>
                <a:lnTo>
                  <a:pt x="1026266" y="308873"/>
                </a:lnTo>
                <a:lnTo>
                  <a:pt x="1043584" y="276113"/>
                </a:lnTo>
                <a:lnTo>
                  <a:pt x="1069612" y="246247"/>
                </a:lnTo>
                <a:lnTo>
                  <a:pt x="1106124" y="222835"/>
                </a:lnTo>
                <a:lnTo>
                  <a:pt x="1627267" y="18793"/>
                </a:lnTo>
                <a:lnTo>
                  <a:pt x="1588636" y="0"/>
                </a:lnTo>
                <a:close/>
              </a:path>
              <a:path w="1909445" h="1767840">
                <a:moveTo>
                  <a:pt x="235961" y="41464"/>
                </a:moveTo>
                <a:lnTo>
                  <a:pt x="197330" y="60257"/>
                </a:lnTo>
                <a:lnTo>
                  <a:pt x="762474" y="283839"/>
                </a:lnTo>
                <a:lnTo>
                  <a:pt x="796593" y="300948"/>
                </a:lnTo>
                <a:lnTo>
                  <a:pt x="825684" y="319575"/>
                </a:lnTo>
                <a:lnTo>
                  <a:pt x="849720" y="339688"/>
                </a:lnTo>
                <a:lnTo>
                  <a:pt x="868671" y="361249"/>
                </a:lnTo>
                <a:lnTo>
                  <a:pt x="929152" y="361249"/>
                </a:lnTo>
                <a:lnTo>
                  <a:pt x="928994" y="359771"/>
                </a:lnTo>
                <a:lnTo>
                  <a:pt x="925221" y="340965"/>
                </a:lnTo>
                <a:lnTo>
                  <a:pt x="893133" y="340965"/>
                </a:lnTo>
                <a:lnTo>
                  <a:pt x="871495" y="316644"/>
                </a:lnTo>
                <a:lnTo>
                  <a:pt x="844561" y="294143"/>
                </a:lnTo>
                <a:lnTo>
                  <a:pt x="812380" y="273501"/>
                </a:lnTo>
                <a:lnTo>
                  <a:pt x="775002" y="254754"/>
                </a:lnTo>
                <a:lnTo>
                  <a:pt x="235961" y="41464"/>
                </a:lnTo>
                <a:close/>
              </a:path>
              <a:path w="1909445" h="1767840">
                <a:moveTo>
                  <a:pt x="1759567" y="83227"/>
                </a:moveTo>
                <a:lnTo>
                  <a:pt x="1040347" y="361249"/>
                </a:lnTo>
                <a:lnTo>
                  <a:pt x="1128002" y="361249"/>
                </a:lnTo>
                <a:lnTo>
                  <a:pt x="1798347" y="102169"/>
                </a:lnTo>
                <a:lnTo>
                  <a:pt x="1759567" y="83227"/>
                </a:lnTo>
                <a:close/>
              </a:path>
              <a:path w="1909445" h="1767840">
                <a:moveTo>
                  <a:pt x="321128" y="148"/>
                </a:moveTo>
                <a:lnTo>
                  <a:pt x="282348" y="18941"/>
                </a:lnTo>
                <a:lnTo>
                  <a:pt x="802894" y="222835"/>
                </a:lnTo>
                <a:lnTo>
                  <a:pt x="839410" y="246249"/>
                </a:lnTo>
                <a:lnTo>
                  <a:pt x="865437" y="276115"/>
                </a:lnTo>
                <a:lnTo>
                  <a:pt x="882753" y="308874"/>
                </a:lnTo>
                <a:lnTo>
                  <a:pt x="893133" y="340965"/>
                </a:lnTo>
                <a:lnTo>
                  <a:pt x="925221" y="340965"/>
                </a:lnTo>
                <a:lnTo>
                  <a:pt x="912671" y="298605"/>
                </a:lnTo>
                <a:lnTo>
                  <a:pt x="895333" y="264096"/>
                </a:lnTo>
                <a:lnTo>
                  <a:pt x="846639" y="211552"/>
                </a:lnTo>
                <a:lnTo>
                  <a:pt x="815423" y="193750"/>
                </a:lnTo>
                <a:lnTo>
                  <a:pt x="321128" y="148"/>
                </a:lnTo>
                <a:close/>
              </a:path>
              <a:path w="1909445" h="1767840">
                <a:moveTo>
                  <a:pt x="1673505" y="41314"/>
                </a:moveTo>
                <a:lnTo>
                  <a:pt x="1134612" y="254456"/>
                </a:lnTo>
                <a:lnTo>
                  <a:pt x="1096639" y="273503"/>
                </a:lnTo>
                <a:lnTo>
                  <a:pt x="1064458" y="294145"/>
                </a:lnTo>
                <a:lnTo>
                  <a:pt x="1015886" y="340965"/>
                </a:lnTo>
                <a:lnTo>
                  <a:pt x="1058178" y="340965"/>
                </a:lnTo>
                <a:lnTo>
                  <a:pt x="1059302" y="339687"/>
                </a:lnTo>
                <a:lnTo>
                  <a:pt x="1083336" y="319575"/>
                </a:lnTo>
                <a:lnTo>
                  <a:pt x="1112427" y="300946"/>
                </a:lnTo>
                <a:lnTo>
                  <a:pt x="1146545" y="283839"/>
                </a:lnTo>
                <a:lnTo>
                  <a:pt x="1711986" y="60108"/>
                </a:lnTo>
                <a:lnTo>
                  <a:pt x="1673505" y="41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0632" y="5536215"/>
            <a:ext cx="1909445" cy="1767839"/>
          </a:xfrm>
          <a:custGeom>
            <a:avLst/>
            <a:gdLst/>
            <a:ahLst/>
            <a:cxnLst/>
            <a:rect l="l" t="t" r="r" b="b"/>
            <a:pathLst>
              <a:path w="1909445" h="1767840">
                <a:moveTo>
                  <a:pt x="1084943" y="476845"/>
                </a:moveTo>
                <a:lnTo>
                  <a:pt x="824223" y="476845"/>
                </a:lnTo>
                <a:lnTo>
                  <a:pt x="824223" y="1767620"/>
                </a:lnTo>
                <a:lnTo>
                  <a:pt x="1084943" y="1767620"/>
                </a:lnTo>
                <a:lnTo>
                  <a:pt x="1084943" y="476845"/>
                </a:lnTo>
                <a:close/>
              </a:path>
              <a:path w="1909445" h="1767840">
                <a:moveTo>
                  <a:pt x="0" y="141994"/>
                </a:moveTo>
                <a:lnTo>
                  <a:pt x="0" y="1414872"/>
                </a:lnTo>
                <a:lnTo>
                  <a:pt x="773958" y="1717952"/>
                </a:lnTo>
                <a:lnTo>
                  <a:pt x="773958" y="445224"/>
                </a:lnTo>
                <a:lnTo>
                  <a:pt x="0" y="141994"/>
                </a:lnTo>
                <a:close/>
              </a:path>
              <a:path w="1909445" h="1767840">
                <a:moveTo>
                  <a:pt x="1909168" y="141994"/>
                </a:moveTo>
                <a:lnTo>
                  <a:pt x="1135209" y="445224"/>
                </a:lnTo>
                <a:lnTo>
                  <a:pt x="1135209" y="1717952"/>
                </a:lnTo>
                <a:lnTo>
                  <a:pt x="1909168" y="1414872"/>
                </a:lnTo>
                <a:lnTo>
                  <a:pt x="1909168" y="141994"/>
                </a:lnTo>
                <a:close/>
              </a:path>
              <a:path w="1909445" h="1767840">
                <a:moveTo>
                  <a:pt x="149750" y="83377"/>
                </a:moveTo>
                <a:lnTo>
                  <a:pt x="110820" y="102319"/>
                </a:lnTo>
                <a:lnTo>
                  <a:pt x="931912" y="419569"/>
                </a:lnTo>
                <a:lnTo>
                  <a:pt x="931912" y="396450"/>
                </a:lnTo>
                <a:lnTo>
                  <a:pt x="931421" y="382447"/>
                </a:lnTo>
                <a:lnTo>
                  <a:pt x="929152" y="361250"/>
                </a:lnTo>
                <a:lnTo>
                  <a:pt x="868670" y="361250"/>
                </a:lnTo>
                <a:lnTo>
                  <a:pt x="149750" y="83377"/>
                </a:lnTo>
                <a:close/>
              </a:path>
              <a:path w="1909445" h="1767840">
                <a:moveTo>
                  <a:pt x="1588636" y="0"/>
                </a:moveTo>
                <a:lnTo>
                  <a:pt x="1094340" y="193601"/>
                </a:lnTo>
                <a:lnTo>
                  <a:pt x="1093594" y="193751"/>
                </a:lnTo>
                <a:lnTo>
                  <a:pt x="1062379" y="211552"/>
                </a:lnTo>
                <a:lnTo>
                  <a:pt x="1013686" y="264096"/>
                </a:lnTo>
                <a:lnTo>
                  <a:pt x="996346" y="298605"/>
                </a:lnTo>
                <a:lnTo>
                  <a:pt x="980023" y="359774"/>
                </a:lnTo>
                <a:lnTo>
                  <a:pt x="977106" y="396450"/>
                </a:lnTo>
                <a:lnTo>
                  <a:pt x="977106" y="419569"/>
                </a:lnTo>
                <a:lnTo>
                  <a:pt x="1128000" y="361250"/>
                </a:lnTo>
                <a:lnTo>
                  <a:pt x="1040347" y="361250"/>
                </a:lnTo>
                <a:lnTo>
                  <a:pt x="1058178" y="340965"/>
                </a:lnTo>
                <a:lnTo>
                  <a:pt x="1015886" y="340965"/>
                </a:lnTo>
                <a:lnTo>
                  <a:pt x="1026266" y="308873"/>
                </a:lnTo>
                <a:lnTo>
                  <a:pt x="1043584" y="276114"/>
                </a:lnTo>
                <a:lnTo>
                  <a:pt x="1069612" y="246247"/>
                </a:lnTo>
                <a:lnTo>
                  <a:pt x="1106124" y="222836"/>
                </a:lnTo>
                <a:lnTo>
                  <a:pt x="1627267" y="18794"/>
                </a:lnTo>
                <a:lnTo>
                  <a:pt x="1588636" y="0"/>
                </a:lnTo>
                <a:close/>
              </a:path>
              <a:path w="1909445" h="1767840">
                <a:moveTo>
                  <a:pt x="235961" y="41464"/>
                </a:moveTo>
                <a:lnTo>
                  <a:pt x="197330" y="60258"/>
                </a:lnTo>
                <a:lnTo>
                  <a:pt x="762474" y="283839"/>
                </a:lnTo>
                <a:lnTo>
                  <a:pt x="796593" y="300948"/>
                </a:lnTo>
                <a:lnTo>
                  <a:pt x="825683" y="319575"/>
                </a:lnTo>
                <a:lnTo>
                  <a:pt x="849720" y="339689"/>
                </a:lnTo>
                <a:lnTo>
                  <a:pt x="868670" y="361250"/>
                </a:lnTo>
                <a:lnTo>
                  <a:pt x="929152" y="361250"/>
                </a:lnTo>
                <a:lnTo>
                  <a:pt x="928994" y="359772"/>
                </a:lnTo>
                <a:lnTo>
                  <a:pt x="925221" y="340965"/>
                </a:lnTo>
                <a:lnTo>
                  <a:pt x="893133" y="340965"/>
                </a:lnTo>
                <a:lnTo>
                  <a:pt x="871495" y="316644"/>
                </a:lnTo>
                <a:lnTo>
                  <a:pt x="844561" y="294144"/>
                </a:lnTo>
                <a:lnTo>
                  <a:pt x="812380" y="273502"/>
                </a:lnTo>
                <a:lnTo>
                  <a:pt x="775002" y="254754"/>
                </a:lnTo>
                <a:lnTo>
                  <a:pt x="235961" y="41464"/>
                </a:lnTo>
                <a:close/>
              </a:path>
              <a:path w="1909445" h="1767840">
                <a:moveTo>
                  <a:pt x="1759566" y="83227"/>
                </a:moveTo>
                <a:lnTo>
                  <a:pt x="1040347" y="361250"/>
                </a:lnTo>
                <a:lnTo>
                  <a:pt x="1128000" y="361250"/>
                </a:lnTo>
                <a:lnTo>
                  <a:pt x="1798346" y="102170"/>
                </a:lnTo>
                <a:lnTo>
                  <a:pt x="1759566" y="83227"/>
                </a:lnTo>
                <a:close/>
              </a:path>
              <a:path w="1909445" h="1767840">
                <a:moveTo>
                  <a:pt x="321128" y="149"/>
                </a:moveTo>
                <a:lnTo>
                  <a:pt x="282348" y="18942"/>
                </a:lnTo>
                <a:lnTo>
                  <a:pt x="802894" y="222836"/>
                </a:lnTo>
                <a:lnTo>
                  <a:pt x="839410" y="246249"/>
                </a:lnTo>
                <a:lnTo>
                  <a:pt x="865437" y="276116"/>
                </a:lnTo>
                <a:lnTo>
                  <a:pt x="882753" y="308874"/>
                </a:lnTo>
                <a:lnTo>
                  <a:pt x="893133" y="340965"/>
                </a:lnTo>
                <a:lnTo>
                  <a:pt x="925221" y="340965"/>
                </a:lnTo>
                <a:lnTo>
                  <a:pt x="912671" y="298605"/>
                </a:lnTo>
                <a:lnTo>
                  <a:pt x="895333" y="264096"/>
                </a:lnTo>
                <a:lnTo>
                  <a:pt x="846639" y="211552"/>
                </a:lnTo>
                <a:lnTo>
                  <a:pt x="815423" y="193751"/>
                </a:lnTo>
                <a:lnTo>
                  <a:pt x="321128" y="149"/>
                </a:lnTo>
                <a:close/>
              </a:path>
              <a:path w="1909445" h="1767840">
                <a:moveTo>
                  <a:pt x="1673505" y="41316"/>
                </a:moveTo>
                <a:lnTo>
                  <a:pt x="1134612" y="254456"/>
                </a:lnTo>
                <a:lnTo>
                  <a:pt x="1096639" y="273504"/>
                </a:lnTo>
                <a:lnTo>
                  <a:pt x="1064458" y="294146"/>
                </a:lnTo>
                <a:lnTo>
                  <a:pt x="1015886" y="340965"/>
                </a:lnTo>
                <a:lnTo>
                  <a:pt x="1058178" y="340965"/>
                </a:lnTo>
                <a:lnTo>
                  <a:pt x="1059302" y="339687"/>
                </a:lnTo>
                <a:lnTo>
                  <a:pt x="1083336" y="319575"/>
                </a:lnTo>
                <a:lnTo>
                  <a:pt x="1112427" y="300946"/>
                </a:lnTo>
                <a:lnTo>
                  <a:pt x="1146545" y="283839"/>
                </a:lnTo>
                <a:lnTo>
                  <a:pt x="1711986" y="60109"/>
                </a:lnTo>
                <a:lnTo>
                  <a:pt x="1673505" y="41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8068" y="5471002"/>
            <a:ext cx="7113270" cy="434467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0" dirty="0">
                <a:solidFill>
                  <a:srgbClr val="FFFFFF"/>
                </a:solidFill>
                <a:latin typeface="Verdana"/>
                <a:cs typeface="Verdana"/>
              </a:rPr>
              <a:t>Birthday</a:t>
            </a:r>
            <a:r>
              <a:rPr sz="5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Lau</a:t>
            </a: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Mauvignier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5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35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55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5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0" dirty="0">
                <a:solidFill>
                  <a:srgbClr val="FFFFFF"/>
                </a:solidFill>
                <a:latin typeface="Verdana"/>
                <a:cs typeface="Verdana"/>
              </a:rPr>
              <a:t>Birthday</a:t>
            </a:r>
            <a:r>
              <a:rPr sz="5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Lau</a:t>
            </a: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Mauvignier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aperback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0313" y="1821767"/>
            <a:ext cx="13428344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>
                <a:latin typeface="SimSun"/>
                <a:cs typeface="SimSun"/>
              </a:rPr>
              <a:t>The Birthday</a:t>
            </a:r>
            <a:r>
              <a:rPr spc="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Party by</a:t>
            </a:r>
            <a:r>
              <a:rPr spc="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Laurent</a:t>
            </a:r>
            <a:r>
              <a:rPr spc="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Mauvignier</a:t>
            </a:r>
          </a:p>
        </p:txBody>
      </p:sp>
      <p:sp>
        <p:nvSpPr>
          <p:cNvPr id="6" name="object 6"/>
          <p:cNvSpPr/>
          <p:nvPr/>
        </p:nvSpPr>
        <p:spPr>
          <a:xfrm>
            <a:off x="1570632" y="1535085"/>
            <a:ext cx="14588490" cy="2404745"/>
          </a:xfrm>
          <a:custGeom>
            <a:avLst/>
            <a:gdLst/>
            <a:ahLst/>
            <a:cxnLst/>
            <a:rect l="l" t="t" r="r" b="b"/>
            <a:pathLst>
              <a:path w="14588490" h="2404745">
                <a:moveTo>
                  <a:pt x="240097" y="0"/>
                </a:moveTo>
                <a:lnTo>
                  <a:pt x="14347929" y="0"/>
                </a:lnTo>
                <a:lnTo>
                  <a:pt x="14395708" y="183"/>
                </a:lnTo>
                <a:lnTo>
                  <a:pt x="14434239" y="1470"/>
                </a:lnTo>
                <a:lnTo>
                  <a:pt x="14488846" y="11765"/>
                </a:lnTo>
                <a:lnTo>
                  <a:pt x="14542244" y="45785"/>
                </a:lnTo>
                <a:lnTo>
                  <a:pt x="14576268" y="99184"/>
                </a:lnTo>
                <a:lnTo>
                  <a:pt x="14586557" y="153788"/>
                </a:lnTo>
                <a:lnTo>
                  <a:pt x="14587843" y="192318"/>
                </a:lnTo>
                <a:lnTo>
                  <a:pt x="14588027" y="240097"/>
                </a:lnTo>
                <a:lnTo>
                  <a:pt x="14588027" y="2164057"/>
                </a:lnTo>
                <a:lnTo>
                  <a:pt x="14587843" y="2211836"/>
                </a:lnTo>
                <a:lnTo>
                  <a:pt x="14586557" y="2250366"/>
                </a:lnTo>
                <a:lnTo>
                  <a:pt x="14576268" y="2304970"/>
                </a:lnTo>
                <a:lnTo>
                  <a:pt x="14542244" y="2358369"/>
                </a:lnTo>
                <a:lnTo>
                  <a:pt x="14488846" y="2392388"/>
                </a:lnTo>
                <a:lnTo>
                  <a:pt x="14434239" y="2402684"/>
                </a:lnTo>
                <a:lnTo>
                  <a:pt x="14395708" y="2403971"/>
                </a:lnTo>
                <a:lnTo>
                  <a:pt x="14347929" y="2404155"/>
                </a:lnTo>
                <a:lnTo>
                  <a:pt x="240097" y="2404155"/>
                </a:lnTo>
                <a:lnTo>
                  <a:pt x="192318" y="2403971"/>
                </a:lnTo>
                <a:lnTo>
                  <a:pt x="153788" y="2402684"/>
                </a:lnTo>
                <a:lnTo>
                  <a:pt x="99184" y="2392388"/>
                </a:lnTo>
                <a:lnTo>
                  <a:pt x="45785" y="2358369"/>
                </a:lnTo>
                <a:lnTo>
                  <a:pt x="11765" y="2304970"/>
                </a:lnTo>
                <a:lnTo>
                  <a:pt x="1470" y="2250366"/>
                </a:lnTo>
                <a:lnTo>
                  <a:pt x="183" y="2211836"/>
                </a:lnTo>
                <a:lnTo>
                  <a:pt x="0" y="2164057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0632" y="5536215"/>
            <a:ext cx="1909445" cy="1767839"/>
          </a:xfrm>
          <a:custGeom>
            <a:avLst/>
            <a:gdLst/>
            <a:ahLst/>
            <a:cxnLst/>
            <a:rect l="l" t="t" r="r" b="b"/>
            <a:pathLst>
              <a:path w="1909445" h="1767840">
                <a:moveTo>
                  <a:pt x="1084943" y="476845"/>
                </a:moveTo>
                <a:lnTo>
                  <a:pt x="824223" y="476845"/>
                </a:lnTo>
                <a:lnTo>
                  <a:pt x="824223" y="1767620"/>
                </a:lnTo>
                <a:lnTo>
                  <a:pt x="1084943" y="1767620"/>
                </a:lnTo>
                <a:lnTo>
                  <a:pt x="1084943" y="476845"/>
                </a:lnTo>
                <a:close/>
              </a:path>
              <a:path w="1909445" h="1767840">
                <a:moveTo>
                  <a:pt x="0" y="141994"/>
                </a:moveTo>
                <a:lnTo>
                  <a:pt x="0" y="1414872"/>
                </a:lnTo>
                <a:lnTo>
                  <a:pt x="773958" y="1717952"/>
                </a:lnTo>
                <a:lnTo>
                  <a:pt x="773958" y="445224"/>
                </a:lnTo>
                <a:lnTo>
                  <a:pt x="0" y="141994"/>
                </a:lnTo>
                <a:close/>
              </a:path>
              <a:path w="1909445" h="1767840">
                <a:moveTo>
                  <a:pt x="1909168" y="141994"/>
                </a:moveTo>
                <a:lnTo>
                  <a:pt x="1135209" y="445224"/>
                </a:lnTo>
                <a:lnTo>
                  <a:pt x="1135209" y="1717952"/>
                </a:lnTo>
                <a:lnTo>
                  <a:pt x="1909168" y="1414872"/>
                </a:lnTo>
                <a:lnTo>
                  <a:pt x="1909168" y="141994"/>
                </a:lnTo>
                <a:close/>
              </a:path>
              <a:path w="1909445" h="1767840">
                <a:moveTo>
                  <a:pt x="149750" y="83377"/>
                </a:moveTo>
                <a:lnTo>
                  <a:pt x="110820" y="102319"/>
                </a:lnTo>
                <a:lnTo>
                  <a:pt x="931912" y="419569"/>
                </a:lnTo>
                <a:lnTo>
                  <a:pt x="931912" y="396450"/>
                </a:lnTo>
                <a:lnTo>
                  <a:pt x="931421" y="382447"/>
                </a:lnTo>
                <a:lnTo>
                  <a:pt x="929152" y="361250"/>
                </a:lnTo>
                <a:lnTo>
                  <a:pt x="868670" y="361250"/>
                </a:lnTo>
                <a:lnTo>
                  <a:pt x="149750" y="83377"/>
                </a:lnTo>
                <a:close/>
              </a:path>
              <a:path w="1909445" h="1767840">
                <a:moveTo>
                  <a:pt x="1588636" y="0"/>
                </a:moveTo>
                <a:lnTo>
                  <a:pt x="1094340" y="193601"/>
                </a:lnTo>
                <a:lnTo>
                  <a:pt x="1093594" y="193751"/>
                </a:lnTo>
                <a:lnTo>
                  <a:pt x="1062379" y="211552"/>
                </a:lnTo>
                <a:lnTo>
                  <a:pt x="1013686" y="264096"/>
                </a:lnTo>
                <a:lnTo>
                  <a:pt x="996346" y="298605"/>
                </a:lnTo>
                <a:lnTo>
                  <a:pt x="980023" y="359774"/>
                </a:lnTo>
                <a:lnTo>
                  <a:pt x="977106" y="396450"/>
                </a:lnTo>
                <a:lnTo>
                  <a:pt x="977106" y="419569"/>
                </a:lnTo>
                <a:lnTo>
                  <a:pt x="1128000" y="361250"/>
                </a:lnTo>
                <a:lnTo>
                  <a:pt x="1040347" y="361250"/>
                </a:lnTo>
                <a:lnTo>
                  <a:pt x="1058178" y="340965"/>
                </a:lnTo>
                <a:lnTo>
                  <a:pt x="1015886" y="340965"/>
                </a:lnTo>
                <a:lnTo>
                  <a:pt x="1026266" y="308873"/>
                </a:lnTo>
                <a:lnTo>
                  <a:pt x="1043584" y="276114"/>
                </a:lnTo>
                <a:lnTo>
                  <a:pt x="1069612" y="246247"/>
                </a:lnTo>
                <a:lnTo>
                  <a:pt x="1106124" y="222836"/>
                </a:lnTo>
                <a:lnTo>
                  <a:pt x="1627267" y="18794"/>
                </a:lnTo>
                <a:lnTo>
                  <a:pt x="1588636" y="0"/>
                </a:lnTo>
                <a:close/>
              </a:path>
              <a:path w="1909445" h="1767840">
                <a:moveTo>
                  <a:pt x="235961" y="41464"/>
                </a:moveTo>
                <a:lnTo>
                  <a:pt x="197330" y="60258"/>
                </a:lnTo>
                <a:lnTo>
                  <a:pt x="762474" y="283839"/>
                </a:lnTo>
                <a:lnTo>
                  <a:pt x="796593" y="300948"/>
                </a:lnTo>
                <a:lnTo>
                  <a:pt x="825683" y="319575"/>
                </a:lnTo>
                <a:lnTo>
                  <a:pt x="849720" y="339689"/>
                </a:lnTo>
                <a:lnTo>
                  <a:pt x="868670" y="361250"/>
                </a:lnTo>
                <a:lnTo>
                  <a:pt x="929152" y="361250"/>
                </a:lnTo>
                <a:lnTo>
                  <a:pt x="928994" y="359772"/>
                </a:lnTo>
                <a:lnTo>
                  <a:pt x="925221" y="340965"/>
                </a:lnTo>
                <a:lnTo>
                  <a:pt x="893133" y="340965"/>
                </a:lnTo>
                <a:lnTo>
                  <a:pt x="871495" y="316644"/>
                </a:lnTo>
                <a:lnTo>
                  <a:pt x="844561" y="294144"/>
                </a:lnTo>
                <a:lnTo>
                  <a:pt x="812380" y="273502"/>
                </a:lnTo>
                <a:lnTo>
                  <a:pt x="775002" y="254754"/>
                </a:lnTo>
                <a:lnTo>
                  <a:pt x="235961" y="41464"/>
                </a:lnTo>
                <a:close/>
              </a:path>
              <a:path w="1909445" h="1767840">
                <a:moveTo>
                  <a:pt x="1759566" y="83227"/>
                </a:moveTo>
                <a:lnTo>
                  <a:pt x="1040347" y="361250"/>
                </a:lnTo>
                <a:lnTo>
                  <a:pt x="1128000" y="361250"/>
                </a:lnTo>
                <a:lnTo>
                  <a:pt x="1798346" y="102170"/>
                </a:lnTo>
                <a:lnTo>
                  <a:pt x="1759566" y="83227"/>
                </a:lnTo>
                <a:close/>
              </a:path>
              <a:path w="1909445" h="1767840">
                <a:moveTo>
                  <a:pt x="321128" y="149"/>
                </a:moveTo>
                <a:lnTo>
                  <a:pt x="282348" y="18942"/>
                </a:lnTo>
                <a:lnTo>
                  <a:pt x="802894" y="222836"/>
                </a:lnTo>
                <a:lnTo>
                  <a:pt x="839410" y="246249"/>
                </a:lnTo>
                <a:lnTo>
                  <a:pt x="865437" y="276116"/>
                </a:lnTo>
                <a:lnTo>
                  <a:pt x="882753" y="308874"/>
                </a:lnTo>
                <a:lnTo>
                  <a:pt x="893133" y="340965"/>
                </a:lnTo>
                <a:lnTo>
                  <a:pt x="925221" y="340965"/>
                </a:lnTo>
                <a:lnTo>
                  <a:pt x="912671" y="298605"/>
                </a:lnTo>
                <a:lnTo>
                  <a:pt x="895333" y="264096"/>
                </a:lnTo>
                <a:lnTo>
                  <a:pt x="846639" y="211552"/>
                </a:lnTo>
                <a:lnTo>
                  <a:pt x="815423" y="193751"/>
                </a:lnTo>
                <a:lnTo>
                  <a:pt x="321128" y="149"/>
                </a:lnTo>
                <a:close/>
              </a:path>
              <a:path w="1909445" h="1767840">
                <a:moveTo>
                  <a:pt x="1673505" y="41316"/>
                </a:moveTo>
                <a:lnTo>
                  <a:pt x="1134612" y="254456"/>
                </a:lnTo>
                <a:lnTo>
                  <a:pt x="1096639" y="273504"/>
                </a:lnTo>
                <a:lnTo>
                  <a:pt x="1064458" y="294146"/>
                </a:lnTo>
                <a:lnTo>
                  <a:pt x="1015886" y="340965"/>
                </a:lnTo>
                <a:lnTo>
                  <a:pt x="1058178" y="340965"/>
                </a:lnTo>
                <a:lnTo>
                  <a:pt x="1059302" y="339687"/>
                </a:lnTo>
                <a:lnTo>
                  <a:pt x="1083336" y="319575"/>
                </a:lnTo>
                <a:lnTo>
                  <a:pt x="1112427" y="300946"/>
                </a:lnTo>
                <a:lnTo>
                  <a:pt x="1146545" y="283839"/>
                </a:lnTo>
                <a:lnTo>
                  <a:pt x="1711986" y="60109"/>
                </a:lnTo>
                <a:lnTo>
                  <a:pt x="1673505" y="41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71263" y="1928955"/>
          <a:ext cx="13465808" cy="1614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7493">
                <a:tc>
                  <a:txBody>
                    <a:bodyPr/>
                    <a:lstStyle/>
                    <a:p>
                      <a:pPr marL="31750">
                        <a:lnSpc>
                          <a:spcPts val="5585"/>
                        </a:lnSpc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The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5585"/>
                        </a:lnSpc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Birthday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5585"/>
                        </a:lnSpc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Party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5585"/>
                        </a:lnSpc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by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5585"/>
                        </a:lnSpc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Laurent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5585"/>
                        </a:lnSpc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Mauvignier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493">
                <a:tc>
                  <a:txBody>
                    <a:bodyPr/>
                    <a:lstStyle/>
                    <a:p>
                      <a:pPr marL="31750">
                        <a:lnSpc>
                          <a:spcPts val="6155"/>
                        </a:lnSpc>
                        <a:spcBef>
                          <a:spcPts val="105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in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6155"/>
                        </a:lnSpc>
                        <a:spcBef>
                          <a:spcPts val="10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paperback</a:t>
                      </a:r>
                      <a:endParaRPr sz="5250">
                        <a:latin typeface="SimSun"/>
                        <a:cs typeface="SimSun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70632" y="1535085"/>
            <a:ext cx="14588490" cy="2404745"/>
          </a:xfrm>
          <a:custGeom>
            <a:avLst/>
            <a:gdLst/>
            <a:ahLst/>
            <a:cxnLst/>
            <a:rect l="l" t="t" r="r" b="b"/>
            <a:pathLst>
              <a:path w="14588490" h="2404745">
                <a:moveTo>
                  <a:pt x="240097" y="0"/>
                </a:moveTo>
                <a:lnTo>
                  <a:pt x="14347929" y="0"/>
                </a:lnTo>
                <a:lnTo>
                  <a:pt x="14395708" y="183"/>
                </a:lnTo>
                <a:lnTo>
                  <a:pt x="14434239" y="1470"/>
                </a:lnTo>
                <a:lnTo>
                  <a:pt x="14488846" y="11765"/>
                </a:lnTo>
                <a:lnTo>
                  <a:pt x="14542244" y="45785"/>
                </a:lnTo>
                <a:lnTo>
                  <a:pt x="14576268" y="99184"/>
                </a:lnTo>
                <a:lnTo>
                  <a:pt x="14586557" y="153788"/>
                </a:lnTo>
                <a:lnTo>
                  <a:pt x="14587843" y="192318"/>
                </a:lnTo>
                <a:lnTo>
                  <a:pt x="14588027" y="240097"/>
                </a:lnTo>
                <a:lnTo>
                  <a:pt x="14588027" y="2164057"/>
                </a:lnTo>
                <a:lnTo>
                  <a:pt x="14587843" y="2211836"/>
                </a:lnTo>
                <a:lnTo>
                  <a:pt x="14586557" y="2250366"/>
                </a:lnTo>
                <a:lnTo>
                  <a:pt x="14576268" y="2304970"/>
                </a:lnTo>
                <a:lnTo>
                  <a:pt x="14542244" y="2358369"/>
                </a:lnTo>
                <a:lnTo>
                  <a:pt x="14488846" y="2392388"/>
                </a:lnTo>
                <a:lnTo>
                  <a:pt x="14434239" y="2402684"/>
                </a:lnTo>
                <a:lnTo>
                  <a:pt x="14395708" y="2403971"/>
                </a:lnTo>
                <a:lnTo>
                  <a:pt x="14347929" y="2404155"/>
                </a:lnTo>
                <a:lnTo>
                  <a:pt x="240097" y="2404155"/>
                </a:lnTo>
                <a:lnTo>
                  <a:pt x="192318" y="2403971"/>
                </a:lnTo>
                <a:lnTo>
                  <a:pt x="153788" y="2402684"/>
                </a:lnTo>
                <a:lnTo>
                  <a:pt x="99184" y="2392388"/>
                </a:lnTo>
                <a:lnTo>
                  <a:pt x="45785" y="2358369"/>
                </a:lnTo>
                <a:lnTo>
                  <a:pt x="11765" y="2304970"/>
                </a:lnTo>
                <a:lnTo>
                  <a:pt x="1470" y="2250366"/>
                </a:lnTo>
                <a:lnTo>
                  <a:pt x="183" y="2211836"/>
                </a:lnTo>
                <a:lnTo>
                  <a:pt x="0" y="2164057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0632" y="8213191"/>
            <a:ext cx="1909445" cy="1767839"/>
          </a:xfrm>
          <a:custGeom>
            <a:avLst/>
            <a:gdLst/>
            <a:ahLst/>
            <a:cxnLst/>
            <a:rect l="l" t="t" r="r" b="b"/>
            <a:pathLst>
              <a:path w="1909445" h="1767840">
                <a:moveTo>
                  <a:pt x="1084944" y="476844"/>
                </a:moveTo>
                <a:lnTo>
                  <a:pt x="824224" y="476844"/>
                </a:lnTo>
                <a:lnTo>
                  <a:pt x="824224" y="1767620"/>
                </a:lnTo>
                <a:lnTo>
                  <a:pt x="1084944" y="1767620"/>
                </a:lnTo>
                <a:lnTo>
                  <a:pt x="1084944" y="476844"/>
                </a:lnTo>
                <a:close/>
              </a:path>
              <a:path w="1909445" h="1767840">
                <a:moveTo>
                  <a:pt x="0" y="141993"/>
                </a:moveTo>
                <a:lnTo>
                  <a:pt x="0" y="1414872"/>
                </a:lnTo>
                <a:lnTo>
                  <a:pt x="773958" y="1717951"/>
                </a:lnTo>
                <a:lnTo>
                  <a:pt x="773958" y="445223"/>
                </a:lnTo>
                <a:lnTo>
                  <a:pt x="0" y="141993"/>
                </a:lnTo>
                <a:close/>
              </a:path>
              <a:path w="1909445" h="1767840">
                <a:moveTo>
                  <a:pt x="1909168" y="141993"/>
                </a:moveTo>
                <a:lnTo>
                  <a:pt x="1135209" y="445223"/>
                </a:lnTo>
                <a:lnTo>
                  <a:pt x="1135209" y="1717951"/>
                </a:lnTo>
                <a:lnTo>
                  <a:pt x="1909168" y="1414872"/>
                </a:lnTo>
                <a:lnTo>
                  <a:pt x="1909168" y="141993"/>
                </a:lnTo>
                <a:close/>
              </a:path>
              <a:path w="1909445" h="1767840">
                <a:moveTo>
                  <a:pt x="149750" y="83376"/>
                </a:moveTo>
                <a:lnTo>
                  <a:pt x="110821" y="102319"/>
                </a:lnTo>
                <a:lnTo>
                  <a:pt x="931912" y="419569"/>
                </a:lnTo>
                <a:lnTo>
                  <a:pt x="931912" y="396449"/>
                </a:lnTo>
                <a:lnTo>
                  <a:pt x="931421" y="382446"/>
                </a:lnTo>
                <a:lnTo>
                  <a:pt x="929152" y="361249"/>
                </a:lnTo>
                <a:lnTo>
                  <a:pt x="868671" y="361249"/>
                </a:lnTo>
                <a:lnTo>
                  <a:pt x="149750" y="83376"/>
                </a:lnTo>
                <a:close/>
              </a:path>
              <a:path w="1909445" h="1767840">
                <a:moveTo>
                  <a:pt x="1588636" y="0"/>
                </a:moveTo>
                <a:lnTo>
                  <a:pt x="1094341" y="193601"/>
                </a:lnTo>
                <a:lnTo>
                  <a:pt x="1093594" y="193750"/>
                </a:lnTo>
                <a:lnTo>
                  <a:pt x="1062379" y="211552"/>
                </a:lnTo>
                <a:lnTo>
                  <a:pt x="1013687" y="264096"/>
                </a:lnTo>
                <a:lnTo>
                  <a:pt x="996347" y="298605"/>
                </a:lnTo>
                <a:lnTo>
                  <a:pt x="980023" y="359773"/>
                </a:lnTo>
                <a:lnTo>
                  <a:pt x="977106" y="396449"/>
                </a:lnTo>
                <a:lnTo>
                  <a:pt x="977106" y="419569"/>
                </a:lnTo>
                <a:lnTo>
                  <a:pt x="1128002" y="361249"/>
                </a:lnTo>
                <a:lnTo>
                  <a:pt x="1040347" y="361249"/>
                </a:lnTo>
                <a:lnTo>
                  <a:pt x="1058178" y="340965"/>
                </a:lnTo>
                <a:lnTo>
                  <a:pt x="1015886" y="340965"/>
                </a:lnTo>
                <a:lnTo>
                  <a:pt x="1026266" y="308873"/>
                </a:lnTo>
                <a:lnTo>
                  <a:pt x="1043584" y="276113"/>
                </a:lnTo>
                <a:lnTo>
                  <a:pt x="1069612" y="246247"/>
                </a:lnTo>
                <a:lnTo>
                  <a:pt x="1106124" y="222835"/>
                </a:lnTo>
                <a:lnTo>
                  <a:pt x="1627267" y="18793"/>
                </a:lnTo>
                <a:lnTo>
                  <a:pt x="1588636" y="0"/>
                </a:lnTo>
                <a:close/>
              </a:path>
              <a:path w="1909445" h="1767840">
                <a:moveTo>
                  <a:pt x="235961" y="41464"/>
                </a:moveTo>
                <a:lnTo>
                  <a:pt x="197330" y="60257"/>
                </a:lnTo>
                <a:lnTo>
                  <a:pt x="762474" y="283839"/>
                </a:lnTo>
                <a:lnTo>
                  <a:pt x="796593" y="300948"/>
                </a:lnTo>
                <a:lnTo>
                  <a:pt x="825684" y="319575"/>
                </a:lnTo>
                <a:lnTo>
                  <a:pt x="849720" y="339688"/>
                </a:lnTo>
                <a:lnTo>
                  <a:pt x="868671" y="361249"/>
                </a:lnTo>
                <a:lnTo>
                  <a:pt x="929152" y="361249"/>
                </a:lnTo>
                <a:lnTo>
                  <a:pt x="928994" y="359771"/>
                </a:lnTo>
                <a:lnTo>
                  <a:pt x="925221" y="340965"/>
                </a:lnTo>
                <a:lnTo>
                  <a:pt x="893133" y="340965"/>
                </a:lnTo>
                <a:lnTo>
                  <a:pt x="871495" y="316644"/>
                </a:lnTo>
                <a:lnTo>
                  <a:pt x="844561" y="294143"/>
                </a:lnTo>
                <a:lnTo>
                  <a:pt x="812380" y="273501"/>
                </a:lnTo>
                <a:lnTo>
                  <a:pt x="775002" y="254754"/>
                </a:lnTo>
                <a:lnTo>
                  <a:pt x="235961" y="41464"/>
                </a:lnTo>
                <a:close/>
              </a:path>
              <a:path w="1909445" h="1767840">
                <a:moveTo>
                  <a:pt x="1759567" y="83227"/>
                </a:moveTo>
                <a:lnTo>
                  <a:pt x="1040347" y="361249"/>
                </a:lnTo>
                <a:lnTo>
                  <a:pt x="1128002" y="361249"/>
                </a:lnTo>
                <a:lnTo>
                  <a:pt x="1798347" y="102169"/>
                </a:lnTo>
                <a:lnTo>
                  <a:pt x="1759567" y="83227"/>
                </a:lnTo>
                <a:close/>
              </a:path>
              <a:path w="1909445" h="1767840">
                <a:moveTo>
                  <a:pt x="321128" y="148"/>
                </a:moveTo>
                <a:lnTo>
                  <a:pt x="282348" y="18941"/>
                </a:lnTo>
                <a:lnTo>
                  <a:pt x="802894" y="222835"/>
                </a:lnTo>
                <a:lnTo>
                  <a:pt x="839410" y="246249"/>
                </a:lnTo>
                <a:lnTo>
                  <a:pt x="865437" y="276115"/>
                </a:lnTo>
                <a:lnTo>
                  <a:pt x="882753" y="308874"/>
                </a:lnTo>
                <a:lnTo>
                  <a:pt x="893133" y="340965"/>
                </a:lnTo>
                <a:lnTo>
                  <a:pt x="925221" y="340965"/>
                </a:lnTo>
                <a:lnTo>
                  <a:pt x="912671" y="298605"/>
                </a:lnTo>
                <a:lnTo>
                  <a:pt x="895333" y="264096"/>
                </a:lnTo>
                <a:lnTo>
                  <a:pt x="846639" y="211552"/>
                </a:lnTo>
                <a:lnTo>
                  <a:pt x="815423" y="193750"/>
                </a:lnTo>
                <a:lnTo>
                  <a:pt x="321128" y="148"/>
                </a:lnTo>
                <a:close/>
              </a:path>
              <a:path w="1909445" h="1767840">
                <a:moveTo>
                  <a:pt x="1673505" y="41314"/>
                </a:moveTo>
                <a:lnTo>
                  <a:pt x="1134612" y="254456"/>
                </a:lnTo>
                <a:lnTo>
                  <a:pt x="1096639" y="273503"/>
                </a:lnTo>
                <a:lnTo>
                  <a:pt x="1064458" y="294145"/>
                </a:lnTo>
                <a:lnTo>
                  <a:pt x="1015886" y="340965"/>
                </a:lnTo>
                <a:lnTo>
                  <a:pt x="1058178" y="340965"/>
                </a:lnTo>
                <a:lnTo>
                  <a:pt x="1059302" y="339687"/>
                </a:lnTo>
                <a:lnTo>
                  <a:pt x="1083336" y="319575"/>
                </a:lnTo>
                <a:lnTo>
                  <a:pt x="1112427" y="300946"/>
                </a:lnTo>
                <a:lnTo>
                  <a:pt x="1146545" y="283839"/>
                </a:lnTo>
                <a:lnTo>
                  <a:pt x="1711986" y="60108"/>
                </a:lnTo>
                <a:lnTo>
                  <a:pt x="1673505" y="41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8068" y="5471002"/>
            <a:ext cx="10053955" cy="434467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0" dirty="0">
                <a:solidFill>
                  <a:srgbClr val="FFFFFF"/>
                </a:solidFill>
                <a:latin typeface="Verdana"/>
                <a:cs typeface="Verdana"/>
              </a:rPr>
              <a:t>Birthday</a:t>
            </a:r>
            <a:r>
              <a:rPr sz="5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550" spc="-25" dirty="0">
                <a:solidFill>
                  <a:srgbClr val="FFFFFF"/>
                </a:solidFill>
                <a:latin typeface="Verdana"/>
                <a:cs typeface="Verdana"/>
              </a:rPr>
              <a:t>Laurent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Mauvignier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Paperback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60" dirty="0">
                <a:solidFill>
                  <a:srgbClr val="FFFFFF"/>
                </a:solidFill>
                <a:latin typeface="Verdana"/>
                <a:cs typeface="Verdana"/>
              </a:rPr>
              <a:t>1st</a:t>
            </a:r>
            <a:r>
              <a:rPr sz="3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edition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0" dirty="0">
                <a:solidFill>
                  <a:srgbClr val="FFFFFF"/>
                </a:solidFill>
                <a:latin typeface="Verdana"/>
                <a:cs typeface="Verdana"/>
              </a:rPr>
              <a:t>Birthday</a:t>
            </a:r>
            <a:r>
              <a:rPr sz="5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Party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550" spc="-25" dirty="0">
                <a:solidFill>
                  <a:srgbClr val="FFFFFF"/>
                </a:solidFill>
                <a:latin typeface="Verdana"/>
                <a:cs typeface="Verdana"/>
              </a:rPr>
              <a:t>Laurent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Mauvignier</a:t>
            </a:r>
            <a:r>
              <a:rPr sz="3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Paperback</a:t>
            </a:r>
            <a:r>
              <a:rPr sz="3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4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2nd</a:t>
            </a:r>
            <a:r>
              <a:rPr sz="3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edition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248158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80" dirty="0"/>
              <a:t>ISBN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6086" y="2950360"/>
            <a:ext cx="4312285" cy="3992245"/>
          </a:xfrm>
          <a:custGeom>
            <a:avLst/>
            <a:gdLst/>
            <a:ahLst/>
            <a:cxnLst/>
            <a:rect l="l" t="t" r="r" b="b"/>
            <a:pathLst>
              <a:path w="4312284" h="3992245">
                <a:moveTo>
                  <a:pt x="2450387" y="1076971"/>
                </a:moveTo>
                <a:lnTo>
                  <a:pt x="1861539" y="1076971"/>
                </a:lnTo>
                <a:lnTo>
                  <a:pt x="1861539" y="3992237"/>
                </a:lnTo>
                <a:lnTo>
                  <a:pt x="2450387" y="3992237"/>
                </a:lnTo>
                <a:lnTo>
                  <a:pt x="2450387" y="1076971"/>
                </a:lnTo>
                <a:close/>
              </a:path>
              <a:path w="4312284" h="3992245">
                <a:moveTo>
                  <a:pt x="0" y="320700"/>
                </a:moveTo>
                <a:lnTo>
                  <a:pt x="0" y="3195541"/>
                </a:lnTo>
                <a:lnTo>
                  <a:pt x="1748014" y="3880059"/>
                </a:lnTo>
                <a:lnTo>
                  <a:pt x="1748014" y="1005554"/>
                </a:lnTo>
                <a:lnTo>
                  <a:pt x="0" y="320700"/>
                </a:lnTo>
                <a:close/>
              </a:path>
              <a:path w="4312284" h="3992245">
                <a:moveTo>
                  <a:pt x="4311929" y="320700"/>
                </a:moveTo>
                <a:lnTo>
                  <a:pt x="2563912" y="1005554"/>
                </a:lnTo>
                <a:lnTo>
                  <a:pt x="2563912" y="3880059"/>
                </a:lnTo>
                <a:lnTo>
                  <a:pt x="4311929" y="3195541"/>
                </a:lnTo>
                <a:lnTo>
                  <a:pt x="4311929" y="320700"/>
                </a:lnTo>
                <a:close/>
              </a:path>
              <a:path w="4312284" h="3992245">
                <a:moveTo>
                  <a:pt x="338216" y="188310"/>
                </a:moveTo>
                <a:lnTo>
                  <a:pt x="250293" y="231092"/>
                </a:lnTo>
                <a:lnTo>
                  <a:pt x="2104758" y="947613"/>
                </a:lnTo>
                <a:lnTo>
                  <a:pt x="2104758" y="895398"/>
                </a:lnTo>
                <a:lnTo>
                  <a:pt x="2104118" y="871848"/>
                </a:lnTo>
                <a:lnTo>
                  <a:pt x="2101090" y="835026"/>
                </a:lnTo>
                <a:lnTo>
                  <a:pt x="2098228" y="815897"/>
                </a:lnTo>
                <a:lnTo>
                  <a:pt x="1961926" y="815897"/>
                </a:lnTo>
                <a:lnTo>
                  <a:pt x="338216" y="188310"/>
                </a:lnTo>
                <a:close/>
              </a:path>
              <a:path w="4312284" h="3992245">
                <a:moveTo>
                  <a:pt x="3587993" y="0"/>
                </a:moveTo>
                <a:lnTo>
                  <a:pt x="2471609" y="437256"/>
                </a:lnTo>
                <a:lnTo>
                  <a:pt x="2469925" y="437594"/>
                </a:lnTo>
                <a:lnTo>
                  <a:pt x="2428388" y="458981"/>
                </a:lnTo>
                <a:lnTo>
                  <a:pt x="2390189" y="484598"/>
                </a:lnTo>
                <a:lnTo>
                  <a:pt x="2355358" y="514396"/>
                </a:lnTo>
                <a:lnTo>
                  <a:pt x="2323923" y="548325"/>
                </a:lnTo>
                <a:lnTo>
                  <a:pt x="2295914" y="586337"/>
                </a:lnTo>
                <a:lnTo>
                  <a:pt x="2271358" y="628383"/>
                </a:lnTo>
                <a:lnTo>
                  <a:pt x="2250286" y="674412"/>
                </a:lnTo>
                <a:lnTo>
                  <a:pt x="2230267" y="733364"/>
                </a:lnTo>
                <a:lnTo>
                  <a:pt x="2217551" y="787885"/>
                </a:lnTo>
                <a:lnTo>
                  <a:pt x="2210498" y="835029"/>
                </a:lnTo>
                <a:lnTo>
                  <a:pt x="2206830" y="895398"/>
                </a:lnTo>
                <a:lnTo>
                  <a:pt x="2206830" y="947613"/>
                </a:lnTo>
                <a:lnTo>
                  <a:pt x="2547631" y="815897"/>
                </a:lnTo>
                <a:lnTo>
                  <a:pt x="2349663" y="815897"/>
                </a:lnTo>
                <a:lnTo>
                  <a:pt x="2376925" y="783070"/>
                </a:lnTo>
                <a:lnTo>
                  <a:pt x="2390321" y="770083"/>
                </a:lnTo>
                <a:lnTo>
                  <a:pt x="2294417" y="770083"/>
                </a:lnTo>
                <a:lnTo>
                  <a:pt x="2306129" y="729319"/>
                </a:lnTo>
                <a:lnTo>
                  <a:pt x="2322396" y="686937"/>
                </a:lnTo>
                <a:lnTo>
                  <a:pt x="2343967" y="644438"/>
                </a:lnTo>
                <a:lnTo>
                  <a:pt x="2371588" y="603322"/>
                </a:lnTo>
                <a:lnTo>
                  <a:pt x="2406006" y="565091"/>
                </a:lnTo>
                <a:lnTo>
                  <a:pt x="2447968" y="531244"/>
                </a:lnTo>
                <a:lnTo>
                  <a:pt x="2498222" y="503283"/>
                </a:lnTo>
                <a:lnTo>
                  <a:pt x="3675247" y="42445"/>
                </a:lnTo>
                <a:lnTo>
                  <a:pt x="3587993" y="0"/>
                </a:lnTo>
                <a:close/>
              </a:path>
              <a:path w="4312284" h="3992245">
                <a:moveTo>
                  <a:pt x="532927" y="93649"/>
                </a:moveTo>
                <a:lnTo>
                  <a:pt x="445677" y="136095"/>
                </a:lnTo>
                <a:lnTo>
                  <a:pt x="1722075" y="641062"/>
                </a:lnTo>
                <a:lnTo>
                  <a:pt x="1774706" y="666437"/>
                </a:lnTo>
                <a:lnTo>
                  <a:pt x="1822300" y="693348"/>
                </a:lnTo>
                <a:lnTo>
                  <a:pt x="1864837" y="721773"/>
                </a:lnTo>
                <a:lnTo>
                  <a:pt x="1902302" y="751690"/>
                </a:lnTo>
                <a:lnTo>
                  <a:pt x="1934671" y="783073"/>
                </a:lnTo>
                <a:lnTo>
                  <a:pt x="1961926" y="815897"/>
                </a:lnTo>
                <a:lnTo>
                  <a:pt x="2098228" y="815897"/>
                </a:lnTo>
                <a:lnTo>
                  <a:pt x="2094036" y="787880"/>
                </a:lnTo>
                <a:lnTo>
                  <a:pt x="2089885" y="770083"/>
                </a:lnTo>
                <a:lnTo>
                  <a:pt x="2017173" y="770083"/>
                </a:lnTo>
                <a:lnTo>
                  <a:pt x="1990719" y="738196"/>
                </a:lnTo>
                <a:lnTo>
                  <a:pt x="1960344" y="707640"/>
                </a:lnTo>
                <a:lnTo>
                  <a:pt x="1926067" y="678431"/>
                </a:lnTo>
                <a:lnTo>
                  <a:pt x="1887911" y="650584"/>
                </a:lnTo>
                <a:lnTo>
                  <a:pt x="1845896" y="624114"/>
                </a:lnTo>
                <a:lnTo>
                  <a:pt x="1800043" y="599039"/>
                </a:lnTo>
                <a:lnTo>
                  <a:pt x="1750372" y="575373"/>
                </a:lnTo>
                <a:lnTo>
                  <a:pt x="532927" y="93649"/>
                </a:lnTo>
                <a:close/>
              </a:path>
              <a:path w="4312284" h="3992245">
                <a:moveTo>
                  <a:pt x="3974044" y="187973"/>
                </a:moveTo>
                <a:lnTo>
                  <a:pt x="2349663" y="815897"/>
                </a:lnTo>
                <a:lnTo>
                  <a:pt x="2547631" y="815897"/>
                </a:lnTo>
                <a:lnTo>
                  <a:pt x="4061633" y="230755"/>
                </a:lnTo>
                <a:lnTo>
                  <a:pt x="3974044" y="187973"/>
                </a:lnTo>
                <a:close/>
              </a:path>
              <a:path w="4312284" h="3992245">
                <a:moveTo>
                  <a:pt x="725279" y="337"/>
                </a:moveTo>
                <a:lnTo>
                  <a:pt x="637693" y="42782"/>
                </a:lnTo>
                <a:lnTo>
                  <a:pt x="1813366" y="503283"/>
                </a:lnTo>
                <a:lnTo>
                  <a:pt x="1863627" y="531247"/>
                </a:lnTo>
                <a:lnTo>
                  <a:pt x="1905592" y="565095"/>
                </a:lnTo>
                <a:lnTo>
                  <a:pt x="1940010" y="603327"/>
                </a:lnTo>
                <a:lnTo>
                  <a:pt x="1967629" y="644442"/>
                </a:lnTo>
                <a:lnTo>
                  <a:pt x="1989196" y="686940"/>
                </a:lnTo>
                <a:lnTo>
                  <a:pt x="2005461" y="729320"/>
                </a:lnTo>
                <a:lnTo>
                  <a:pt x="2017173" y="770083"/>
                </a:lnTo>
                <a:lnTo>
                  <a:pt x="2089885" y="770083"/>
                </a:lnTo>
                <a:lnTo>
                  <a:pt x="2061302" y="674412"/>
                </a:lnTo>
                <a:lnTo>
                  <a:pt x="2040234" y="628383"/>
                </a:lnTo>
                <a:lnTo>
                  <a:pt x="2015680" y="586337"/>
                </a:lnTo>
                <a:lnTo>
                  <a:pt x="1987670" y="548325"/>
                </a:lnTo>
                <a:lnTo>
                  <a:pt x="1956233" y="514395"/>
                </a:lnTo>
                <a:lnTo>
                  <a:pt x="1921400" y="484597"/>
                </a:lnTo>
                <a:lnTo>
                  <a:pt x="1883200" y="458980"/>
                </a:lnTo>
                <a:lnTo>
                  <a:pt x="1841664" y="437594"/>
                </a:lnTo>
                <a:lnTo>
                  <a:pt x="725279" y="337"/>
                </a:lnTo>
                <a:close/>
              </a:path>
              <a:path w="4312284" h="3992245">
                <a:moveTo>
                  <a:pt x="3779673" y="93313"/>
                </a:moveTo>
                <a:lnTo>
                  <a:pt x="2562564" y="574699"/>
                </a:lnTo>
                <a:lnTo>
                  <a:pt x="2561217" y="575373"/>
                </a:lnTo>
                <a:lnTo>
                  <a:pt x="2511550" y="599042"/>
                </a:lnTo>
                <a:lnTo>
                  <a:pt x="2465697" y="624119"/>
                </a:lnTo>
                <a:lnTo>
                  <a:pt x="2423682" y="650588"/>
                </a:lnTo>
                <a:lnTo>
                  <a:pt x="2385524" y="678434"/>
                </a:lnTo>
                <a:lnTo>
                  <a:pt x="2351246" y="707642"/>
                </a:lnTo>
                <a:lnTo>
                  <a:pt x="2320870" y="738197"/>
                </a:lnTo>
                <a:lnTo>
                  <a:pt x="2294417" y="770083"/>
                </a:lnTo>
                <a:lnTo>
                  <a:pt x="2390321" y="770083"/>
                </a:lnTo>
                <a:lnTo>
                  <a:pt x="2409296" y="751688"/>
                </a:lnTo>
                <a:lnTo>
                  <a:pt x="2446755" y="721773"/>
                </a:lnTo>
                <a:lnTo>
                  <a:pt x="2489292" y="693346"/>
                </a:lnTo>
                <a:lnTo>
                  <a:pt x="2536883" y="666434"/>
                </a:lnTo>
                <a:lnTo>
                  <a:pt x="2589510" y="641062"/>
                </a:lnTo>
                <a:lnTo>
                  <a:pt x="3866581" y="135758"/>
                </a:lnTo>
                <a:lnTo>
                  <a:pt x="3779673" y="93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3928" y="7522108"/>
            <a:ext cx="640588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9</a:t>
            </a:r>
            <a:r>
              <a:rPr spc="-250" dirty="0"/>
              <a:t>7</a:t>
            </a:r>
            <a:r>
              <a:rPr spc="-15" dirty="0"/>
              <a:t>8</a:t>
            </a:r>
            <a:r>
              <a:rPr spc="-395" dirty="0"/>
              <a:t>-</a:t>
            </a:r>
            <a:r>
              <a:rPr spc="-204" dirty="0"/>
              <a:t>1-804</a:t>
            </a:r>
            <a:r>
              <a:rPr spc="-285" dirty="0"/>
              <a:t>2</a:t>
            </a:r>
            <a:r>
              <a:rPr spc="-355" dirty="0"/>
              <a:t>7</a:t>
            </a:r>
            <a:r>
              <a:rPr spc="85" dirty="0"/>
              <a:t>-</a:t>
            </a:r>
            <a:r>
              <a:rPr spc="60" dirty="0"/>
              <a:t>0</a:t>
            </a:r>
            <a:r>
              <a:rPr spc="-130" dirty="0"/>
              <a:t>22-6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606298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35" dirty="0"/>
              <a:t>Primary</a:t>
            </a:r>
            <a:r>
              <a:rPr sz="7900" spc="-480" dirty="0"/>
              <a:t> </a:t>
            </a:r>
            <a:r>
              <a:rPr sz="7900" spc="-85" dirty="0"/>
              <a:t>Key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531" y="3748577"/>
            <a:ext cx="4126229" cy="979169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3985" y="3941944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6531" y="4759017"/>
            <a:ext cx="4126229" cy="101600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998" y="4962855"/>
            <a:ext cx="17849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531" y="5806106"/>
            <a:ext cx="4126229" cy="101600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7968" y="6009944"/>
            <a:ext cx="36175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6531" y="6853194"/>
            <a:ext cx="4126229" cy="101600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1590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1700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4438" y="7057032"/>
            <a:ext cx="354457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6531" y="7900282"/>
            <a:ext cx="4126229" cy="979169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05104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614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6465" y="8093650"/>
            <a:ext cx="154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822" y="3643868"/>
            <a:ext cx="9012555" cy="5340350"/>
            <a:chOff x="2041822" y="3643868"/>
            <a:chExt cx="9012555" cy="5340350"/>
          </a:xfrm>
        </p:grpSpPr>
        <p:sp>
          <p:nvSpPr>
            <p:cNvPr id="13" name="object 13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4246145" y="0"/>
                  </a:moveTo>
                  <a:lnTo>
                    <a:pt x="4246145" y="5340151"/>
                  </a:lnTo>
                </a:path>
                <a:path w="9012555" h="5340350">
                  <a:moveTo>
                    <a:pt x="0" y="1099442"/>
                  </a:moveTo>
                  <a:lnTo>
                    <a:pt x="9012176" y="1099442"/>
                  </a:lnTo>
                </a:path>
                <a:path w="9012555" h="5340350">
                  <a:moveTo>
                    <a:pt x="0" y="2146531"/>
                  </a:moveTo>
                  <a:lnTo>
                    <a:pt x="9012176" y="2146531"/>
                  </a:lnTo>
                </a:path>
                <a:path w="9012555" h="5340350">
                  <a:moveTo>
                    <a:pt x="0" y="3193620"/>
                  </a:moveTo>
                  <a:lnTo>
                    <a:pt x="9012176" y="3193620"/>
                  </a:lnTo>
                </a:path>
                <a:path w="9012555" h="5340350">
                  <a:moveTo>
                    <a:pt x="0" y="4240708"/>
                  </a:moveTo>
                  <a:lnTo>
                    <a:pt x="9012176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52354" y="0"/>
                  </a:moveTo>
                  <a:lnTo>
                    <a:pt x="52354" y="5340151"/>
                  </a:lnTo>
                </a:path>
                <a:path w="9012555" h="5340350">
                  <a:moveTo>
                    <a:pt x="8959822" y="0"/>
                  </a:moveTo>
                  <a:lnTo>
                    <a:pt x="8959822" y="5340151"/>
                  </a:lnTo>
                </a:path>
                <a:path w="9012555" h="5340350">
                  <a:moveTo>
                    <a:pt x="0" y="52354"/>
                  </a:moveTo>
                  <a:lnTo>
                    <a:pt x="9012176" y="52354"/>
                  </a:lnTo>
                </a:path>
                <a:path w="9012555" h="5340350">
                  <a:moveTo>
                    <a:pt x="0" y="5287797"/>
                  </a:moveTo>
                  <a:lnTo>
                    <a:pt x="9012176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08227" y="2511338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600900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85" dirty="0"/>
              <a:t>Foreign</a:t>
            </a:r>
            <a:r>
              <a:rPr sz="7900" spc="-470" dirty="0"/>
              <a:t> </a:t>
            </a:r>
            <a:r>
              <a:rPr sz="7900" spc="-85" dirty="0"/>
              <a:t>Key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8581" y="1763999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64152" y="1763999"/>
            <a:ext cx="135763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50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290" y="2581073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9015" y="2784911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3290" y="3628161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2073" y="3831999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90" y="4675250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92292" y="487908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3290" y="5722338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95225" y="5926176"/>
            <a:ext cx="2952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3290" y="6769427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92073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98581" y="8020353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79015" y="8020353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8581" y="9067442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92292" y="9067442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8581" y="10104060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79015" y="10104060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198581" y="1465923"/>
            <a:ext cx="6638290" cy="9528810"/>
            <a:chOff x="12198581" y="1465923"/>
            <a:chExt cx="6638290" cy="9528810"/>
          </a:xfrm>
        </p:grpSpPr>
        <p:sp>
          <p:nvSpPr>
            <p:cNvPr id="21" name="object 21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4539392" y="0"/>
                  </a:moveTo>
                  <a:lnTo>
                    <a:pt x="4539392" y="9528505"/>
                  </a:lnTo>
                </a:path>
                <a:path w="6638290" h="9528810">
                  <a:moveTo>
                    <a:pt x="0" y="1099442"/>
                  </a:moveTo>
                  <a:lnTo>
                    <a:pt x="6637992" y="1099442"/>
                  </a:lnTo>
                </a:path>
                <a:path w="6638290" h="9528810">
                  <a:moveTo>
                    <a:pt x="0" y="2146531"/>
                  </a:moveTo>
                  <a:lnTo>
                    <a:pt x="6637992" y="2146531"/>
                  </a:lnTo>
                </a:path>
                <a:path w="6638290" h="9528810">
                  <a:moveTo>
                    <a:pt x="0" y="3193620"/>
                  </a:moveTo>
                  <a:lnTo>
                    <a:pt x="6637992" y="3193620"/>
                  </a:lnTo>
                </a:path>
                <a:path w="6638290" h="9528810">
                  <a:moveTo>
                    <a:pt x="0" y="4240708"/>
                  </a:moveTo>
                  <a:lnTo>
                    <a:pt x="6637992" y="4240708"/>
                  </a:lnTo>
                </a:path>
                <a:path w="6638290" h="9528810">
                  <a:moveTo>
                    <a:pt x="0" y="5287797"/>
                  </a:moveTo>
                  <a:lnTo>
                    <a:pt x="6637992" y="5287797"/>
                  </a:lnTo>
                </a:path>
                <a:path w="6638290" h="9528810">
                  <a:moveTo>
                    <a:pt x="0" y="6334885"/>
                  </a:moveTo>
                  <a:lnTo>
                    <a:pt x="6637992" y="6334885"/>
                  </a:lnTo>
                </a:path>
                <a:path w="6638290" h="9528810">
                  <a:moveTo>
                    <a:pt x="0" y="7381974"/>
                  </a:moveTo>
                  <a:lnTo>
                    <a:pt x="6637992" y="7381974"/>
                  </a:lnTo>
                </a:path>
                <a:path w="6638290" h="9528810">
                  <a:moveTo>
                    <a:pt x="0" y="8429062"/>
                  </a:moveTo>
                  <a:lnTo>
                    <a:pt x="6637992" y="8429062"/>
                  </a:lnTo>
                </a:path>
              </a:pathLst>
            </a:custGeom>
            <a:ln w="31412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52354" y="0"/>
                  </a:moveTo>
                  <a:lnTo>
                    <a:pt x="52354" y="4240708"/>
                  </a:lnTo>
                </a:path>
                <a:path w="6638290" h="9528810">
                  <a:moveTo>
                    <a:pt x="52354" y="6334885"/>
                  </a:moveTo>
                  <a:lnTo>
                    <a:pt x="52354" y="9528505"/>
                  </a:lnTo>
                </a:path>
                <a:path w="6638290" h="9528810">
                  <a:moveTo>
                    <a:pt x="6585638" y="0"/>
                  </a:moveTo>
                  <a:lnTo>
                    <a:pt x="6585638" y="9528505"/>
                  </a:lnTo>
                </a:path>
                <a:path w="6638290" h="9528810">
                  <a:moveTo>
                    <a:pt x="0" y="52354"/>
                  </a:moveTo>
                  <a:lnTo>
                    <a:pt x="6637992" y="52354"/>
                  </a:lnTo>
                </a:path>
                <a:path w="6638290" h="9528810">
                  <a:moveTo>
                    <a:pt x="0" y="9476151"/>
                  </a:moveTo>
                  <a:lnTo>
                    <a:pt x="6637992" y="9476151"/>
                  </a:lnTo>
                </a:path>
              </a:pathLst>
            </a:custGeom>
            <a:ln w="104708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323262" y="360127"/>
            <a:ext cx="23437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r</a:t>
            </a:r>
            <a:r>
              <a:rPr spc="-90" dirty="0"/>
              <a:t>a</a:t>
            </a:r>
            <a:r>
              <a:rPr spc="55" dirty="0"/>
              <a:t>tings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728888" y="3941944"/>
            <a:ext cx="9613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3985" y="3941944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6531" y="4759017"/>
            <a:ext cx="4126229" cy="101600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3998" y="4962855"/>
            <a:ext cx="17849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8369" y="6009944"/>
            <a:ext cx="805688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985" algn="l"/>
              </a:tabLst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	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7532" y="7057032"/>
            <a:ext cx="33439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4438" y="7057032"/>
            <a:ext cx="354457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4592" y="8093650"/>
            <a:ext cx="34899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3550" spc="-275" dirty="0">
                <a:solidFill>
                  <a:srgbClr val="FFFFFF"/>
                </a:solidFill>
                <a:latin typeface="Verdana"/>
                <a:cs typeface="Verdana"/>
              </a:rPr>
              <a:t>81910</a:t>
            </a:r>
            <a:r>
              <a:rPr sz="3550" spc="-31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6465" y="8093650"/>
            <a:ext cx="154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41822" y="3643868"/>
            <a:ext cx="9012555" cy="5340350"/>
            <a:chOff x="2041822" y="3643868"/>
            <a:chExt cx="9012555" cy="5340350"/>
          </a:xfrm>
        </p:grpSpPr>
        <p:sp>
          <p:nvSpPr>
            <p:cNvPr id="34" name="object 34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4246145" y="0"/>
                  </a:moveTo>
                  <a:lnTo>
                    <a:pt x="4246145" y="5340151"/>
                  </a:lnTo>
                </a:path>
                <a:path w="9012555" h="5340350">
                  <a:moveTo>
                    <a:pt x="0" y="1099442"/>
                  </a:moveTo>
                  <a:lnTo>
                    <a:pt x="9012176" y="1099442"/>
                  </a:lnTo>
                </a:path>
                <a:path w="9012555" h="5340350">
                  <a:moveTo>
                    <a:pt x="0" y="2146531"/>
                  </a:moveTo>
                  <a:lnTo>
                    <a:pt x="9012176" y="2146531"/>
                  </a:lnTo>
                </a:path>
                <a:path w="9012555" h="5340350">
                  <a:moveTo>
                    <a:pt x="0" y="3193620"/>
                  </a:moveTo>
                  <a:lnTo>
                    <a:pt x="9012176" y="3193620"/>
                  </a:lnTo>
                </a:path>
                <a:path w="9012555" h="5340350">
                  <a:moveTo>
                    <a:pt x="0" y="4240708"/>
                  </a:moveTo>
                  <a:lnTo>
                    <a:pt x="9012176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52354" y="0"/>
                  </a:moveTo>
                  <a:lnTo>
                    <a:pt x="52354" y="5340151"/>
                  </a:lnTo>
                </a:path>
                <a:path w="9012555" h="5340350">
                  <a:moveTo>
                    <a:pt x="8959822" y="0"/>
                  </a:moveTo>
                  <a:lnTo>
                    <a:pt x="8959822" y="5340151"/>
                  </a:lnTo>
                </a:path>
                <a:path w="9012555" h="5340350">
                  <a:moveTo>
                    <a:pt x="0" y="52354"/>
                  </a:moveTo>
                  <a:lnTo>
                    <a:pt x="9012176" y="52354"/>
                  </a:lnTo>
                </a:path>
                <a:path w="9012555" h="5340350">
                  <a:moveTo>
                    <a:pt x="0" y="5287797"/>
                  </a:moveTo>
                  <a:lnTo>
                    <a:pt x="9012176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08227" y="2511338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1063879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70" dirty="0"/>
              <a:t>Relational</a:t>
            </a:r>
            <a:r>
              <a:rPr sz="7900" spc="-455" dirty="0"/>
              <a:t> </a:t>
            </a:r>
            <a:r>
              <a:rPr sz="7900" spc="5" dirty="0"/>
              <a:t>Databases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66884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dirty="0"/>
              <a:t>One-</a:t>
            </a:r>
            <a:r>
              <a:rPr sz="7900" spc="-40" dirty="0"/>
              <a:t>t</a:t>
            </a:r>
            <a:r>
              <a:rPr sz="7900" spc="-100" dirty="0"/>
              <a:t>o-ma</a:t>
            </a:r>
            <a:r>
              <a:rPr sz="7900" spc="-245" dirty="0"/>
              <a:t>n</a:t>
            </a:r>
            <a:r>
              <a:rPr sz="7900" dirty="0"/>
              <a:t>y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8581" y="1763999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64152" y="1763999"/>
            <a:ext cx="135763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50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290" y="2581073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9015" y="2784911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3290" y="3628161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2073" y="3831999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90" y="4675250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92292" y="487908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3290" y="5722338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95225" y="5926176"/>
            <a:ext cx="2952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3290" y="6769427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92073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98581" y="8020353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79015" y="8020353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8581" y="9067442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92292" y="9067442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8581" y="10104060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79015" y="10104060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198581" y="1465923"/>
            <a:ext cx="6638290" cy="9528810"/>
            <a:chOff x="12198581" y="1465923"/>
            <a:chExt cx="6638290" cy="9528810"/>
          </a:xfrm>
        </p:grpSpPr>
        <p:sp>
          <p:nvSpPr>
            <p:cNvPr id="21" name="object 21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4539392" y="0"/>
                  </a:moveTo>
                  <a:lnTo>
                    <a:pt x="4539392" y="9528505"/>
                  </a:lnTo>
                </a:path>
                <a:path w="6638290" h="9528810">
                  <a:moveTo>
                    <a:pt x="0" y="1099442"/>
                  </a:moveTo>
                  <a:lnTo>
                    <a:pt x="6637992" y="1099442"/>
                  </a:lnTo>
                </a:path>
                <a:path w="6638290" h="9528810">
                  <a:moveTo>
                    <a:pt x="0" y="2146531"/>
                  </a:moveTo>
                  <a:lnTo>
                    <a:pt x="6637992" y="2146531"/>
                  </a:lnTo>
                </a:path>
                <a:path w="6638290" h="9528810">
                  <a:moveTo>
                    <a:pt x="0" y="3193620"/>
                  </a:moveTo>
                  <a:lnTo>
                    <a:pt x="6637992" y="3193620"/>
                  </a:lnTo>
                </a:path>
                <a:path w="6638290" h="9528810">
                  <a:moveTo>
                    <a:pt x="0" y="4240708"/>
                  </a:moveTo>
                  <a:lnTo>
                    <a:pt x="6637992" y="4240708"/>
                  </a:lnTo>
                </a:path>
                <a:path w="6638290" h="9528810">
                  <a:moveTo>
                    <a:pt x="0" y="5287797"/>
                  </a:moveTo>
                  <a:lnTo>
                    <a:pt x="6637992" y="5287797"/>
                  </a:lnTo>
                </a:path>
                <a:path w="6638290" h="9528810">
                  <a:moveTo>
                    <a:pt x="0" y="6334885"/>
                  </a:moveTo>
                  <a:lnTo>
                    <a:pt x="6637992" y="6334885"/>
                  </a:lnTo>
                </a:path>
                <a:path w="6638290" h="9528810">
                  <a:moveTo>
                    <a:pt x="0" y="7381974"/>
                  </a:moveTo>
                  <a:lnTo>
                    <a:pt x="6637992" y="7381974"/>
                  </a:lnTo>
                </a:path>
                <a:path w="6638290" h="9528810">
                  <a:moveTo>
                    <a:pt x="0" y="8429062"/>
                  </a:moveTo>
                  <a:lnTo>
                    <a:pt x="6637992" y="842906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52354" y="0"/>
                  </a:moveTo>
                  <a:lnTo>
                    <a:pt x="52354" y="4240708"/>
                  </a:lnTo>
                </a:path>
                <a:path w="6638290" h="9528810">
                  <a:moveTo>
                    <a:pt x="52354" y="6334885"/>
                  </a:moveTo>
                  <a:lnTo>
                    <a:pt x="52354" y="9528505"/>
                  </a:lnTo>
                </a:path>
                <a:path w="6638290" h="9528810">
                  <a:moveTo>
                    <a:pt x="6585638" y="0"/>
                  </a:moveTo>
                  <a:lnTo>
                    <a:pt x="6585638" y="9528505"/>
                  </a:lnTo>
                </a:path>
                <a:path w="6638290" h="9528810">
                  <a:moveTo>
                    <a:pt x="0" y="52354"/>
                  </a:moveTo>
                  <a:lnTo>
                    <a:pt x="6637992" y="52354"/>
                  </a:lnTo>
                </a:path>
                <a:path w="6638290" h="9528810">
                  <a:moveTo>
                    <a:pt x="0" y="9476151"/>
                  </a:moveTo>
                  <a:lnTo>
                    <a:pt x="6637992" y="947615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323262" y="360127"/>
            <a:ext cx="23437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r</a:t>
            </a:r>
            <a:r>
              <a:rPr spc="-90" dirty="0"/>
              <a:t>a</a:t>
            </a:r>
            <a:r>
              <a:rPr spc="55" dirty="0"/>
              <a:t>tings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728888" y="3941944"/>
            <a:ext cx="9613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3985" y="3941944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6531" y="4759017"/>
            <a:ext cx="4126229" cy="101600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3998" y="4962855"/>
            <a:ext cx="17849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8369" y="6009944"/>
            <a:ext cx="805688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985" algn="l"/>
              </a:tabLst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	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7532" y="7057032"/>
            <a:ext cx="33439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4438" y="7057032"/>
            <a:ext cx="354457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4592" y="8093650"/>
            <a:ext cx="34899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3550" spc="-275" dirty="0">
                <a:solidFill>
                  <a:srgbClr val="FFFFFF"/>
                </a:solidFill>
                <a:latin typeface="Verdana"/>
                <a:cs typeface="Verdana"/>
              </a:rPr>
              <a:t>81910</a:t>
            </a:r>
            <a:r>
              <a:rPr sz="3550" spc="-31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6465" y="8093650"/>
            <a:ext cx="154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41822" y="3643868"/>
            <a:ext cx="9012555" cy="5340350"/>
            <a:chOff x="2041822" y="3643868"/>
            <a:chExt cx="9012555" cy="5340350"/>
          </a:xfrm>
        </p:grpSpPr>
        <p:sp>
          <p:nvSpPr>
            <p:cNvPr id="34" name="object 34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4246145" y="0"/>
                  </a:moveTo>
                  <a:lnTo>
                    <a:pt x="4246145" y="5340151"/>
                  </a:lnTo>
                </a:path>
                <a:path w="9012555" h="5340350">
                  <a:moveTo>
                    <a:pt x="0" y="1099442"/>
                  </a:moveTo>
                  <a:lnTo>
                    <a:pt x="9012176" y="1099442"/>
                  </a:lnTo>
                </a:path>
                <a:path w="9012555" h="5340350">
                  <a:moveTo>
                    <a:pt x="0" y="2146531"/>
                  </a:moveTo>
                  <a:lnTo>
                    <a:pt x="9012176" y="2146531"/>
                  </a:lnTo>
                </a:path>
                <a:path w="9012555" h="5340350">
                  <a:moveTo>
                    <a:pt x="0" y="3193620"/>
                  </a:moveTo>
                  <a:lnTo>
                    <a:pt x="9012176" y="3193620"/>
                  </a:lnTo>
                </a:path>
                <a:path w="9012555" h="5340350">
                  <a:moveTo>
                    <a:pt x="0" y="4240708"/>
                  </a:moveTo>
                  <a:lnTo>
                    <a:pt x="9012176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52354" y="0"/>
                  </a:moveTo>
                  <a:lnTo>
                    <a:pt x="52354" y="5340151"/>
                  </a:lnTo>
                </a:path>
                <a:path w="9012555" h="5340350">
                  <a:moveTo>
                    <a:pt x="8959822" y="0"/>
                  </a:moveTo>
                  <a:lnTo>
                    <a:pt x="8959822" y="5340151"/>
                  </a:lnTo>
                </a:path>
                <a:path w="9012555" h="5340350">
                  <a:moveTo>
                    <a:pt x="0" y="52354"/>
                  </a:moveTo>
                  <a:lnTo>
                    <a:pt x="9012176" y="52354"/>
                  </a:lnTo>
                </a:path>
                <a:path w="9012555" h="5340350">
                  <a:moveTo>
                    <a:pt x="0" y="5287797"/>
                  </a:moveTo>
                  <a:lnTo>
                    <a:pt x="9012176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08227" y="2511338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6086" y="2950360"/>
            <a:ext cx="4312285" cy="3992245"/>
          </a:xfrm>
          <a:custGeom>
            <a:avLst/>
            <a:gdLst/>
            <a:ahLst/>
            <a:cxnLst/>
            <a:rect l="l" t="t" r="r" b="b"/>
            <a:pathLst>
              <a:path w="4312284" h="3992245">
                <a:moveTo>
                  <a:pt x="2450387" y="1076971"/>
                </a:moveTo>
                <a:lnTo>
                  <a:pt x="1861539" y="1076971"/>
                </a:lnTo>
                <a:lnTo>
                  <a:pt x="1861539" y="3992237"/>
                </a:lnTo>
                <a:lnTo>
                  <a:pt x="2450387" y="3992237"/>
                </a:lnTo>
                <a:lnTo>
                  <a:pt x="2450387" y="1076971"/>
                </a:lnTo>
                <a:close/>
              </a:path>
              <a:path w="4312284" h="3992245">
                <a:moveTo>
                  <a:pt x="0" y="320700"/>
                </a:moveTo>
                <a:lnTo>
                  <a:pt x="0" y="3195541"/>
                </a:lnTo>
                <a:lnTo>
                  <a:pt x="1748014" y="3880059"/>
                </a:lnTo>
                <a:lnTo>
                  <a:pt x="1748014" y="1005554"/>
                </a:lnTo>
                <a:lnTo>
                  <a:pt x="0" y="320700"/>
                </a:lnTo>
                <a:close/>
              </a:path>
              <a:path w="4312284" h="3992245">
                <a:moveTo>
                  <a:pt x="4311929" y="320700"/>
                </a:moveTo>
                <a:lnTo>
                  <a:pt x="2563912" y="1005554"/>
                </a:lnTo>
                <a:lnTo>
                  <a:pt x="2563912" y="3880059"/>
                </a:lnTo>
                <a:lnTo>
                  <a:pt x="4311929" y="3195541"/>
                </a:lnTo>
                <a:lnTo>
                  <a:pt x="4311929" y="320700"/>
                </a:lnTo>
                <a:close/>
              </a:path>
              <a:path w="4312284" h="3992245">
                <a:moveTo>
                  <a:pt x="338216" y="188310"/>
                </a:moveTo>
                <a:lnTo>
                  <a:pt x="250293" y="231092"/>
                </a:lnTo>
                <a:lnTo>
                  <a:pt x="2104758" y="947613"/>
                </a:lnTo>
                <a:lnTo>
                  <a:pt x="2104758" y="895398"/>
                </a:lnTo>
                <a:lnTo>
                  <a:pt x="2104118" y="871848"/>
                </a:lnTo>
                <a:lnTo>
                  <a:pt x="2101090" y="835026"/>
                </a:lnTo>
                <a:lnTo>
                  <a:pt x="2098228" y="815897"/>
                </a:lnTo>
                <a:lnTo>
                  <a:pt x="1961926" y="815897"/>
                </a:lnTo>
                <a:lnTo>
                  <a:pt x="338216" y="188310"/>
                </a:lnTo>
                <a:close/>
              </a:path>
              <a:path w="4312284" h="3992245">
                <a:moveTo>
                  <a:pt x="3587993" y="0"/>
                </a:moveTo>
                <a:lnTo>
                  <a:pt x="2471609" y="437256"/>
                </a:lnTo>
                <a:lnTo>
                  <a:pt x="2469925" y="437594"/>
                </a:lnTo>
                <a:lnTo>
                  <a:pt x="2428388" y="458981"/>
                </a:lnTo>
                <a:lnTo>
                  <a:pt x="2390189" y="484598"/>
                </a:lnTo>
                <a:lnTo>
                  <a:pt x="2355358" y="514396"/>
                </a:lnTo>
                <a:lnTo>
                  <a:pt x="2323923" y="548325"/>
                </a:lnTo>
                <a:lnTo>
                  <a:pt x="2295914" y="586337"/>
                </a:lnTo>
                <a:lnTo>
                  <a:pt x="2271358" y="628383"/>
                </a:lnTo>
                <a:lnTo>
                  <a:pt x="2250286" y="674412"/>
                </a:lnTo>
                <a:lnTo>
                  <a:pt x="2230267" y="733364"/>
                </a:lnTo>
                <a:lnTo>
                  <a:pt x="2217551" y="787885"/>
                </a:lnTo>
                <a:lnTo>
                  <a:pt x="2210498" y="835029"/>
                </a:lnTo>
                <a:lnTo>
                  <a:pt x="2206830" y="895398"/>
                </a:lnTo>
                <a:lnTo>
                  <a:pt x="2206830" y="947613"/>
                </a:lnTo>
                <a:lnTo>
                  <a:pt x="2547631" y="815897"/>
                </a:lnTo>
                <a:lnTo>
                  <a:pt x="2349663" y="815897"/>
                </a:lnTo>
                <a:lnTo>
                  <a:pt x="2376925" y="783070"/>
                </a:lnTo>
                <a:lnTo>
                  <a:pt x="2390321" y="770083"/>
                </a:lnTo>
                <a:lnTo>
                  <a:pt x="2294417" y="770083"/>
                </a:lnTo>
                <a:lnTo>
                  <a:pt x="2306129" y="729319"/>
                </a:lnTo>
                <a:lnTo>
                  <a:pt x="2322396" y="686937"/>
                </a:lnTo>
                <a:lnTo>
                  <a:pt x="2343967" y="644438"/>
                </a:lnTo>
                <a:lnTo>
                  <a:pt x="2371588" y="603322"/>
                </a:lnTo>
                <a:lnTo>
                  <a:pt x="2406006" y="565091"/>
                </a:lnTo>
                <a:lnTo>
                  <a:pt x="2447968" y="531244"/>
                </a:lnTo>
                <a:lnTo>
                  <a:pt x="2498222" y="503283"/>
                </a:lnTo>
                <a:lnTo>
                  <a:pt x="3675247" y="42445"/>
                </a:lnTo>
                <a:lnTo>
                  <a:pt x="3587993" y="0"/>
                </a:lnTo>
                <a:close/>
              </a:path>
              <a:path w="4312284" h="3992245">
                <a:moveTo>
                  <a:pt x="532927" y="93649"/>
                </a:moveTo>
                <a:lnTo>
                  <a:pt x="445677" y="136095"/>
                </a:lnTo>
                <a:lnTo>
                  <a:pt x="1722075" y="641062"/>
                </a:lnTo>
                <a:lnTo>
                  <a:pt x="1774706" y="666437"/>
                </a:lnTo>
                <a:lnTo>
                  <a:pt x="1822300" y="693348"/>
                </a:lnTo>
                <a:lnTo>
                  <a:pt x="1864837" y="721773"/>
                </a:lnTo>
                <a:lnTo>
                  <a:pt x="1902302" y="751690"/>
                </a:lnTo>
                <a:lnTo>
                  <a:pt x="1934671" y="783073"/>
                </a:lnTo>
                <a:lnTo>
                  <a:pt x="1961926" y="815897"/>
                </a:lnTo>
                <a:lnTo>
                  <a:pt x="2098228" y="815897"/>
                </a:lnTo>
                <a:lnTo>
                  <a:pt x="2094036" y="787880"/>
                </a:lnTo>
                <a:lnTo>
                  <a:pt x="2089885" y="770083"/>
                </a:lnTo>
                <a:lnTo>
                  <a:pt x="2017173" y="770083"/>
                </a:lnTo>
                <a:lnTo>
                  <a:pt x="1990719" y="738196"/>
                </a:lnTo>
                <a:lnTo>
                  <a:pt x="1960344" y="707640"/>
                </a:lnTo>
                <a:lnTo>
                  <a:pt x="1926067" y="678431"/>
                </a:lnTo>
                <a:lnTo>
                  <a:pt x="1887911" y="650584"/>
                </a:lnTo>
                <a:lnTo>
                  <a:pt x="1845896" y="624114"/>
                </a:lnTo>
                <a:lnTo>
                  <a:pt x="1800043" y="599039"/>
                </a:lnTo>
                <a:lnTo>
                  <a:pt x="1750372" y="575373"/>
                </a:lnTo>
                <a:lnTo>
                  <a:pt x="532927" y="93649"/>
                </a:lnTo>
                <a:close/>
              </a:path>
              <a:path w="4312284" h="3992245">
                <a:moveTo>
                  <a:pt x="3974044" y="187973"/>
                </a:moveTo>
                <a:lnTo>
                  <a:pt x="2349663" y="815897"/>
                </a:lnTo>
                <a:lnTo>
                  <a:pt x="2547631" y="815897"/>
                </a:lnTo>
                <a:lnTo>
                  <a:pt x="4061633" y="230755"/>
                </a:lnTo>
                <a:lnTo>
                  <a:pt x="3974044" y="187973"/>
                </a:lnTo>
                <a:close/>
              </a:path>
              <a:path w="4312284" h="3992245">
                <a:moveTo>
                  <a:pt x="725279" y="337"/>
                </a:moveTo>
                <a:lnTo>
                  <a:pt x="637693" y="42782"/>
                </a:lnTo>
                <a:lnTo>
                  <a:pt x="1813366" y="503283"/>
                </a:lnTo>
                <a:lnTo>
                  <a:pt x="1863627" y="531247"/>
                </a:lnTo>
                <a:lnTo>
                  <a:pt x="1905592" y="565095"/>
                </a:lnTo>
                <a:lnTo>
                  <a:pt x="1940010" y="603327"/>
                </a:lnTo>
                <a:lnTo>
                  <a:pt x="1967629" y="644442"/>
                </a:lnTo>
                <a:lnTo>
                  <a:pt x="1989196" y="686940"/>
                </a:lnTo>
                <a:lnTo>
                  <a:pt x="2005461" y="729320"/>
                </a:lnTo>
                <a:lnTo>
                  <a:pt x="2017173" y="770083"/>
                </a:lnTo>
                <a:lnTo>
                  <a:pt x="2089885" y="770083"/>
                </a:lnTo>
                <a:lnTo>
                  <a:pt x="2061302" y="674412"/>
                </a:lnTo>
                <a:lnTo>
                  <a:pt x="2040234" y="628383"/>
                </a:lnTo>
                <a:lnTo>
                  <a:pt x="2015680" y="586337"/>
                </a:lnTo>
                <a:lnTo>
                  <a:pt x="1987670" y="548325"/>
                </a:lnTo>
                <a:lnTo>
                  <a:pt x="1956233" y="514395"/>
                </a:lnTo>
                <a:lnTo>
                  <a:pt x="1921400" y="484597"/>
                </a:lnTo>
                <a:lnTo>
                  <a:pt x="1883200" y="458980"/>
                </a:lnTo>
                <a:lnTo>
                  <a:pt x="1841664" y="437594"/>
                </a:lnTo>
                <a:lnTo>
                  <a:pt x="725279" y="337"/>
                </a:lnTo>
                <a:close/>
              </a:path>
              <a:path w="4312284" h="3992245">
                <a:moveTo>
                  <a:pt x="3779673" y="93313"/>
                </a:moveTo>
                <a:lnTo>
                  <a:pt x="2562564" y="574699"/>
                </a:lnTo>
                <a:lnTo>
                  <a:pt x="2561217" y="575373"/>
                </a:lnTo>
                <a:lnTo>
                  <a:pt x="2511550" y="599042"/>
                </a:lnTo>
                <a:lnTo>
                  <a:pt x="2465697" y="624119"/>
                </a:lnTo>
                <a:lnTo>
                  <a:pt x="2423682" y="650588"/>
                </a:lnTo>
                <a:lnTo>
                  <a:pt x="2385524" y="678434"/>
                </a:lnTo>
                <a:lnTo>
                  <a:pt x="2351246" y="707642"/>
                </a:lnTo>
                <a:lnTo>
                  <a:pt x="2320870" y="738197"/>
                </a:lnTo>
                <a:lnTo>
                  <a:pt x="2294417" y="770083"/>
                </a:lnTo>
                <a:lnTo>
                  <a:pt x="2390321" y="770083"/>
                </a:lnTo>
                <a:lnTo>
                  <a:pt x="2409296" y="751688"/>
                </a:lnTo>
                <a:lnTo>
                  <a:pt x="2446755" y="721773"/>
                </a:lnTo>
                <a:lnTo>
                  <a:pt x="2489292" y="693346"/>
                </a:lnTo>
                <a:lnTo>
                  <a:pt x="2536883" y="666434"/>
                </a:lnTo>
                <a:lnTo>
                  <a:pt x="2589510" y="641062"/>
                </a:lnTo>
                <a:lnTo>
                  <a:pt x="3866581" y="135758"/>
                </a:lnTo>
                <a:lnTo>
                  <a:pt x="3779673" y="93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3928" y="7522108"/>
            <a:ext cx="640588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9</a:t>
            </a:r>
            <a:r>
              <a:rPr spc="-250" dirty="0"/>
              <a:t>7</a:t>
            </a:r>
            <a:r>
              <a:rPr spc="-15" dirty="0"/>
              <a:t>8</a:t>
            </a:r>
            <a:r>
              <a:rPr spc="-395" dirty="0"/>
              <a:t>-</a:t>
            </a:r>
            <a:r>
              <a:rPr spc="-204" dirty="0"/>
              <a:t>1-804</a:t>
            </a:r>
            <a:r>
              <a:rPr spc="-285" dirty="0"/>
              <a:t>2</a:t>
            </a:r>
            <a:r>
              <a:rPr spc="-355" dirty="0"/>
              <a:t>7</a:t>
            </a:r>
            <a:r>
              <a:rPr spc="85" dirty="0"/>
              <a:t>-</a:t>
            </a:r>
            <a:r>
              <a:rPr spc="60" dirty="0"/>
              <a:t>0</a:t>
            </a:r>
            <a:r>
              <a:rPr spc="-130" dirty="0"/>
              <a:t>22-6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6086" y="2950360"/>
            <a:ext cx="4312285" cy="3992245"/>
          </a:xfrm>
          <a:custGeom>
            <a:avLst/>
            <a:gdLst/>
            <a:ahLst/>
            <a:cxnLst/>
            <a:rect l="l" t="t" r="r" b="b"/>
            <a:pathLst>
              <a:path w="4312284" h="3992245">
                <a:moveTo>
                  <a:pt x="2450387" y="1076971"/>
                </a:moveTo>
                <a:lnTo>
                  <a:pt x="1861539" y="1076971"/>
                </a:lnTo>
                <a:lnTo>
                  <a:pt x="1861539" y="3992237"/>
                </a:lnTo>
                <a:lnTo>
                  <a:pt x="2450387" y="3992237"/>
                </a:lnTo>
                <a:lnTo>
                  <a:pt x="2450387" y="1076971"/>
                </a:lnTo>
                <a:close/>
              </a:path>
              <a:path w="4312284" h="3992245">
                <a:moveTo>
                  <a:pt x="0" y="320700"/>
                </a:moveTo>
                <a:lnTo>
                  <a:pt x="0" y="3195541"/>
                </a:lnTo>
                <a:lnTo>
                  <a:pt x="1748014" y="3880059"/>
                </a:lnTo>
                <a:lnTo>
                  <a:pt x="1748014" y="1005554"/>
                </a:lnTo>
                <a:lnTo>
                  <a:pt x="0" y="320700"/>
                </a:lnTo>
                <a:close/>
              </a:path>
              <a:path w="4312284" h="3992245">
                <a:moveTo>
                  <a:pt x="4311929" y="320700"/>
                </a:moveTo>
                <a:lnTo>
                  <a:pt x="2563912" y="1005554"/>
                </a:lnTo>
                <a:lnTo>
                  <a:pt x="2563912" y="3880059"/>
                </a:lnTo>
                <a:lnTo>
                  <a:pt x="4311929" y="3195541"/>
                </a:lnTo>
                <a:lnTo>
                  <a:pt x="4311929" y="320700"/>
                </a:lnTo>
                <a:close/>
              </a:path>
              <a:path w="4312284" h="3992245">
                <a:moveTo>
                  <a:pt x="338216" y="188310"/>
                </a:moveTo>
                <a:lnTo>
                  <a:pt x="250293" y="231092"/>
                </a:lnTo>
                <a:lnTo>
                  <a:pt x="2104758" y="947613"/>
                </a:lnTo>
                <a:lnTo>
                  <a:pt x="2104758" y="895398"/>
                </a:lnTo>
                <a:lnTo>
                  <a:pt x="2104118" y="871848"/>
                </a:lnTo>
                <a:lnTo>
                  <a:pt x="2101090" y="835026"/>
                </a:lnTo>
                <a:lnTo>
                  <a:pt x="2098228" y="815897"/>
                </a:lnTo>
                <a:lnTo>
                  <a:pt x="1961926" y="815897"/>
                </a:lnTo>
                <a:lnTo>
                  <a:pt x="338216" y="188310"/>
                </a:lnTo>
                <a:close/>
              </a:path>
              <a:path w="4312284" h="3992245">
                <a:moveTo>
                  <a:pt x="3587993" y="0"/>
                </a:moveTo>
                <a:lnTo>
                  <a:pt x="2471609" y="437256"/>
                </a:lnTo>
                <a:lnTo>
                  <a:pt x="2469925" y="437594"/>
                </a:lnTo>
                <a:lnTo>
                  <a:pt x="2428388" y="458981"/>
                </a:lnTo>
                <a:lnTo>
                  <a:pt x="2390189" y="484598"/>
                </a:lnTo>
                <a:lnTo>
                  <a:pt x="2355358" y="514396"/>
                </a:lnTo>
                <a:lnTo>
                  <a:pt x="2323923" y="548325"/>
                </a:lnTo>
                <a:lnTo>
                  <a:pt x="2295914" y="586337"/>
                </a:lnTo>
                <a:lnTo>
                  <a:pt x="2271358" y="628383"/>
                </a:lnTo>
                <a:lnTo>
                  <a:pt x="2250286" y="674412"/>
                </a:lnTo>
                <a:lnTo>
                  <a:pt x="2230267" y="733364"/>
                </a:lnTo>
                <a:lnTo>
                  <a:pt x="2217551" y="787885"/>
                </a:lnTo>
                <a:lnTo>
                  <a:pt x="2210498" y="835029"/>
                </a:lnTo>
                <a:lnTo>
                  <a:pt x="2206830" y="895398"/>
                </a:lnTo>
                <a:lnTo>
                  <a:pt x="2206830" y="947613"/>
                </a:lnTo>
                <a:lnTo>
                  <a:pt x="2547631" y="815897"/>
                </a:lnTo>
                <a:lnTo>
                  <a:pt x="2349663" y="815897"/>
                </a:lnTo>
                <a:lnTo>
                  <a:pt x="2376925" y="783070"/>
                </a:lnTo>
                <a:lnTo>
                  <a:pt x="2390321" y="770083"/>
                </a:lnTo>
                <a:lnTo>
                  <a:pt x="2294417" y="770083"/>
                </a:lnTo>
                <a:lnTo>
                  <a:pt x="2306129" y="729319"/>
                </a:lnTo>
                <a:lnTo>
                  <a:pt x="2322396" y="686937"/>
                </a:lnTo>
                <a:lnTo>
                  <a:pt x="2343967" y="644438"/>
                </a:lnTo>
                <a:lnTo>
                  <a:pt x="2371588" y="603322"/>
                </a:lnTo>
                <a:lnTo>
                  <a:pt x="2406006" y="565091"/>
                </a:lnTo>
                <a:lnTo>
                  <a:pt x="2447968" y="531244"/>
                </a:lnTo>
                <a:lnTo>
                  <a:pt x="2498222" y="503283"/>
                </a:lnTo>
                <a:lnTo>
                  <a:pt x="3675247" y="42445"/>
                </a:lnTo>
                <a:lnTo>
                  <a:pt x="3587993" y="0"/>
                </a:lnTo>
                <a:close/>
              </a:path>
              <a:path w="4312284" h="3992245">
                <a:moveTo>
                  <a:pt x="532927" y="93649"/>
                </a:moveTo>
                <a:lnTo>
                  <a:pt x="445677" y="136095"/>
                </a:lnTo>
                <a:lnTo>
                  <a:pt x="1722075" y="641062"/>
                </a:lnTo>
                <a:lnTo>
                  <a:pt x="1774706" y="666437"/>
                </a:lnTo>
                <a:lnTo>
                  <a:pt x="1822300" y="693348"/>
                </a:lnTo>
                <a:lnTo>
                  <a:pt x="1864837" y="721773"/>
                </a:lnTo>
                <a:lnTo>
                  <a:pt x="1902302" y="751690"/>
                </a:lnTo>
                <a:lnTo>
                  <a:pt x="1934671" y="783073"/>
                </a:lnTo>
                <a:lnTo>
                  <a:pt x="1961926" y="815897"/>
                </a:lnTo>
                <a:lnTo>
                  <a:pt x="2098228" y="815897"/>
                </a:lnTo>
                <a:lnTo>
                  <a:pt x="2094036" y="787880"/>
                </a:lnTo>
                <a:lnTo>
                  <a:pt x="2089885" y="770083"/>
                </a:lnTo>
                <a:lnTo>
                  <a:pt x="2017173" y="770083"/>
                </a:lnTo>
                <a:lnTo>
                  <a:pt x="1990719" y="738196"/>
                </a:lnTo>
                <a:lnTo>
                  <a:pt x="1960344" y="707640"/>
                </a:lnTo>
                <a:lnTo>
                  <a:pt x="1926067" y="678431"/>
                </a:lnTo>
                <a:lnTo>
                  <a:pt x="1887911" y="650584"/>
                </a:lnTo>
                <a:lnTo>
                  <a:pt x="1845896" y="624114"/>
                </a:lnTo>
                <a:lnTo>
                  <a:pt x="1800043" y="599039"/>
                </a:lnTo>
                <a:lnTo>
                  <a:pt x="1750372" y="575373"/>
                </a:lnTo>
                <a:lnTo>
                  <a:pt x="532927" y="93649"/>
                </a:lnTo>
                <a:close/>
              </a:path>
              <a:path w="4312284" h="3992245">
                <a:moveTo>
                  <a:pt x="3974044" y="187973"/>
                </a:moveTo>
                <a:lnTo>
                  <a:pt x="2349663" y="815897"/>
                </a:lnTo>
                <a:lnTo>
                  <a:pt x="2547631" y="815897"/>
                </a:lnTo>
                <a:lnTo>
                  <a:pt x="4061633" y="230755"/>
                </a:lnTo>
                <a:lnTo>
                  <a:pt x="3974044" y="187973"/>
                </a:lnTo>
                <a:close/>
              </a:path>
              <a:path w="4312284" h="3992245">
                <a:moveTo>
                  <a:pt x="725279" y="337"/>
                </a:moveTo>
                <a:lnTo>
                  <a:pt x="637693" y="42782"/>
                </a:lnTo>
                <a:lnTo>
                  <a:pt x="1813366" y="503283"/>
                </a:lnTo>
                <a:lnTo>
                  <a:pt x="1863627" y="531247"/>
                </a:lnTo>
                <a:lnTo>
                  <a:pt x="1905592" y="565095"/>
                </a:lnTo>
                <a:lnTo>
                  <a:pt x="1940010" y="603327"/>
                </a:lnTo>
                <a:lnTo>
                  <a:pt x="1967629" y="644442"/>
                </a:lnTo>
                <a:lnTo>
                  <a:pt x="1989196" y="686940"/>
                </a:lnTo>
                <a:lnTo>
                  <a:pt x="2005461" y="729320"/>
                </a:lnTo>
                <a:lnTo>
                  <a:pt x="2017173" y="770083"/>
                </a:lnTo>
                <a:lnTo>
                  <a:pt x="2089885" y="770083"/>
                </a:lnTo>
                <a:lnTo>
                  <a:pt x="2061302" y="674412"/>
                </a:lnTo>
                <a:lnTo>
                  <a:pt x="2040234" y="628383"/>
                </a:lnTo>
                <a:lnTo>
                  <a:pt x="2015680" y="586337"/>
                </a:lnTo>
                <a:lnTo>
                  <a:pt x="1987670" y="548325"/>
                </a:lnTo>
                <a:lnTo>
                  <a:pt x="1956233" y="514395"/>
                </a:lnTo>
                <a:lnTo>
                  <a:pt x="1921400" y="484597"/>
                </a:lnTo>
                <a:lnTo>
                  <a:pt x="1883200" y="458980"/>
                </a:lnTo>
                <a:lnTo>
                  <a:pt x="1841664" y="437594"/>
                </a:lnTo>
                <a:lnTo>
                  <a:pt x="725279" y="337"/>
                </a:lnTo>
                <a:close/>
              </a:path>
              <a:path w="4312284" h="3992245">
                <a:moveTo>
                  <a:pt x="3779673" y="93313"/>
                </a:moveTo>
                <a:lnTo>
                  <a:pt x="2562564" y="574699"/>
                </a:lnTo>
                <a:lnTo>
                  <a:pt x="2561217" y="575373"/>
                </a:lnTo>
                <a:lnTo>
                  <a:pt x="2511550" y="599042"/>
                </a:lnTo>
                <a:lnTo>
                  <a:pt x="2465697" y="624119"/>
                </a:lnTo>
                <a:lnTo>
                  <a:pt x="2423682" y="650588"/>
                </a:lnTo>
                <a:lnTo>
                  <a:pt x="2385524" y="678434"/>
                </a:lnTo>
                <a:lnTo>
                  <a:pt x="2351246" y="707642"/>
                </a:lnTo>
                <a:lnTo>
                  <a:pt x="2320870" y="738197"/>
                </a:lnTo>
                <a:lnTo>
                  <a:pt x="2294417" y="770083"/>
                </a:lnTo>
                <a:lnTo>
                  <a:pt x="2390321" y="770083"/>
                </a:lnTo>
                <a:lnTo>
                  <a:pt x="2409296" y="751688"/>
                </a:lnTo>
                <a:lnTo>
                  <a:pt x="2446755" y="721773"/>
                </a:lnTo>
                <a:lnTo>
                  <a:pt x="2489292" y="693346"/>
                </a:lnTo>
                <a:lnTo>
                  <a:pt x="2536883" y="666434"/>
                </a:lnTo>
                <a:lnTo>
                  <a:pt x="2589510" y="641062"/>
                </a:lnTo>
                <a:lnTo>
                  <a:pt x="3866581" y="135758"/>
                </a:lnTo>
                <a:lnTo>
                  <a:pt x="3779673" y="93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7357" y="7522108"/>
            <a:ext cx="533908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9781804270226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6086" y="2950360"/>
            <a:ext cx="4312285" cy="3992245"/>
          </a:xfrm>
          <a:custGeom>
            <a:avLst/>
            <a:gdLst/>
            <a:ahLst/>
            <a:cxnLst/>
            <a:rect l="l" t="t" r="r" b="b"/>
            <a:pathLst>
              <a:path w="4312284" h="3992245">
                <a:moveTo>
                  <a:pt x="2450387" y="1076971"/>
                </a:moveTo>
                <a:lnTo>
                  <a:pt x="1861539" y="1076971"/>
                </a:lnTo>
                <a:lnTo>
                  <a:pt x="1861539" y="3992237"/>
                </a:lnTo>
                <a:lnTo>
                  <a:pt x="2450387" y="3992237"/>
                </a:lnTo>
                <a:lnTo>
                  <a:pt x="2450387" y="1076971"/>
                </a:lnTo>
                <a:close/>
              </a:path>
              <a:path w="4312284" h="3992245">
                <a:moveTo>
                  <a:pt x="0" y="320700"/>
                </a:moveTo>
                <a:lnTo>
                  <a:pt x="0" y="3195541"/>
                </a:lnTo>
                <a:lnTo>
                  <a:pt x="1748014" y="3880059"/>
                </a:lnTo>
                <a:lnTo>
                  <a:pt x="1748014" y="1005554"/>
                </a:lnTo>
                <a:lnTo>
                  <a:pt x="0" y="320700"/>
                </a:lnTo>
                <a:close/>
              </a:path>
              <a:path w="4312284" h="3992245">
                <a:moveTo>
                  <a:pt x="4311929" y="320700"/>
                </a:moveTo>
                <a:lnTo>
                  <a:pt x="2563912" y="1005554"/>
                </a:lnTo>
                <a:lnTo>
                  <a:pt x="2563912" y="3880059"/>
                </a:lnTo>
                <a:lnTo>
                  <a:pt x="4311929" y="3195541"/>
                </a:lnTo>
                <a:lnTo>
                  <a:pt x="4311929" y="320700"/>
                </a:lnTo>
                <a:close/>
              </a:path>
              <a:path w="4312284" h="3992245">
                <a:moveTo>
                  <a:pt x="338216" y="188310"/>
                </a:moveTo>
                <a:lnTo>
                  <a:pt x="250293" y="231092"/>
                </a:lnTo>
                <a:lnTo>
                  <a:pt x="2104758" y="947613"/>
                </a:lnTo>
                <a:lnTo>
                  <a:pt x="2104758" y="895398"/>
                </a:lnTo>
                <a:lnTo>
                  <a:pt x="2104118" y="871848"/>
                </a:lnTo>
                <a:lnTo>
                  <a:pt x="2101090" y="835026"/>
                </a:lnTo>
                <a:lnTo>
                  <a:pt x="2098228" y="815897"/>
                </a:lnTo>
                <a:lnTo>
                  <a:pt x="1961926" y="815897"/>
                </a:lnTo>
                <a:lnTo>
                  <a:pt x="338216" y="188310"/>
                </a:lnTo>
                <a:close/>
              </a:path>
              <a:path w="4312284" h="3992245">
                <a:moveTo>
                  <a:pt x="3587993" y="0"/>
                </a:moveTo>
                <a:lnTo>
                  <a:pt x="2471609" y="437256"/>
                </a:lnTo>
                <a:lnTo>
                  <a:pt x="2469925" y="437594"/>
                </a:lnTo>
                <a:lnTo>
                  <a:pt x="2428388" y="458981"/>
                </a:lnTo>
                <a:lnTo>
                  <a:pt x="2390189" y="484598"/>
                </a:lnTo>
                <a:lnTo>
                  <a:pt x="2355358" y="514396"/>
                </a:lnTo>
                <a:lnTo>
                  <a:pt x="2323923" y="548325"/>
                </a:lnTo>
                <a:lnTo>
                  <a:pt x="2295914" y="586337"/>
                </a:lnTo>
                <a:lnTo>
                  <a:pt x="2271358" y="628383"/>
                </a:lnTo>
                <a:lnTo>
                  <a:pt x="2250286" y="674412"/>
                </a:lnTo>
                <a:lnTo>
                  <a:pt x="2230267" y="733364"/>
                </a:lnTo>
                <a:lnTo>
                  <a:pt x="2217551" y="787885"/>
                </a:lnTo>
                <a:lnTo>
                  <a:pt x="2210498" y="835029"/>
                </a:lnTo>
                <a:lnTo>
                  <a:pt x="2206830" y="895398"/>
                </a:lnTo>
                <a:lnTo>
                  <a:pt x="2206830" y="947613"/>
                </a:lnTo>
                <a:lnTo>
                  <a:pt x="2547631" y="815897"/>
                </a:lnTo>
                <a:lnTo>
                  <a:pt x="2349663" y="815897"/>
                </a:lnTo>
                <a:lnTo>
                  <a:pt x="2376925" y="783070"/>
                </a:lnTo>
                <a:lnTo>
                  <a:pt x="2390321" y="770083"/>
                </a:lnTo>
                <a:lnTo>
                  <a:pt x="2294417" y="770083"/>
                </a:lnTo>
                <a:lnTo>
                  <a:pt x="2306129" y="729319"/>
                </a:lnTo>
                <a:lnTo>
                  <a:pt x="2322396" y="686937"/>
                </a:lnTo>
                <a:lnTo>
                  <a:pt x="2343967" y="644438"/>
                </a:lnTo>
                <a:lnTo>
                  <a:pt x="2371588" y="603322"/>
                </a:lnTo>
                <a:lnTo>
                  <a:pt x="2406006" y="565091"/>
                </a:lnTo>
                <a:lnTo>
                  <a:pt x="2447968" y="531244"/>
                </a:lnTo>
                <a:lnTo>
                  <a:pt x="2498222" y="503283"/>
                </a:lnTo>
                <a:lnTo>
                  <a:pt x="3675247" y="42445"/>
                </a:lnTo>
                <a:lnTo>
                  <a:pt x="3587993" y="0"/>
                </a:lnTo>
                <a:close/>
              </a:path>
              <a:path w="4312284" h="3992245">
                <a:moveTo>
                  <a:pt x="532927" y="93649"/>
                </a:moveTo>
                <a:lnTo>
                  <a:pt x="445677" y="136095"/>
                </a:lnTo>
                <a:lnTo>
                  <a:pt x="1722075" y="641062"/>
                </a:lnTo>
                <a:lnTo>
                  <a:pt x="1774706" y="666437"/>
                </a:lnTo>
                <a:lnTo>
                  <a:pt x="1822300" y="693348"/>
                </a:lnTo>
                <a:lnTo>
                  <a:pt x="1864837" y="721773"/>
                </a:lnTo>
                <a:lnTo>
                  <a:pt x="1902302" y="751690"/>
                </a:lnTo>
                <a:lnTo>
                  <a:pt x="1934671" y="783073"/>
                </a:lnTo>
                <a:lnTo>
                  <a:pt x="1961926" y="815897"/>
                </a:lnTo>
                <a:lnTo>
                  <a:pt x="2098228" y="815897"/>
                </a:lnTo>
                <a:lnTo>
                  <a:pt x="2094036" y="787880"/>
                </a:lnTo>
                <a:lnTo>
                  <a:pt x="2089885" y="770083"/>
                </a:lnTo>
                <a:lnTo>
                  <a:pt x="2017173" y="770083"/>
                </a:lnTo>
                <a:lnTo>
                  <a:pt x="1990719" y="738196"/>
                </a:lnTo>
                <a:lnTo>
                  <a:pt x="1960344" y="707640"/>
                </a:lnTo>
                <a:lnTo>
                  <a:pt x="1926067" y="678431"/>
                </a:lnTo>
                <a:lnTo>
                  <a:pt x="1887911" y="650584"/>
                </a:lnTo>
                <a:lnTo>
                  <a:pt x="1845896" y="624114"/>
                </a:lnTo>
                <a:lnTo>
                  <a:pt x="1800043" y="599039"/>
                </a:lnTo>
                <a:lnTo>
                  <a:pt x="1750372" y="575373"/>
                </a:lnTo>
                <a:lnTo>
                  <a:pt x="532927" y="93649"/>
                </a:lnTo>
                <a:close/>
              </a:path>
              <a:path w="4312284" h="3992245">
                <a:moveTo>
                  <a:pt x="3974044" y="187973"/>
                </a:moveTo>
                <a:lnTo>
                  <a:pt x="2349663" y="815897"/>
                </a:lnTo>
                <a:lnTo>
                  <a:pt x="2547631" y="815897"/>
                </a:lnTo>
                <a:lnTo>
                  <a:pt x="4061633" y="230755"/>
                </a:lnTo>
                <a:lnTo>
                  <a:pt x="3974044" y="187973"/>
                </a:lnTo>
                <a:close/>
              </a:path>
              <a:path w="4312284" h="3992245">
                <a:moveTo>
                  <a:pt x="725279" y="337"/>
                </a:moveTo>
                <a:lnTo>
                  <a:pt x="637693" y="42782"/>
                </a:lnTo>
                <a:lnTo>
                  <a:pt x="1813366" y="503283"/>
                </a:lnTo>
                <a:lnTo>
                  <a:pt x="1863627" y="531247"/>
                </a:lnTo>
                <a:lnTo>
                  <a:pt x="1905592" y="565095"/>
                </a:lnTo>
                <a:lnTo>
                  <a:pt x="1940010" y="603327"/>
                </a:lnTo>
                <a:lnTo>
                  <a:pt x="1967629" y="644442"/>
                </a:lnTo>
                <a:lnTo>
                  <a:pt x="1989196" y="686940"/>
                </a:lnTo>
                <a:lnTo>
                  <a:pt x="2005461" y="729320"/>
                </a:lnTo>
                <a:lnTo>
                  <a:pt x="2017173" y="770083"/>
                </a:lnTo>
                <a:lnTo>
                  <a:pt x="2089885" y="770083"/>
                </a:lnTo>
                <a:lnTo>
                  <a:pt x="2061302" y="674412"/>
                </a:lnTo>
                <a:lnTo>
                  <a:pt x="2040234" y="628383"/>
                </a:lnTo>
                <a:lnTo>
                  <a:pt x="2015680" y="586337"/>
                </a:lnTo>
                <a:lnTo>
                  <a:pt x="1987670" y="548325"/>
                </a:lnTo>
                <a:lnTo>
                  <a:pt x="1956233" y="514395"/>
                </a:lnTo>
                <a:lnTo>
                  <a:pt x="1921400" y="484597"/>
                </a:lnTo>
                <a:lnTo>
                  <a:pt x="1883200" y="458980"/>
                </a:lnTo>
                <a:lnTo>
                  <a:pt x="1841664" y="437594"/>
                </a:lnTo>
                <a:lnTo>
                  <a:pt x="725279" y="337"/>
                </a:lnTo>
                <a:close/>
              </a:path>
              <a:path w="4312284" h="3992245">
                <a:moveTo>
                  <a:pt x="3779673" y="93313"/>
                </a:moveTo>
                <a:lnTo>
                  <a:pt x="2562564" y="574699"/>
                </a:lnTo>
                <a:lnTo>
                  <a:pt x="2561217" y="575373"/>
                </a:lnTo>
                <a:lnTo>
                  <a:pt x="2511550" y="599042"/>
                </a:lnTo>
                <a:lnTo>
                  <a:pt x="2465697" y="624119"/>
                </a:lnTo>
                <a:lnTo>
                  <a:pt x="2423682" y="650588"/>
                </a:lnTo>
                <a:lnTo>
                  <a:pt x="2385524" y="678434"/>
                </a:lnTo>
                <a:lnTo>
                  <a:pt x="2351246" y="707642"/>
                </a:lnTo>
                <a:lnTo>
                  <a:pt x="2320870" y="738197"/>
                </a:lnTo>
                <a:lnTo>
                  <a:pt x="2294417" y="770083"/>
                </a:lnTo>
                <a:lnTo>
                  <a:pt x="2390321" y="770083"/>
                </a:lnTo>
                <a:lnTo>
                  <a:pt x="2409296" y="751688"/>
                </a:lnTo>
                <a:lnTo>
                  <a:pt x="2446755" y="721773"/>
                </a:lnTo>
                <a:lnTo>
                  <a:pt x="2489292" y="693346"/>
                </a:lnTo>
                <a:lnTo>
                  <a:pt x="2536883" y="666434"/>
                </a:lnTo>
                <a:lnTo>
                  <a:pt x="2589510" y="641062"/>
                </a:lnTo>
                <a:lnTo>
                  <a:pt x="3866581" y="135758"/>
                </a:lnTo>
                <a:lnTo>
                  <a:pt x="3779673" y="93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4159" y="7472643"/>
            <a:ext cx="2654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4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8581" y="1763999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64152" y="1763999"/>
            <a:ext cx="135763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50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290" y="2581073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9015" y="2784911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3290" y="3628161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2073" y="3831999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90" y="4675250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92292" y="487908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3290" y="5722338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95225" y="5926176"/>
            <a:ext cx="2952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3290" y="6769427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92073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98581" y="8020353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79015" y="8020353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8581" y="9067442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92292" y="9067442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8581" y="10104060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79015" y="10104060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198581" y="1465923"/>
            <a:ext cx="6638290" cy="9528810"/>
            <a:chOff x="12198581" y="1465923"/>
            <a:chExt cx="6638290" cy="9528810"/>
          </a:xfrm>
        </p:grpSpPr>
        <p:sp>
          <p:nvSpPr>
            <p:cNvPr id="21" name="object 21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4539392" y="0"/>
                  </a:moveTo>
                  <a:lnTo>
                    <a:pt x="4539392" y="9528505"/>
                  </a:lnTo>
                </a:path>
                <a:path w="6638290" h="9528810">
                  <a:moveTo>
                    <a:pt x="0" y="1099442"/>
                  </a:moveTo>
                  <a:lnTo>
                    <a:pt x="6637992" y="1099442"/>
                  </a:lnTo>
                </a:path>
                <a:path w="6638290" h="9528810">
                  <a:moveTo>
                    <a:pt x="0" y="2146531"/>
                  </a:moveTo>
                  <a:lnTo>
                    <a:pt x="6637992" y="2146531"/>
                  </a:lnTo>
                </a:path>
                <a:path w="6638290" h="9528810">
                  <a:moveTo>
                    <a:pt x="0" y="3193620"/>
                  </a:moveTo>
                  <a:lnTo>
                    <a:pt x="6637992" y="3193620"/>
                  </a:lnTo>
                </a:path>
                <a:path w="6638290" h="9528810">
                  <a:moveTo>
                    <a:pt x="0" y="4240708"/>
                  </a:moveTo>
                  <a:lnTo>
                    <a:pt x="6637992" y="4240708"/>
                  </a:lnTo>
                </a:path>
                <a:path w="6638290" h="9528810">
                  <a:moveTo>
                    <a:pt x="0" y="5287797"/>
                  </a:moveTo>
                  <a:lnTo>
                    <a:pt x="6637992" y="5287797"/>
                  </a:lnTo>
                </a:path>
                <a:path w="6638290" h="9528810">
                  <a:moveTo>
                    <a:pt x="0" y="6334885"/>
                  </a:moveTo>
                  <a:lnTo>
                    <a:pt x="6637992" y="6334885"/>
                  </a:lnTo>
                </a:path>
                <a:path w="6638290" h="9528810">
                  <a:moveTo>
                    <a:pt x="0" y="7381974"/>
                  </a:moveTo>
                  <a:lnTo>
                    <a:pt x="6637992" y="7381974"/>
                  </a:lnTo>
                </a:path>
                <a:path w="6638290" h="9528810">
                  <a:moveTo>
                    <a:pt x="0" y="8429062"/>
                  </a:moveTo>
                  <a:lnTo>
                    <a:pt x="6637992" y="842906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52354" y="0"/>
                  </a:moveTo>
                  <a:lnTo>
                    <a:pt x="52354" y="4240708"/>
                  </a:lnTo>
                </a:path>
                <a:path w="6638290" h="9528810">
                  <a:moveTo>
                    <a:pt x="52354" y="6334885"/>
                  </a:moveTo>
                  <a:lnTo>
                    <a:pt x="52354" y="9528505"/>
                  </a:lnTo>
                </a:path>
                <a:path w="6638290" h="9528810">
                  <a:moveTo>
                    <a:pt x="6585638" y="0"/>
                  </a:moveTo>
                  <a:lnTo>
                    <a:pt x="6585638" y="9528505"/>
                  </a:lnTo>
                </a:path>
                <a:path w="6638290" h="9528810">
                  <a:moveTo>
                    <a:pt x="0" y="52354"/>
                  </a:moveTo>
                  <a:lnTo>
                    <a:pt x="6637992" y="52354"/>
                  </a:lnTo>
                </a:path>
                <a:path w="6638290" h="9528810">
                  <a:moveTo>
                    <a:pt x="0" y="9476151"/>
                  </a:moveTo>
                  <a:lnTo>
                    <a:pt x="6637992" y="947615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323262" y="360127"/>
            <a:ext cx="23437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r</a:t>
            </a:r>
            <a:r>
              <a:rPr spc="-90" dirty="0"/>
              <a:t>a</a:t>
            </a:r>
            <a:r>
              <a:rPr spc="55" dirty="0"/>
              <a:t>tings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728888" y="3941944"/>
            <a:ext cx="9613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3985" y="3941944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6531" y="4759017"/>
            <a:ext cx="4126229" cy="101600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159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70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3998" y="4962855"/>
            <a:ext cx="17849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8369" y="6009944"/>
            <a:ext cx="805688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985" algn="l"/>
              </a:tabLst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	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7532" y="7057032"/>
            <a:ext cx="33439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4438" y="7057032"/>
            <a:ext cx="354457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4592" y="8093650"/>
            <a:ext cx="34899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3550" spc="-18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3550" spc="-275" dirty="0">
                <a:solidFill>
                  <a:srgbClr val="FFFFFF"/>
                </a:solidFill>
                <a:latin typeface="Verdana"/>
                <a:cs typeface="Verdana"/>
              </a:rPr>
              <a:t>81910</a:t>
            </a:r>
            <a:r>
              <a:rPr sz="3550" spc="-31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6465" y="8093650"/>
            <a:ext cx="154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41822" y="3643868"/>
            <a:ext cx="9012555" cy="5340350"/>
            <a:chOff x="2041822" y="3643868"/>
            <a:chExt cx="9012555" cy="5340350"/>
          </a:xfrm>
        </p:grpSpPr>
        <p:sp>
          <p:nvSpPr>
            <p:cNvPr id="34" name="object 34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4246145" y="0"/>
                  </a:moveTo>
                  <a:lnTo>
                    <a:pt x="4246145" y="5340151"/>
                  </a:lnTo>
                </a:path>
                <a:path w="9012555" h="5340350">
                  <a:moveTo>
                    <a:pt x="0" y="1099442"/>
                  </a:moveTo>
                  <a:lnTo>
                    <a:pt x="9012176" y="1099442"/>
                  </a:lnTo>
                </a:path>
                <a:path w="9012555" h="5340350">
                  <a:moveTo>
                    <a:pt x="0" y="2146531"/>
                  </a:moveTo>
                  <a:lnTo>
                    <a:pt x="9012176" y="2146531"/>
                  </a:lnTo>
                </a:path>
                <a:path w="9012555" h="5340350">
                  <a:moveTo>
                    <a:pt x="0" y="3193620"/>
                  </a:moveTo>
                  <a:lnTo>
                    <a:pt x="9012176" y="3193620"/>
                  </a:lnTo>
                </a:path>
                <a:path w="9012555" h="5340350">
                  <a:moveTo>
                    <a:pt x="0" y="4240708"/>
                  </a:moveTo>
                  <a:lnTo>
                    <a:pt x="9012176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41822" y="3643868"/>
              <a:ext cx="9012555" cy="5340350"/>
            </a:xfrm>
            <a:custGeom>
              <a:avLst/>
              <a:gdLst/>
              <a:ahLst/>
              <a:cxnLst/>
              <a:rect l="l" t="t" r="r" b="b"/>
              <a:pathLst>
                <a:path w="9012555" h="5340350">
                  <a:moveTo>
                    <a:pt x="52354" y="0"/>
                  </a:moveTo>
                  <a:lnTo>
                    <a:pt x="52354" y="5340151"/>
                  </a:lnTo>
                </a:path>
                <a:path w="9012555" h="5340350">
                  <a:moveTo>
                    <a:pt x="8959822" y="0"/>
                  </a:moveTo>
                  <a:lnTo>
                    <a:pt x="8959822" y="5340151"/>
                  </a:lnTo>
                </a:path>
                <a:path w="9012555" h="5340350">
                  <a:moveTo>
                    <a:pt x="0" y="52354"/>
                  </a:moveTo>
                  <a:lnTo>
                    <a:pt x="9012176" y="52354"/>
                  </a:lnTo>
                </a:path>
                <a:path w="9012555" h="5340350">
                  <a:moveTo>
                    <a:pt x="0" y="5287797"/>
                  </a:moveTo>
                  <a:lnTo>
                    <a:pt x="9012176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08227" y="2511338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03290" y="2565367"/>
            <a:ext cx="4434840" cy="3141345"/>
          </a:xfrm>
          <a:custGeom>
            <a:avLst/>
            <a:gdLst/>
            <a:ahLst/>
            <a:cxnLst/>
            <a:rect l="l" t="t" r="r" b="b"/>
            <a:pathLst>
              <a:path w="4434840" h="3141345">
                <a:moveTo>
                  <a:pt x="4434675" y="0"/>
                </a:moveTo>
                <a:lnTo>
                  <a:pt x="0" y="0"/>
                </a:lnTo>
                <a:lnTo>
                  <a:pt x="0" y="1047089"/>
                </a:lnTo>
                <a:lnTo>
                  <a:pt x="0" y="2094179"/>
                </a:lnTo>
                <a:lnTo>
                  <a:pt x="0" y="3141268"/>
                </a:lnTo>
                <a:lnTo>
                  <a:pt x="4434675" y="3141268"/>
                </a:lnTo>
                <a:lnTo>
                  <a:pt x="4434675" y="2094179"/>
                </a:lnTo>
                <a:lnTo>
                  <a:pt x="4434675" y="1047089"/>
                </a:lnTo>
                <a:lnTo>
                  <a:pt x="4434675" y="0"/>
                </a:lnTo>
                <a:close/>
              </a:path>
            </a:pathLst>
          </a:custGeom>
          <a:solidFill>
            <a:srgbClr val="004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8581" y="1763999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book_id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64152" y="1763999"/>
            <a:ext cx="135763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5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50" dirty="0">
                <a:solidFill>
                  <a:srgbClr val="FFFFFF"/>
                </a:solidFill>
                <a:latin typeface="Verdana"/>
                <a:cs typeface="Verdana"/>
              </a:rPr>
              <a:t>ting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32188" y="2784911"/>
            <a:ext cx="173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79015" y="2784911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32188" y="3831999"/>
            <a:ext cx="173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92073" y="3831999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2188" y="4879088"/>
            <a:ext cx="173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92292" y="487908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3290" y="5722338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1700"/>
              </a:spcBef>
            </a:pPr>
            <a:r>
              <a:rPr sz="3550" spc="-320" dirty="0">
                <a:solidFill>
                  <a:srgbClr val="FFFFFF"/>
                </a:solidFill>
                <a:latin typeface="Verdana"/>
                <a:cs typeface="Verdana"/>
              </a:rPr>
              <a:t>74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5225" y="5926176"/>
            <a:ext cx="2952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03290" y="6769427"/>
            <a:ext cx="4419600" cy="1016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15900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1700"/>
              </a:spcBef>
            </a:pPr>
            <a:r>
              <a:rPr sz="3550" spc="-320" dirty="0">
                <a:solidFill>
                  <a:srgbClr val="FFFFFF"/>
                </a:solidFill>
                <a:latin typeface="Verdana"/>
                <a:cs typeface="Verdana"/>
              </a:rPr>
              <a:t>74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92073" y="6973265"/>
            <a:ext cx="30162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8581" y="8020353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79015" y="8020353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8581" y="9067442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" algn="ctr">
              <a:lnSpc>
                <a:spcPct val="100000"/>
              </a:lnSpc>
              <a:spcBef>
                <a:spcPts val="95"/>
              </a:spcBef>
            </a:pPr>
            <a:r>
              <a:rPr sz="3550" spc="-125" dirty="0">
                <a:solidFill>
                  <a:srgbClr val="FFFFFF"/>
                </a:solidFill>
                <a:latin typeface="Verdana"/>
                <a:cs typeface="Verdana"/>
              </a:rPr>
              <a:t>78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92292" y="9067442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98581" y="10104060"/>
            <a:ext cx="45237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" algn="ctr">
              <a:lnSpc>
                <a:spcPct val="100000"/>
              </a:lnSpc>
              <a:spcBef>
                <a:spcPts val="95"/>
              </a:spcBef>
            </a:pPr>
            <a:r>
              <a:rPr sz="3550" spc="-125" dirty="0">
                <a:solidFill>
                  <a:srgbClr val="FFFFFF"/>
                </a:solidFill>
                <a:latin typeface="Verdana"/>
                <a:cs typeface="Verdana"/>
              </a:rPr>
              <a:t>78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79015" y="10104060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98581" y="1465923"/>
            <a:ext cx="6638290" cy="9528810"/>
            <a:chOff x="12198581" y="1465923"/>
            <a:chExt cx="6638290" cy="9528810"/>
          </a:xfrm>
        </p:grpSpPr>
        <p:sp>
          <p:nvSpPr>
            <p:cNvPr id="22" name="object 22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4539392" y="0"/>
                  </a:moveTo>
                  <a:lnTo>
                    <a:pt x="4539392" y="9528505"/>
                  </a:lnTo>
                </a:path>
                <a:path w="6638290" h="9528810">
                  <a:moveTo>
                    <a:pt x="0" y="1099442"/>
                  </a:moveTo>
                  <a:lnTo>
                    <a:pt x="6637992" y="1099442"/>
                  </a:lnTo>
                </a:path>
                <a:path w="6638290" h="9528810">
                  <a:moveTo>
                    <a:pt x="0" y="2146531"/>
                  </a:moveTo>
                  <a:lnTo>
                    <a:pt x="6637992" y="2146531"/>
                  </a:lnTo>
                </a:path>
                <a:path w="6638290" h="9528810">
                  <a:moveTo>
                    <a:pt x="0" y="3193620"/>
                  </a:moveTo>
                  <a:lnTo>
                    <a:pt x="6637992" y="3193620"/>
                  </a:lnTo>
                </a:path>
                <a:path w="6638290" h="9528810">
                  <a:moveTo>
                    <a:pt x="0" y="4240708"/>
                  </a:moveTo>
                  <a:lnTo>
                    <a:pt x="6637992" y="4240708"/>
                  </a:lnTo>
                </a:path>
                <a:path w="6638290" h="9528810">
                  <a:moveTo>
                    <a:pt x="0" y="5287797"/>
                  </a:moveTo>
                  <a:lnTo>
                    <a:pt x="6637992" y="5287797"/>
                  </a:lnTo>
                </a:path>
                <a:path w="6638290" h="9528810">
                  <a:moveTo>
                    <a:pt x="0" y="6334885"/>
                  </a:moveTo>
                  <a:lnTo>
                    <a:pt x="6637992" y="6334885"/>
                  </a:lnTo>
                </a:path>
                <a:path w="6638290" h="9528810">
                  <a:moveTo>
                    <a:pt x="0" y="7381974"/>
                  </a:moveTo>
                  <a:lnTo>
                    <a:pt x="6637992" y="7381974"/>
                  </a:lnTo>
                </a:path>
                <a:path w="6638290" h="9528810">
                  <a:moveTo>
                    <a:pt x="0" y="8429062"/>
                  </a:moveTo>
                  <a:lnTo>
                    <a:pt x="6637992" y="842906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98581" y="1465923"/>
              <a:ext cx="6638290" cy="9528810"/>
            </a:xfrm>
            <a:custGeom>
              <a:avLst/>
              <a:gdLst/>
              <a:ahLst/>
              <a:cxnLst/>
              <a:rect l="l" t="t" r="r" b="b"/>
              <a:pathLst>
                <a:path w="6638290" h="9528810">
                  <a:moveTo>
                    <a:pt x="52354" y="0"/>
                  </a:moveTo>
                  <a:lnTo>
                    <a:pt x="52354" y="4240708"/>
                  </a:lnTo>
                </a:path>
                <a:path w="6638290" h="9528810">
                  <a:moveTo>
                    <a:pt x="52354" y="6334885"/>
                  </a:moveTo>
                  <a:lnTo>
                    <a:pt x="52354" y="9528505"/>
                  </a:lnTo>
                </a:path>
                <a:path w="6638290" h="9528810">
                  <a:moveTo>
                    <a:pt x="6585638" y="0"/>
                  </a:moveTo>
                  <a:lnTo>
                    <a:pt x="6585638" y="9528505"/>
                  </a:lnTo>
                </a:path>
                <a:path w="6638290" h="9528810">
                  <a:moveTo>
                    <a:pt x="0" y="52354"/>
                  </a:moveTo>
                  <a:lnTo>
                    <a:pt x="6637992" y="52354"/>
                  </a:lnTo>
                </a:path>
                <a:path w="6638290" h="9528810">
                  <a:moveTo>
                    <a:pt x="0" y="9476151"/>
                  </a:moveTo>
                  <a:lnTo>
                    <a:pt x="6637992" y="947615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4323262" y="360127"/>
            <a:ext cx="23437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r</a:t>
            </a:r>
            <a:r>
              <a:rPr spc="-90" dirty="0"/>
              <a:t>a</a:t>
            </a:r>
            <a:r>
              <a:rPr spc="55" dirty="0"/>
              <a:t>tings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63309" y="3941944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14874" y="3748577"/>
            <a:ext cx="4161154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isbn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69922" y="3941944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9442" y="4759017"/>
            <a:ext cx="984250" cy="101600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3550" spc="-9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9168" y="4743311"/>
            <a:ext cx="4192270" cy="1047115"/>
          </a:xfrm>
          <a:prstGeom prst="rect">
            <a:avLst/>
          </a:prstGeom>
          <a:solidFill>
            <a:srgbClr val="000000"/>
          </a:solidFill>
          <a:ln w="31412">
            <a:solidFill>
              <a:srgbClr val="FFFFFF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82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9788439736967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39935" y="4962855"/>
            <a:ext cx="17849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2656" y="6009944"/>
            <a:ext cx="5454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20" dirty="0">
                <a:solidFill>
                  <a:srgbClr val="FFFFFF"/>
                </a:solidFill>
                <a:latin typeface="Verdana"/>
                <a:cs typeface="Verdana"/>
              </a:rPr>
              <a:t>74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99168" y="5790399"/>
            <a:ext cx="4192270" cy="1047115"/>
          </a:xfrm>
          <a:prstGeom prst="rect">
            <a:avLst/>
          </a:prstGeom>
          <a:solidFill>
            <a:srgbClr val="000000"/>
          </a:solidFill>
          <a:ln w="31412">
            <a:solidFill>
              <a:srgbClr val="FFFFFF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820"/>
              </a:spcBef>
            </a:pPr>
            <a:r>
              <a:rPr sz="3550" spc="-60" dirty="0">
                <a:solidFill>
                  <a:srgbClr val="FFFFFF"/>
                </a:solidFill>
                <a:latin typeface="Verdana"/>
                <a:cs typeface="Verdana"/>
              </a:rPr>
              <a:t>9780525573067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23905" y="6009944"/>
            <a:ext cx="36175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7694" y="7057032"/>
            <a:ext cx="3276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2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99168" y="6837488"/>
            <a:ext cx="4192270" cy="1047115"/>
          </a:xfrm>
          <a:prstGeom prst="rect">
            <a:avLst/>
          </a:prstGeom>
          <a:solidFill>
            <a:srgbClr val="000000"/>
          </a:solidFill>
          <a:ln w="31412">
            <a:solidFill>
              <a:srgbClr val="FFFFFF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820"/>
              </a:spcBef>
            </a:pPr>
            <a:r>
              <a:rPr sz="3550" spc="-250" dirty="0">
                <a:solidFill>
                  <a:srgbClr val="FFFFFF"/>
                </a:solidFill>
                <a:latin typeface="Verdana"/>
                <a:cs typeface="Verdana"/>
              </a:rPr>
              <a:t>9781529414431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60375" y="7057032"/>
            <a:ext cx="354457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05002" y="8093650"/>
            <a:ext cx="56896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25" dirty="0">
                <a:solidFill>
                  <a:srgbClr val="FFFFFF"/>
                </a:solidFill>
                <a:latin typeface="Verdana"/>
                <a:cs typeface="Verdana"/>
              </a:rPr>
              <a:t>78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14874" y="7900282"/>
            <a:ext cx="4161154" cy="979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05104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614"/>
              </a:spcBef>
            </a:pPr>
            <a:r>
              <a:rPr sz="3550" spc="-160" dirty="0">
                <a:solidFill>
                  <a:srgbClr val="FFFFFF"/>
                </a:solidFill>
                <a:latin typeface="Verdana"/>
                <a:cs typeface="Verdana"/>
              </a:rPr>
              <a:t>9781910695432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62403" y="8093650"/>
            <a:ext cx="154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94734" y="3643868"/>
            <a:ext cx="10067925" cy="5340350"/>
            <a:chOff x="994734" y="3643868"/>
            <a:chExt cx="10067925" cy="5340350"/>
          </a:xfrm>
        </p:grpSpPr>
        <p:sp>
          <p:nvSpPr>
            <p:cNvPr id="41" name="object 41"/>
            <p:cNvSpPr/>
            <p:nvPr/>
          </p:nvSpPr>
          <p:spPr>
            <a:xfrm>
              <a:off x="994734" y="3643868"/>
              <a:ext cx="10067925" cy="5340350"/>
            </a:xfrm>
            <a:custGeom>
              <a:avLst/>
              <a:gdLst/>
              <a:ahLst/>
              <a:cxnLst/>
              <a:rect l="l" t="t" r="r" b="b"/>
              <a:pathLst>
                <a:path w="10067925" h="5340350">
                  <a:moveTo>
                    <a:pt x="1104434" y="0"/>
                  </a:moveTo>
                  <a:lnTo>
                    <a:pt x="1104434" y="5340151"/>
                  </a:lnTo>
                </a:path>
                <a:path w="10067925" h="5340350">
                  <a:moveTo>
                    <a:pt x="5296585" y="0"/>
                  </a:moveTo>
                  <a:lnTo>
                    <a:pt x="5296585" y="5340151"/>
                  </a:lnTo>
                </a:path>
                <a:path w="10067925" h="5340350">
                  <a:moveTo>
                    <a:pt x="0" y="1099442"/>
                  </a:moveTo>
                  <a:lnTo>
                    <a:pt x="10067787" y="1099442"/>
                  </a:lnTo>
                </a:path>
                <a:path w="10067925" h="5340350">
                  <a:moveTo>
                    <a:pt x="0" y="2146531"/>
                  </a:moveTo>
                  <a:lnTo>
                    <a:pt x="10067787" y="2146531"/>
                  </a:lnTo>
                </a:path>
                <a:path w="10067925" h="5340350">
                  <a:moveTo>
                    <a:pt x="0" y="3193620"/>
                  </a:moveTo>
                  <a:lnTo>
                    <a:pt x="10067787" y="3193620"/>
                  </a:lnTo>
                </a:path>
                <a:path w="10067925" h="5340350">
                  <a:moveTo>
                    <a:pt x="0" y="4240708"/>
                  </a:moveTo>
                  <a:lnTo>
                    <a:pt x="10067787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4734" y="3643868"/>
              <a:ext cx="10067925" cy="5340350"/>
            </a:xfrm>
            <a:custGeom>
              <a:avLst/>
              <a:gdLst/>
              <a:ahLst/>
              <a:cxnLst/>
              <a:rect l="l" t="t" r="r" b="b"/>
              <a:pathLst>
                <a:path w="10067925" h="5340350">
                  <a:moveTo>
                    <a:pt x="52354" y="0"/>
                  </a:moveTo>
                  <a:lnTo>
                    <a:pt x="52354" y="5340151"/>
                  </a:lnTo>
                </a:path>
                <a:path w="10067925" h="5340350">
                  <a:moveTo>
                    <a:pt x="10015433" y="0"/>
                  </a:moveTo>
                  <a:lnTo>
                    <a:pt x="10015433" y="5340151"/>
                  </a:lnTo>
                </a:path>
                <a:path w="10067925" h="5340350">
                  <a:moveTo>
                    <a:pt x="0" y="52354"/>
                  </a:moveTo>
                  <a:lnTo>
                    <a:pt x="10067787" y="52354"/>
                  </a:lnTo>
                </a:path>
                <a:path w="10067925" h="5340350">
                  <a:moveTo>
                    <a:pt x="0" y="5287797"/>
                  </a:moveTo>
                  <a:lnTo>
                    <a:pt x="10067787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508227" y="2511338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725741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14" dirty="0"/>
              <a:t>Many-to-many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1" y="4659543"/>
              <a:ext cx="996315" cy="1047115"/>
            </a:xfrm>
            <a:custGeom>
              <a:avLst/>
              <a:gdLst/>
              <a:ahLst/>
              <a:cxnLst/>
              <a:rect l="l" t="t" r="r" b="b"/>
              <a:pathLst>
                <a:path w="996314" h="1047114">
                  <a:moveTo>
                    <a:pt x="0" y="1047088"/>
                  </a:moveTo>
                  <a:lnTo>
                    <a:pt x="996269" y="1047088"/>
                  </a:lnTo>
                  <a:lnTo>
                    <a:pt x="996269" y="0"/>
                  </a:lnTo>
                  <a:lnTo>
                    <a:pt x="0" y="0"/>
                  </a:lnTo>
                  <a:lnTo>
                    <a:pt x="0" y="1047088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1418" y="3560100"/>
          <a:ext cx="18359750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 dirty="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56851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5" dirty="0"/>
              <a:t>Subqueries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27051" y="281179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97065" y="3832708"/>
            <a:ext cx="17849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1030" y="4879797"/>
            <a:ext cx="36175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7500" y="5926885"/>
            <a:ext cx="354457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9532" y="6963503"/>
            <a:ext cx="154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63787" y="2513722"/>
            <a:ext cx="6651625" cy="5340350"/>
            <a:chOff x="10763787" y="2513722"/>
            <a:chExt cx="6651625" cy="5340350"/>
          </a:xfrm>
        </p:grpSpPr>
        <p:sp>
          <p:nvSpPr>
            <p:cNvPr id="8" name="object 8"/>
            <p:cNvSpPr/>
            <p:nvPr/>
          </p:nvSpPr>
          <p:spPr>
            <a:xfrm>
              <a:off x="10763787" y="3613165"/>
              <a:ext cx="6651625" cy="3141345"/>
            </a:xfrm>
            <a:custGeom>
              <a:avLst/>
              <a:gdLst/>
              <a:ahLst/>
              <a:cxnLst/>
              <a:rect l="l" t="t" r="r" b="b"/>
              <a:pathLst>
                <a:path w="6651625" h="3141345">
                  <a:moveTo>
                    <a:pt x="0" y="0"/>
                  </a:moveTo>
                  <a:lnTo>
                    <a:pt x="6651527" y="0"/>
                  </a:lnTo>
                </a:path>
                <a:path w="6651625" h="3141345">
                  <a:moveTo>
                    <a:pt x="0" y="1047088"/>
                  </a:moveTo>
                  <a:lnTo>
                    <a:pt x="6651527" y="1047088"/>
                  </a:lnTo>
                </a:path>
                <a:path w="6651625" h="3141345">
                  <a:moveTo>
                    <a:pt x="0" y="2094177"/>
                  </a:moveTo>
                  <a:lnTo>
                    <a:pt x="6651527" y="2094177"/>
                  </a:lnTo>
                </a:path>
                <a:path w="6651625" h="3141345">
                  <a:moveTo>
                    <a:pt x="0" y="3141265"/>
                  </a:moveTo>
                  <a:lnTo>
                    <a:pt x="6651527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63787" y="2513722"/>
              <a:ext cx="6651625" cy="5340350"/>
            </a:xfrm>
            <a:custGeom>
              <a:avLst/>
              <a:gdLst/>
              <a:ahLst/>
              <a:cxnLst/>
              <a:rect l="l" t="t" r="r" b="b"/>
              <a:pathLst>
                <a:path w="6651625" h="5340350">
                  <a:moveTo>
                    <a:pt x="52354" y="0"/>
                  </a:moveTo>
                  <a:lnTo>
                    <a:pt x="52354" y="5340151"/>
                  </a:lnTo>
                </a:path>
                <a:path w="6651625" h="5340350">
                  <a:moveTo>
                    <a:pt x="6599172" y="0"/>
                  </a:moveTo>
                  <a:lnTo>
                    <a:pt x="6599172" y="5340151"/>
                  </a:lnTo>
                </a:path>
                <a:path w="6651625" h="5340350">
                  <a:moveTo>
                    <a:pt x="0" y="52354"/>
                  </a:moveTo>
                  <a:lnTo>
                    <a:pt x="6651527" y="52354"/>
                  </a:lnTo>
                </a:path>
                <a:path w="6651625" h="5340350">
                  <a:moveTo>
                    <a:pt x="0" y="5287797"/>
                  </a:moveTo>
                  <a:lnTo>
                    <a:pt x="6651527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49865" y="1407570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508" y="2811796"/>
            <a:ext cx="12680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1840" y="3832708"/>
            <a:ext cx="278574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Eva</a:t>
            </a:r>
            <a:r>
              <a:rPr sz="3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Baltasar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6077" y="4879797"/>
            <a:ext cx="219710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Han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Kang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8910" y="5926885"/>
            <a:ext cx="11715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auz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8976" y="6963503"/>
            <a:ext cx="347154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Olga</a:t>
            </a:r>
            <a:r>
              <a:rPr sz="3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Tokarczuk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87896" y="2513722"/>
            <a:ext cx="6653530" cy="5340350"/>
            <a:chOff x="2687896" y="2513722"/>
            <a:chExt cx="6653530" cy="5340350"/>
          </a:xfrm>
        </p:grpSpPr>
        <p:sp>
          <p:nvSpPr>
            <p:cNvPr id="17" name="object 17"/>
            <p:cNvSpPr/>
            <p:nvPr/>
          </p:nvSpPr>
          <p:spPr>
            <a:xfrm>
              <a:off x="2687896" y="3613165"/>
              <a:ext cx="6653530" cy="3141345"/>
            </a:xfrm>
            <a:custGeom>
              <a:avLst/>
              <a:gdLst/>
              <a:ahLst/>
              <a:cxnLst/>
              <a:rect l="l" t="t" r="r" b="b"/>
              <a:pathLst>
                <a:path w="6653530" h="3141345">
                  <a:moveTo>
                    <a:pt x="0" y="0"/>
                  </a:moveTo>
                  <a:lnTo>
                    <a:pt x="6653309" y="0"/>
                  </a:lnTo>
                </a:path>
                <a:path w="6653530" h="3141345">
                  <a:moveTo>
                    <a:pt x="0" y="1047088"/>
                  </a:moveTo>
                  <a:lnTo>
                    <a:pt x="6653309" y="1047088"/>
                  </a:lnTo>
                </a:path>
                <a:path w="6653530" h="3141345">
                  <a:moveTo>
                    <a:pt x="0" y="2094177"/>
                  </a:moveTo>
                  <a:lnTo>
                    <a:pt x="6653309" y="2094177"/>
                  </a:lnTo>
                </a:path>
                <a:path w="6653530" h="3141345">
                  <a:moveTo>
                    <a:pt x="0" y="3141265"/>
                  </a:moveTo>
                  <a:lnTo>
                    <a:pt x="6653309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7896" y="2513722"/>
              <a:ext cx="6653530" cy="5340350"/>
            </a:xfrm>
            <a:custGeom>
              <a:avLst/>
              <a:gdLst/>
              <a:ahLst/>
              <a:cxnLst/>
              <a:rect l="l" t="t" r="r" b="b"/>
              <a:pathLst>
                <a:path w="6653530" h="5340350">
                  <a:moveTo>
                    <a:pt x="52354" y="0"/>
                  </a:moveTo>
                  <a:lnTo>
                    <a:pt x="52354" y="5340151"/>
                  </a:lnTo>
                </a:path>
                <a:path w="6653530" h="5340350">
                  <a:moveTo>
                    <a:pt x="6600955" y="0"/>
                  </a:moveTo>
                  <a:lnTo>
                    <a:pt x="6600955" y="5340151"/>
                  </a:lnTo>
                </a:path>
                <a:path w="6653530" h="5340350">
                  <a:moveTo>
                    <a:pt x="0" y="52354"/>
                  </a:moveTo>
                  <a:lnTo>
                    <a:pt x="6653309" y="52354"/>
                  </a:lnTo>
                </a:path>
                <a:path w="6653530" h="5340350">
                  <a:moveTo>
                    <a:pt x="0" y="5287797"/>
                  </a:moveTo>
                  <a:lnTo>
                    <a:pt x="6653309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725575" y="1407570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authors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66884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dirty="0"/>
              <a:t>One-</a:t>
            </a:r>
            <a:r>
              <a:rPr sz="7900" spc="-40" dirty="0"/>
              <a:t>t</a:t>
            </a:r>
            <a:r>
              <a:rPr sz="7900" spc="-100" dirty="0"/>
              <a:t>o-ma</a:t>
            </a:r>
            <a:r>
              <a:rPr sz="7900" spc="-245" dirty="0"/>
              <a:t>n</a:t>
            </a:r>
            <a:r>
              <a:rPr sz="7900" dirty="0"/>
              <a:t>y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30163" y="3282278"/>
            <a:ext cx="28301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publisher_id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1457" y="3282278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4685" y="4303189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44792" y="4303189"/>
            <a:ext cx="27184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Minor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Detail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94685" y="535027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5733" y="5350278"/>
            <a:ext cx="191706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0" dirty="0">
                <a:solidFill>
                  <a:srgbClr val="FFFFFF"/>
                </a:solidFill>
                <a:latin typeface="Verdana"/>
                <a:cs typeface="Verdana"/>
              </a:rPr>
              <a:t>Paradais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6458" y="6397366"/>
            <a:ext cx="5778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64017" y="6397366"/>
            <a:ext cx="408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Love</a:t>
            </a:r>
            <a:r>
              <a:rPr sz="3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69921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28714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402854" y="2984202"/>
            <a:ext cx="9295765" cy="5340350"/>
            <a:chOff x="9402854" y="2984202"/>
            <a:chExt cx="9295765" cy="5340350"/>
          </a:xfrm>
        </p:grpSpPr>
        <p:sp>
          <p:nvSpPr>
            <p:cNvPr id="13" name="object 13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3195609" y="0"/>
                  </a:moveTo>
                  <a:lnTo>
                    <a:pt x="3195609" y="5340151"/>
                  </a:lnTo>
                </a:path>
                <a:path w="9295765" h="5340350">
                  <a:moveTo>
                    <a:pt x="0" y="1099442"/>
                  </a:moveTo>
                  <a:lnTo>
                    <a:pt x="9295598" y="1099442"/>
                  </a:lnTo>
                </a:path>
                <a:path w="9295765" h="5340350">
                  <a:moveTo>
                    <a:pt x="0" y="2146531"/>
                  </a:moveTo>
                  <a:lnTo>
                    <a:pt x="9295598" y="2146531"/>
                  </a:lnTo>
                </a:path>
                <a:path w="9295765" h="5340350">
                  <a:moveTo>
                    <a:pt x="0" y="3193620"/>
                  </a:moveTo>
                  <a:lnTo>
                    <a:pt x="9295598" y="3193620"/>
                  </a:lnTo>
                </a:path>
                <a:path w="9295765" h="5340350">
                  <a:moveTo>
                    <a:pt x="0" y="4240708"/>
                  </a:moveTo>
                  <a:lnTo>
                    <a:pt x="9295598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52354" y="0"/>
                  </a:moveTo>
                  <a:lnTo>
                    <a:pt x="52354" y="5340151"/>
                  </a:lnTo>
                </a:path>
                <a:path w="9295765" h="5340350">
                  <a:moveTo>
                    <a:pt x="9243244" y="0"/>
                  </a:moveTo>
                  <a:lnTo>
                    <a:pt x="9243244" y="5340151"/>
                  </a:lnTo>
                </a:path>
                <a:path w="9295765" h="5340350">
                  <a:moveTo>
                    <a:pt x="0" y="52354"/>
                  </a:moveTo>
                  <a:lnTo>
                    <a:pt x="9295598" y="52354"/>
                  </a:lnTo>
                </a:path>
                <a:path w="9295765" h="5340350">
                  <a:moveTo>
                    <a:pt x="0" y="5287797"/>
                  </a:moveTo>
                  <a:lnTo>
                    <a:pt x="9295598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012370" y="1863553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08" y="3282278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7387" y="3282278"/>
            <a:ext cx="21291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publisher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7376" y="4303189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269" y="4303189"/>
            <a:ext cx="4647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Fitzcarraldo</a:t>
            </a:r>
            <a:r>
              <a:rPr sz="3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Editions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453" y="5350278"/>
            <a:ext cx="5651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325" y="5350278"/>
            <a:ext cx="31730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Seagull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Books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150" y="6397366"/>
            <a:ext cx="609790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0185" algn="l"/>
              </a:tabLst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33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Yale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Press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2612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6627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3098" y="2984202"/>
            <a:ext cx="7166609" cy="5340350"/>
            <a:chOff x="1403098" y="2984202"/>
            <a:chExt cx="7166609" cy="5340350"/>
          </a:xfrm>
        </p:grpSpPr>
        <p:sp>
          <p:nvSpPr>
            <p:cNvPr id="12" name="object 12"/>
            <p:cNvSpPr/>
            <p:nvPr/>
          </p:nvSpPr>
          <p:spPr>
            <a:xfrm>
              <a:off x="1403098" y="2984202"/>
              <a:ext cx="7166609" cy="5340350"/>
            </a:xfrm>
            <a:custGeom>
              <a:avLst/>
              <a:gdLst/>
              <a:ahLst/>
              <a:cxnLst/>
              <a:rect l="l" t="t" r="r" b="b"/>
              <a:pathLst>
                <a:path w="7166609" h="5340350">
                  <a:moveTo>
                    <a:pt x="1100503" y="0"/>
                  </a:moveTo>
                  <a:lnTo>
                    <a:pt x="1100503" y="5340151"/>
                  </a:lnTo>
                </a:path>
                <a:path w="7166609" h="5340350">
                  <a:moveTo>
                    <a:pt x="0" y="1099442"/>
                  </a:moveTo>
                  <a:lnTo>
                    <a:pt x="7166035" y="1099442"/>
                  </a:lnTo>
                </a:path>
                <a:path w="7166609" h="5340350">
                  <a:moveTo>
                    <a:pt x="0" y="2146531"/>
                  </a:moveTo>
                  <a:lnTo>
                    <a:pt x="7166035" y="2146531"/>
                  </a:lnTo>
                </a:path>
                <a:path w="7166609" h="5340350">
                  <a:moveTo>
                    <a:pt x="0" y="3193620"/>
                  </a:moveTo>
                  <a:lnTo>
                    <a:pt x="7166035" y="3193620"/>
                  </a:lnTo>
                </a:path>
                <a:path w="7166609" h="5340350">
                  <a:moveTo>
                    <a:pt x="0" y="4240708"/>
                  </a:moveTo>
                  <a:lnTo>
                    <a:pt x="7166035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98" y="2984202"/>
              <a:ext cx="7166609" cy="5340350"/>
            </a:xfrm>
            <a:custGeom>
              <a:avLst/>
              <a:gdLst/>
              <a:ahLst/>
              <a:cxnLst/>
              <a:rect l="l" t="t" r="r" b="b"/>
              <a:pathLst>
                <a:path w="7166609" h="5340350">
                  <a:moveTo>
                    <a:pt x="52354" y="0"/>
                  </a:moveTo>
                  <a:lnTo>
                    <a:pt x="52354" y="5340151"/>
                  </a:lnTo>
                </a:path>
                <a:path w="7166609" h="5340350">
                  <a:moveTo>
                    <a:pt x="7113680" y="0"/>
                  </a:moveTo>
                  <a:lnTo>
                    <a:pt x="7113680" y="5340151"/>
                  </a:lnTo>
                </a:path>
                <a:path w="7166609" h="5340350">
                  <a:moveTo>
                    <a:pt x="0" y="52354"/>
                  </a:moveTo>
                  <a:lnTo>
                    <a:pt x="7166035" y="52354"/>
                  </a:lnTo>
                </a:path>
                <a:path w="7166609" h="5340350">
                  <a:moveTo>
                    <a:pt x="0" y="5287797"/>
                  </a:moveTo>
                  <a:lnTo>
                    <a:pt x="716603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630163" y="3282278"/>
            <a:ext cx="28301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publisher_id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1457" y="3282278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94685" y="4303189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44792" y="4303189"/>
            <a:ext cx="27184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Minor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Detail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94685" y="535027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45733" y="5350278"/>
            <a:ext cx="191706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0" dirty="0">
                <a:solidFill>
                  <a:srgbClr val="FFFFFF"/>
                </a:solidFill>
                <a:latin typeface="Verdana"/>
                <a:cs typeface="Verdana"/>
              </a:rPr>
              <a:t>Paradais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56458" y="6397366"/>
            <a:ext cx="5778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64017" y="6397366"/>
            <a:ext cx="408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Love</a:t>
            </a:r>
            <a:r>
              <a:rPr sz="3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69921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714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02854" y="2984202"/>
            <a:ext cx="9295765" cy="5340350"/>
            <a:chOff x="9402854" y="2984202"/>
            <a:chExt cx="9295765" cy="5340350"/>
          </a:xfrm>
        </p:grpSpPr>
        <p:sp>
          <p:nvSpPr>
            <p:cNvPr id="25" name="object 25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3195609" y="0"/>
                  </a:moveTo>
                  <a:lnTo>
                    <a:pt x="3195609" y="5340151"/>
                  </a:lnTo>
                </a:path>
                <a:path w="9295765" h="5340350">
                  <a:moveTo>
                    <a:pt x="0" y="1099442"/>
                  </a:moveTo>
                  <a:lnTo>
                    <a:pt x="9295598" y="1099442"/>
                  </a:lnTo>
                </a:path>
                <a:path w="9295765" h="5340350">
                  <a:moveTo>
                    <a:pt x="0" y="2146531"/>
                  </a:moveTo>
                  <a:lnTo>
                    <a:pt x="9295598" y="2146531"/>
                  </a:lnTo>
                </a:path>
                <a:path w="9295765" h="5340350">
                  <a:moveTo>
                    <a:pt x="0" y="3193620"/>
                  </a:moveTo>
                  <a:lnTo>
                    <a:pt x="9295598" y="3193620"/>
                  </a:lnTo>
                </a:path>
                <a:path w="9295765" h="5340350">
                  <a:moveTo>
                    <a:pt x="0" y="4240708"/>
                  </a:moveTo>
                  <a:lnTo>
                    <a:pt x="9295598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52354" y="0"/>
                  </a:moveTo>
                  <a:lnTo>
                    <a:pt x="52354" y="5340151"/>
                  </a:lnTo>
                </a:path>
                <a:path w="9295765" h="5340350">
                  <a:moveTo>
                    <a:pt x="9243244" y="0"/>
                  </a:moveTo>
                  <a:lnTo>
                    <a:pt x="9243244" y="5340151"/>
                  </a:lnTo>
                </a:path>
                <a:path w="9295765" h="5340350">
                  <a:moveTo>
                    <a:pt x="0" y="52354"/>
                  </a:moveTo>
                  <a:lnTo>
                    <a:pt x="9295598" y="52354"/>
                  </a:lnTo>
                </a:path>
                <a:path w="9295765" h="5340350">
                  <a:moveTo>
                    <a:pt x="0" y="5287797"/>
                  </a:moveTo>
                  <a:lnTo>
                    <a:pt x="9295598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241254" y="1863553"/>
            <a:ext cx="34925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5" dirty="0"/>
              <a:t>publishers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3012370" y="1863553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807" y="4083645"/>
            <a:ext cx="996315" cy="1047115"/>
          </a:xfrm>
          <a:custGeom>
            <a:avLst/>
            <a:gdLst/>
            <a:ahLst/>
            <a:cxnLst/>
            <a:rect l="l" t="t" r="r" b="b"/>
            <a:pathLst>
              <a:path w="996314" h="1047114">
                <a:moveTo>
                  <a:pt x="0" y="1047088"/>
                </a:moveTo>
                <a:lnTo>
                  <a:pt x="995794" y="1047088"/>
                </a:lnTo>
                <a:lnTo>
                  <a:pt x="995794" y="0"/>
                </a:lnTo>
                <a:lnTo>
                  <a:pt x="0" y="0"/>
                </a:lnTo>
                <a:lnTo>
                  <a:pt x="0" y="1047088"/>
                </a:lnTo>
                <a:close/>
              </a:path>
            </a:pathLst>
          </a:custGeom>
          <a:solidFill>
            <a:srgbClr val="004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9708" y="3282278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387" y="3282278"/>
            <a:ext cx="21291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publisher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376" y="4303189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269" y="4303189"/>
            <a:ext cx="4647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Fitzcarraldo</a:t>
            </a:r>
            <a:r>
              <a:rPr sz="3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Editions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5453" y="5350278"/>
            <a:ext cx="5651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325" y="5350278"/>
            <a:ext cx="31730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Seagull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Books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9150" y="6397366"/>
            <a:ext cx="609790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0185" algn="l"/>
              </a:tabLst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33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Yale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Press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2612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627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3098" y="2984202"/>
            <a:ext cx="7166609" cy="5340350"/>
            <a:chOff x="1403098" y="2984202"/>
            <a:chExt cx="7166609" cy="5340350"/>
          </a:xfrm>
        </p:grpSpPr>
        <p:sp>
          <p:nvSpPr>
            <p:cNvPr id="13" name="object 13"/>
            <p:cNvSpPr/>
            <p:nvPr/>
          </p:nvSpPr>
          <p:spPr>
            <a:xfrm>
              <a:off x="1403098" y="2984202"/>
              <a:ext cx="7166609" cy="5340350"/>
            </a:xfrm>
            <a:custGeom>
              <a:avLst/>
              <a:gdLst/>
              <a:ahLst/>
              <a:cxnLst/>
              <a:rect l="l" t="t" r="r" b="b"/>
              <a:pathLst>
                <a:path w="7166609" h="5340350">
                  <a:moveTo>
                    <a:pt x="1100503" y="0"/>
                  </a:moveTo>
                  <a:lnTo>
                    <a:pt x="1100503" y="5340151"/>
                  </a:lnTo>
                </a:path>
                <a:path w="7166609" h="5340350">
                  <a:moveTo>
                    <a:pt x="0" y="1099442"/>
                  </a:moveTo>
                  <a:lnTo>
                    <a:pt x="7166035" y="1099442"/>
                  </a:lnTo>
                </a:path>
                <a:path w="7166609" h="5340350">
                  <a:moveTo>
                    <a:pt x="0" y="2146531"/>
                  </a:moveTo>
                  <a:lnTo>
                    <a:pt x="7166035" y="2146531"/>
                  </a:lnTo>
                </a:path>
                <a:path w="7166609" h="5340350">
                  <a:moveTo>
                    <a:pt x="0" y="3193620"/>
                  </a:moveTo>
                  <a:lnTo>
                    <a:pt x="7166035" y="3193620"/>
                  </a:lnTo>
                </a:path>
                <a:path w="7166609" h="5340350">
                  <a:moveTo>
                    <a:pt x="0" y="4240708"/>
                  </a:moveTo>
                  <a:lnTo>
                    <a:pt x="7166035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3098" y="2984202"/>
              <a:ext cx="7166609" cy="5340350"/>
            </a:xfrm>
            <a:custGeom>
              <a:avLst/>
              <a:gdLst/>
              <a:ahLst/>
              <a:cxnLst/>
              <a:rect l="l" t="t" r="r" b="b"/>
              <a:pathLst>
                <a:path w="7166609" h="5340350">
                  <a:moveTo>
                    <a:pt x="52354" y="0"/>
                  </a:moveTo>
                  <a:lnTo>
                    <a:pt x="52354" y="5340151"/>
                  </a:lnTo>
                </a:path>
                <a:path w="7166609" h="5340350">
                  <a:moveTo>
                    <a:pt x="7113680" y="0"/>
                  </a:moveTo>
                  <a:lnTo>
                    <a:pt x="7113680" y="5340151"/>
                  </a:lnTo>
                </a:path>
                <a:path w="7166609" h="5340350">
                  <a:moveTo>
                    <a:pt x="0" y="52354"/>
                  </a:moveTo>
                  <a:lnTo>
                    <a:pt x="7166035" y="52354"/>
                  </a:lnTo>
                </a:path>
                <a:path w="7166609" h="5340350">
                  <a:moveTo>
                    <a:pt x="0" y="5287797"/>
                  </a:moveTo>
                  <a:lnTo>
                    <a:pt x="716603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30163" y="3282278"/>
            <a:ext cx="28301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publisher_id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41457" y="3282278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94685" y="4303189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44792" y="4303189"/>
            <a:ext cx="27184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Minor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Detail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94685" y="535027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45733" y="5350278"/>
            <a:ext cx="191706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0" dirty="0">
                <a:solidFill>
                  <a:srgbClr val="FFFFFF"/>
                </a:solidFill>
                <a:latin typeface="Verdana"/>
                <a:cs typeface="Verdana"/>
              </a:rPr>
              <a:t>Paradais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56458" y="6397366"/>
            <a:ext cx="5778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64017" y="6397366"/>
            <a:ext cx="408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Love</a:t>
            </a:r>
            <a:r>
              <a:rPr sz="3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69921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428714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402854" y="2984202"/>
            <a:ext cx="9295765" cy="5340350"/>
            <a:chOff x="9402854" y="2984202"/>
            <a:chExt cx="9295765" cy="5340350"/>
          </a:xfrm>
        </p:grpSpPr>
        <p:sp>
          <p:nvSpPr>
            <p:cNvPr id="26" name="object 26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3195609" y="0"/>
                  </a:moveTo>
                  <a:lnTo>
                    <a:pt x="3195609" y="5340151"/>
                  </a:lnTo>
                </a:path>
                <a:path w="9295765" h="5340350">
                  <a:moveTo>
                    <a:pt x="0" y="1099442"/>
                  </a:moveTo>
                  <a:lnTo>
                    <a:pt x="9295598" y="1099442"/>
                  </a:lnTo>
                </a:path>
                <a:path w="9295765" h="5340350">
                  <a:moveTo>
                    <a:pt x="0" y="2146531"/>
                  </a:moveTo>
                  <a:lnTo>
                    <a:pt x="9295598" y="2146531"/>
                  </a:lnTo>
                </a:path>
                <a:path w="9295765" h="5340350">
                  <a:moveTo>
                    <a:pt x="0" y="3193620"/>
                  </a:moveTo>
                  <a:lnTo>
                    <a:pt x="9295598" y="3193620"/>
                  </a:lnTo>
                </a:path>
                <a:path w="9295765" h="5340350">
                  <a:moveTo>
                    <a:pt x="0" y="4240708"/>
                  </a:moveTo>
                  <a:lnTo>
                    <a:pt x="9295598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52354" y="0"/>
                  </a:moveTo>
                  <a:lnTo>
                    <a:pt x="52354" y="5340151"/>
                  </a:lnTo>
                </a:path>
                <a:path w="9295765" h="5340350">
                  <a:moveTo>
                    <a:pt x="9243244" y="0"/>
                  </a:moveTo>
                  <a:lnTo>
                    <a:pt x="9243244" y="5340151"/>
                  </a:lnTo>
                </a:path>
                <a:path w="9295765" h="5340350">
                  <a:moveTo>
                    <a:pt x="0" y="52354"/>
                  </a:moveTo>
                  <a:lnTo>
                    <a:pt x="9295598" y="52354"/>
                  </a:lnTo>
                </a:path>
                <a:path w="9295765" h="5340350">
                  <a:moveTo>
                    <a:pt x="0" y="5287797"/>
                  </a:moveTo>
                  <a:lnTo>
                    <a:pt x="9295598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241254" y="1863553"/>
            <a:ext cx="34925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5" dirty="0"/>
              <a:t>publishers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012370" y="1863553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807" y="4083645"/>
            <a:ext cx="996315" cy="1047115"/>
          </a:xfrm>
          <a:custGeom>
            <a:avLst/>
            <a:gdLst/>
            <a:ahLst/>
            <a:cxnLst/>
            <a:rect l="l" t="t" r="r" b="b"/>
            <a:pathLst>
              <a:path w="996314" h="1047114">
                <a:moveTo>
                  <a:pt x="0" y="1047088"/>
                </a:moveTo>
                <a:lnTo>
                  <a:pt x="995794" y="1047088"/>
                </a:lnTo>
                <a:lnTo>
                  <a:pt x="995794" y="0"/>
                </a:lnTo>
                <a:lnTo>
                  <a:pt x="0" y="0"/>
                </a:lnTo>
                <a:lnTo>
                  <a:pt x="0" y="1047088"/>
                </a:lnTo>
                <a:close/>
              </a:path>
            </a:pathLst>
          </a:custGeom>
          <a:solidFill>
            <a:srgbClr val="004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9708" y="3282278"/>
            <a:ext cx="456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387" y="3282278"/>
            <a:ext cx="21291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publisher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376" y="4303189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269" y="4303189"/>
            <a:ext cx="46475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Fitzcarraldo</a:t>
            </a:r>
            <a:r>
              <a:rPr sz="3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Editions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5453" y="5350278"/>
            <a:ext cx="5651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35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325" y="5350278"/>
            <a:ext cx="31730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Seagull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Books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9150" y="6397366"/>
            <a:ext cx="609790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0185" algn="l"/>
              </a:tabLst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33	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Yale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Press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2612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627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3098" y="2984202"/>
            <a:ext cx="7166609" cy="5340350"/>
            <a:chOff x="1403098" y="2984202"/>
            <a:chExt cx="7166609" cy="5340350"/>
          </a:xfrm>
        </p:grpSpPr>
        <p:sp>
          <p:nvSpPr>
            <p:cNvPr id="13" name="object 13"/>
            <p:cNvSpPr/>
            <p:nvPr/>
          </p:nvSpPr>
          <p:spPr>
            <a:xfrm>
              <a:off x="1403098" y="2984202"/>
              <a:ext cx="7166609" cy="5340350"/>
            </a:xfrm>
            <a:custGeom>
              <a:avLst/>
              <a:gdLst/>
              <a:ahLst/>
              <a:cxnLst/>
              <a:rect l="l" t="t" r="r" b="b"/>
              <a:pathLst>
                <a:path w="7166609" h="5340350">
                  <a:moveTo>
                    <a:pt x="1100503" y="0"/>
                  </a:moveTo>
                  <a:lnTo>
                    <a:pt x="1100503" y="5340151"/>
                  </a:lnTo>
                </a:path>
                <a:path w="7166609" h="5340350">
                  <a:moveTo>
                    <a:pt x="0" y="1099442"/>
                  </a:moveTo>
                  <a:lnTo>
                    <a:pt x="7166035" y="1099442"/>
                  </a:lnTo>
                </a:path>
                <a:path w="7166609" h="5340350">
                  <a:moveTo>
                    <a:pt x="0" y="2146531"/>
                  </a:moveTo>
                  <a:lnTo>
                    <a:pt x="7166035" y="2146531"/>
                  </a:lnTo>
                </a:path>
                <a:path w="7166609" h="5340350">
                  <a:moveTo>
                    <a:pt x="0" y="3193620"/>
                  </a:moveTo>
                  <a:lnTo>
                    <a:pt x="7166035" y="3193620"/>
                  </a:lnTo>
                </a:path>
                <a:path w="7166609" h="5340350">
                  <a:moveTo>
                    <a:pt x="0" y="4240708"/>
                  </a:moveTo>
                  <a:lnTo>
                    <a:pt x="7166035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3098" y="2984202"/>
              <a:ext cx="7166609" cy="5340350"/>
            </a:xfrm>
            <a:custGeom>
              <a:avLst/>
              <a:gdLst/>
              <a:ahLst/>
              <a:cxnLst/>
              <a:rect l="l" t="t" r="r" b="b"/>
              <a:pathLst>
                <a:path w="7166609" h="5340350">
                  <a:moveTo>
                    <a:pt x="52354" y="0"/>
                  </a:moveTo>
                  <a:lnTo>
                    <a:pt x="52354" y="5340151"/>
                  </a:lnTo>
                </a:path>
                <a:path w="7166609" h="5340350">
                  <a:moveTo>
                    <a:pt x="7113680" y="0"/>
                  </a:moveTo>
                  <a:lnTo>
                    <a:pt x="7113680" y="5340151"/>
                  </a:lnTo>
                </a:path>
                <a:path w="7166609" h="5340350">
                  <a:moveTo>
                    <a:pt x="0" y="52354"/>
                  </a:moveTo>
                  <a:lnTo>
                    <a:pt x="7166035" y="52354"/>
                  </a:lnTo>
                </a:path>
                <a:path w="7166609" h="5340350">
                  <a:moveTo>
                    <a:pt x="0" y="5287797"/>
                  </a:moveTo>
                  <a:lnTo>
                    <a:pt x="716603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9507563" y="4083653"/>
            <a:ext cx="3091180" cy="2094230"/>
          </a:xfrm>
          <a:custGeom>
            <a:avLst/>
            <a:gdLst/>
            <a:ahLst/>
            <a:cxnLst/>
            <a:rect l="l" t="t" r="r" b="b"/>
            <a:pathLst>
              <a:path w="3091179" h="2094229">
                <a:moveTo>
                  <a:pt x="3090900" y="0"/>
                </a:moveTo>
                <a:lnTo>
                  <a:pt x="0" y="0"/>
                </a:lnTo>
                <a:lnTo>
                  <a:pt x="0" y="1047089"/>
                </a:lnTo>
                <a:lnTo>
                  <a:pt x="0" y="2094179"/>
                </a:lnTo>
                <a:lnTo>
                  <a:pt x="3090900" y="2094179"/>
                </a:lnTo>
                <a:lnTo>
                  <a:pt x="3090900" y="1047089"/>
                </a:lnTo>
                <a:lnTo>
                  <a:pt x="3090900" y="0"/>
                </a:lnTo>
                <a:close/>
              </a:path>
            </a:pathLst>
          </a:custGeom>
          <a:solidFill>
            <a:srgbClr val="004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30163" y="3282278"/>
            <a:ext cx="28301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0" dirty="0">
                <a:solidFill>
                  <a:srgbClr val="FFFFFF"/>
                </a:solidFill>
                <a:latin typeface="Verdana"/>
                <a:cs typeface="Verdana"/>
              </a:rPr>
              <a:t>publisher_id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41457" y="3282278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94685" y="4303189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44792" y="4303189"/>
            <a:ext cx="27184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Minor</a:t>
            </a:r>
            <a:r>
              <a:rPr sz="3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20" dirty="0">
                <a:solidFill>
                  <a:srgbClr val="FFFFFF"/>
                </a:solidFill>
                <a:latin typeface="Verdana"/>
                <a:cs typeface="Verdana"/>
              </a:rPr>
              <a:t>Detail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94685" y="5350278"/>
            <a:ext cx="30099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45733" y="5350278"/>
            <a:ext cx="191706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0" dirty="0">
                <a:solidFill>
                  <a:srgbClr val="FFFFFF"/>
                </a:solidFill>
                <a:latin typeface="Verdana"/>
                <a:cs typeface="Verdana"/>
              </a:rPr>
              <a:t>Paradais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56458" y="6397366"/>
            <a:ext cx="5778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85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64017" y="6397366"/>
            <a:ext cx="408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Love</a:t>
            </a:r>
            <a:r>
              <a:rPr sz="3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69921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28714" y="7433984"/>
            <a:ext cx="35052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402854" y="2984202"/>
            <a:ext cx="9295765" cy="5340350"/>
            <a:chOff x="9402854" y="2984202"/>
            <a:chExt cx="9295765" cy="5340350"/>
          </a:xfrm>
        </p:grpSpPr>
        <p:sp>
          <p:nvSpPr>
            <p:cNvPr id="27" name="object 27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3195609" y="0"/>
                  </a:moveTo>
                  <a:lnTo>
                    <a:pt x="3195609" y="5340151"/>
                  </a:lnTo>
                </a:path>
                <a:path w="9295765" h="5340350">
                  <a:moveTo>
                    <a:pt x="0" y="1099442"/>
                  </a:moveTo>
                  <a:lnTo>
                    <a:pt x="9295598" y="1099442"/>
                  </a:lnTo>
                </a:path>
                <a:path w="9295765" h="5340350">
                  <a:moveTo>
                    <a:pt x="0" y="2146531"/>
                  </a:moveTo>
                  <a:lnTo>
                    <a:pt x="9295598" y="2146531"/>
                  </a:lnTo>
                </a:path>
                <a:path w="9295765" h="5340350">
                  <a:moveTo>
                    <a:pt x="0" y="3193620"/>
                  </a:moveTo>
                  <a:lnTo>
                    <a:pt x="9295598" y="3193620"/>
                  </a:lnTo>
                </a:path>
                <a:path w="9295765" h="5340350">
                  <a:moveTo>
                    <a:pt x="0" y="4240708"/>
                  </a:moveTo>
                  <a:lnTo>
                    <a:pt x="9295598" y="424070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02854" y="2984202"/>
              <a:ext cx="9295765" cy="5340350"/>
            </a:xfrm>
            <a:custGeom>
              <a:avLst/>
              <a:gdLst/>
              <a:ahLst/>
              <a:cxnLst/>
              <a:rect l="l" t="t" r="r" b="b"/>
              <a:pathLst>
                <a:path w="9295765" h="5340350">
                  <a:moveTo>
                    <a:pt x="52354" y="0"/>
                  </a:moveTo>
                  <a:lnTo>
                    <a:pt x="52354" y="5340151"/>
                  </a:lnTo>
                </a:path>
                <a:path w="9295765" h="5340350">
                  <a:moveTo>
                    <a:pt x="9243244" y="0"/>
                  </a:moveTo>
                  <a:lnTo>
                    <a:pt x="9243244" y="5340151"/>
                  </a:lnTo>
                </a:path>
                <a:path w="9295765" h="5340350">
                  <a:moveTo>
                    <a:pt x="0" y="52354"/>
                  </a:moveTo>
                  <a:lnTo>
                    <a:pt x="9295598" y="52354"/>
                  </a:lnTo>
                </a:path>
                <a:path w="9295765" h="5340350">
                  <a:moveTo>
                    <a:pt x="0" y="5287797"/>
                  </a:moveTo>
                  <a:lnTo>
                    <a:pt x="9295598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241254" y="1863553"/>
            <a:ext cx="34925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5" dirty="0"/>
              <a:t>publishers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3012370" y="1863553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3257972"/>
            <a:ext cx="17293590" cy="4792980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008" y="3791789"/>
            <a:ext cx="14768830" cy="1531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910"/>
              </a:lnSpc>
              <a:spcBef>
                <a:spcPts val="125"/>
              </a:spcBef>
            </a:pPr>
            <a:r>
              <a:rPr spc="10" dirty="0">
                <a:latin typeface="SimSun"/>
                <a:cs typeface="SimSun"/>
              </a:rPr>
              <a:t>SELECT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"id"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FROM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"publishers"</a:t>
            </a:r>
          </a:p>
          <a:p>
            <a:pPr marL="12700">
              <a:lnSpc>
                <a:spcPts val="5910"/>
              </a:lnSpc>
            </a:pPr>
            <a:r>
              <a:rPr spc="10" dirty="0">
                <a:latin typeface="SimSun"/>
                <a:cs typeface="SimSun"/>
              </a:rPr>
              <a:t>WHERE</a:t>
            </a:r>
            <a:r>
              <a:rPr spc="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"publisher"</a:t>
            </a:r>
            <a:r>
              <a:rPr spc="20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=</a:t>
            </a:r>
            <a:r>
              <a:rPr spc="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'Fitzcarraldo</a:t>
            </a:r>
            <a:r>
              <a:rPr spc="20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Editions';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3257972"/>
            <a:ext cx="17293590" cy="4792980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008" y="3791789"/>
            <a:ext cx="9072245" cy="15316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ts val="5520"/>
              </a:lnSpc>
              <a:spcBef>
                <a:spcPts val="960"/>
              </a:spcBef>
            </a:pPr>
            <a:r>
              <a:rPr spc="10" dirty="0">
                <a:latin typeface="SimSun"/>
                <a:cs typeface="SimSun"/>
              </a:rPr>
              <a:t>SELECT</a:t>
            </a:r>
            <a:r>
              <a:rPr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"title"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FROM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"books" </a:t>
            </a:r>
            <a:r>
              <a:rPr spc="-2610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WHERE</a:t>
            </a:r>
            <a:r>
              <a:rPr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"publisher_id"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=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5;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3257972"/>
            <a:ext cx="17293590" cy="4792980"/>
          </a:xfrm>
          <a:custGeom>
            <a:avLst/>
            <a:gdLst/>
            <a:ahLst/>
            <a:cxnLst/>
            <a:rect l="l" t="t" r="r" b="b"/>
            <a:pathLst>
              <a:path w="17293590" h="479298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4552515"/>
                </a:lnTo>
                <a:lnTo>
                  <a:pt x="17293038" y="4600293"/>
                </a:lnTo>
                <a:lnTo>
                  <a:pt x="17291750" y="4638824"/>
                </a:lnTo>
                <a:lnTo>
                  <a:pt x="17281452" y="4693427"/>
                </a:lnTo>
                <a:lnTo>
                  <a:pt x="17247432" y="4746827"/>
                </a:lnTo>
                <a:lnTo>
                  <a:pt x="17194031" y="4780847"/>
                </a:lnTo>
                <a:lnTo>
                  <a:pt x="17139433" y="4791141"/>
                </a:lnTo>
                <a:lnTo>
                  <a:pt x="17100903" y="4792428"/>
                </a:lnTo>
                <a:lnTo>
                  <a:pt x="17053124" y="4792612"/>
                </a:lnTo>
                <a:lnTo>
                  <a:pt x="240097" y="4792612"/>
                </a:lnTo>
                <a:lnTo>
                  <a:pt x="192318" y="4792428"/>
                </a:lnTo>
                <a:lnTo>
                  <a:pt x="153788" y="4791141"/>
                </a:lnTo>
                <a:lnTo>
                  <a:pt x="99184" y="4780847"/>
                </a:lnTo>
                <a:lnTo>
                  <a:pt x="45785" y="4746827"/>
                </a:lnTo>
                <a:lnTo>
                  <a:pt x="11765" y="4693427"/>
                </a:lnTo>
                <a:lnTo>
                  <a:pt x="1470" y="4638824"/>
                </a:lnTo>
                <a:lnTo>
                  <a:pt x="183" y="4600293"/>
                </a:lnTo>
                <a:lnTo>
                  <a:pt x="0" y="4552515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60008" y="3791789"/>
            <a:ext cx="15774035" cy="36360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6706234">
              <a:lnSpc>
                <a:spcPts val="5520"/>
              </a:lnSpc>
              <a:spcBef>
                <a:spcPts val="960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SELECT</a:t>
            </a:r>
            <a:r>
              <a:rPr sz="52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"title"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FROM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"books"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WHERE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"publisher_id"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=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(</a:t>
            </a:r>
            <a:endParaRPr sz="5250">
              <a:latin typeface="SimSun"/>
              <a:cs typeface="SimSun"/>
            </a:endParaRPr>
          </a:p>
          <a:p>
            <a:pPr marL="1352550">
              <a:lnSpc>
                <a:spcPts val="5085"/>
              </a:lnSpc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SELECT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"id"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FROM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"publishers"</a:t>
            </a:r>
            <a:endParaRPr sz="5250">
              <a:latin typeface="SimSun"/>
              <a:cs typeface="SimSun"/>
            </a:endParaRPr>
          </a:p>
          <a:p>
            <a:pPr marL="1352550">
              <a:lnSpc>
                <a:spcPts val="5525"/>
              </a:lnSpc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WHERE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"publisher"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=</a:t>
            </a:r>
            <a:r>
              <a:rPr sz="5250" spc="2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'Fitzcarraldo</a:t>
            </a:r>
            <a:r>
              <a:rPr sz="5250" spc="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Editions'</a:t>
            </a:r>
            <a:endParaRPr sz="5250">
              <a:latin typeface="SimSun"/>
              <a:cs typeface="SimSun"/>
            </a:endParaRPr>
          </a:p>
          <a:p>
            <a:pPr marL="12700">
              <a:lnSpc>
                <a:spcPts val="5910"/>
              </a:lnSpc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);</a:t>
            </a:r>
            <a:endParaRPr sz="52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725741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14" dirty="0"/>
              <a:t>Many-to-many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1418" y="3560100"/>
          <a:ext cx="1836546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8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2053" y="2811088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2053" y="3831999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2053" y="4879088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2053" y="5926176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2053" y="6962794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83956" y="2460625"/>
            <a:ext cx="6720205" cy="5445125"/>
            <a:chOff x="9983956" y="2460625"/>
            <a:chExt cx="6720205" cy="5445125"/>
          </a:xfrm>
        </p:grpSpPr>
        <p:sp>
          <p:nvSpPr>
            <p:cNvPr id="8" name="object 8"/>
            <p:cNvSpPr/>
            <p:nvPr/>
          </p:nvSpPr>
          <p:spPr>
            <a:xfrm>
              <a:off x="10036343" y="2513012"/>
              <a:ext cx="6615430" cy="5340350"/>
            </a:xfrm>
            <a:custGeom>
              <a:avLst/>
              <a:gdLst/>
              <a:ahLst/>
              <a:cxnLst/>
              <a:rect l="l" t="t" r="r" b="b"/>
              <a:pathLst>
                <a:path w="6615430" h="5340350">
                  <a:moveTo>
                    <a:pt x="0" y="1099442"/>
                  </a:moveTo>
                  <a:lnTo>
                    <a:pt x="6614879" y="1099442"/>
                  </a:lnTo>
                </a:path>
                <a:path w="6615430" h="5340350">
                  <a:moveTo>
                    <a:pt x="0" y="2146531"/>
                  </a:moveTo>
                  <a:lnTo>
                    <a:pt x="6614879" y="2146531"/>
                  </a:lnTo>
                </a:path>
                <a:path w="6615430" h="5340350">
                  <a:moveTo>
                    <a:pt x="0" y="3193620"/>
                  </a:moveTo>
                  <a:lnTo>
                    <a:pt x="6614879" y="3193620"/>
                  </a:lnTo>
                </a:path>
                <a:path w="6615430" h="5340350">
                  <a:moveTo>
                    <a:pt x="0" y="4240708"/>
                  </a:moveTo>
                  <a:lnTo>
                    <a:pt x="6614879" y="4240708"/>
                  </a:lnTo>
                </a:path>
                <a:path w="6615430" h="5340350">
                  <a:moveTo>
                    <a:pt x="15706" y="0"/>
                  </a:moveTo>
                  <a:lnTo>
                    <a:pt x="15706" y="534015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36343" y="2513012"/>
              <a:ext cx="6615430" cy="5340350"/>
            </a:xfrm>
            <a:custGeom>
              <a:avLst/>
              <a:gdLst/>
              <a:ahLst/>
              <a:cxnLst/>
              <a:rect l="l" t="t" r="r" b="b"/>
              <a:pathLst>
                <a:path w="6615430" h="5340350">
                  <a:moveTo>
                    <a:pt x="6562524" y="0"/>
                  </a:moveTo>
                  <a:lnTo>
                    <a:pt x="6562524" y="5340151"/>
                  </a:lnTo>
                </a:path>
                <a:path w="6615430" h="5340350">
                  <a:moveTo>
                    <a:pt x="0" y="52354"/>
                  </a:moveTo>
                  <a:lnTo>
                    <a:pt x="6614879" y="52354"/>
                  </a:lnTo>
                </a:path>
                <a:path w="6615430" h="5340350">
                  <a:moveTo>
                    <a:pt x="0" y="5287797"/>
                  </a:moveTo>
                  <a:lnTo>
                    <a:pt x="6614879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55392" y="2811088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5392" y="3831999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Eva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Baltasar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5392" y="4879088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Han</a:t>
            </a:r>
            <a:r>
              <a:rPr sz="3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Kang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5392" y="5926176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Gauz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5392" y="6962794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Olga</a:t>
            </a:r>
            <a:r>
              <a:rPr sz="35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Tokarczuk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55392" y="2513012"/>
            <a:ext cx="6616700" cy="5340350"/>
            <a:chOff x="3455392" y="2513012"/>
            <a:chExt cx="6616700" cy="5340350"/>
          </a:xfrm>
        </p:grpSpPr>
        <p:sp>
          <p:nvSpPr>
            <p:cNvPr id="16" name="object 16"/>
            <p:cNvSpPr/>
            <p:nvPr/>
          </p:nvSpPr>
          <p:spPr>
            <a:xfrm>
              <a:off x="3455392" y="3612455"/>
              <a:ext cx="6616700" cy="3141345"/>
            </a:xfrm>
            <a:custGeom>
              <a:avLst/>
              <a:gdLst/>
              <a:ahLst/>
              <a:cxnLst/>
              <a:rect l="l" t="t" r="r" b="b"/>
              <a:pathLst>
                <a:path w="6616700" h="3141345">
                  <a:moveTo>
                    <a:pt x="0" y="0"/>
                  </a:moveTo>
                  <a:lnTo>
                    <a:pt x="6616661" y="0"/>
                  </a:lnTo>
                </a:path>
                <a:path w="6616700" h="3141345">
                  <a:moveTo>
                    <a:pt x="0" y="1047088"/>
                  </a:moveTo>
                  <a:lnTo>
                    <a:pt x="6616661" y="1047088"/>
                  </a:lnTo>
                </a:path>
                <a:path w="6616700" h="3141345">
                  <a:moveTo>
                    <a:pt x="0" y="2094177"/>
                  </a:moveTo>
                  <a:lnTo>
                    <a:pt x="6616661" y="2094177"/>
                  </a:lnTo>
                </a:path>
                <a:path w="6616700" h="3141345">
                  <a:moveTo>
                    <a:pt x="0" y="3141265"/>
                  </a:moveTo>
                  <a:lnTo>
                    <a:pt x="6616661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7746" y="2513012"/>
              <a:ext cx="0" cy="5340350"/>
            </a:xfrm>
            <a:custGeom>
              <a:avLst/>
              <a:gdLst/>
              <a:ahLst/>
              <a:cxnLst/>
              <a:rect l="l" t="t" r="r" b="b"/>
              <a:pathLst>
                <a:path h="5340350">
                  <a:moveTo>
                    <a:pt x="0" y="0"/>
                  </a:moveTo>
                  <a:lnTo>
                    <a:pt x="0" y="534015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56347" y="2513012"/>
              <a:ext cx="0" cy="5340350"/>
            </a:xfrm>
            <a:custGeom>
              <a:avLst/>
              <a:gdLst/>
              <a:ahLst/>
              <a:cxnLst/>
              <a:rect l="l" t="t" r="r" b="b"/>
              <a:pathLst>
                <a:path h="5340350">
                  <a:moveTo>
                    <a:pt x="0" y="0"/>
                  </a:moveTo>
                  <a:lnTo>
                    <a:pt x="0" y="5340151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5392" y="2565366"/>
              <a:ext cx="6616700" cy="5235575"/>
            </a:xfrm>
            <a:custGeom>
              <a:avLst/>
              <a:gdLst/>
              <a:ahLst/>
              <a:cxnLst/>
              <a:rect l="l" t="t" r="r" b="b"/>
              <a:pathLst>
                <a:path w="6616700" h="5235575">
                  <a:moveTo>
                    <a:pt x="0" y="0"/>
                  </a:moveTo>
                  <a:lnTo>
                    <a:pt x="6616661" y="0"/>
                  </a:lnTo>
                </a:path>
                <a:path w="6616700" h="5235575">
                  <a:moveTo>
                    <a:pt x="0" y="5235442"/>
                  </a:moveTo>
                  <a:lnTo>
                    <a:pt x="6616661" y="5235442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1418" y="3560100"/>
          <a:ext cx="1836419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1418" y="3560100"/>
          <a:ext cx="18360387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1418" y="3560100"/>
          <a:ext cx="18359750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1" y="7800809"/>
              <a:ext cx="996315" cy="995044"/>
            </a:xfrm>
            <a:custGeom>
              <a:avLst/>
              <a:gdLst/>
              <a:ahLst/>
              <a:cxnLst/>
              <a:rect l="l" t="t" r="r" b="b"/>
              <a:pathLst>
                <a:path w="996314" h="995045">
                  <a:moveTo>
                    <a:pt x="0" y="994734"/>
                  </a:moveTo>
                  <a:lnTo>
                    <a:pt x="996269" y="994734"/>
                  </a:lnTo>
                  <a:lnTo>
                    <a:pt x="996269" y="0"/>
                  </a:lnTo>
                  <a:lnTo>
                    <a:pt x="0" y="0"/>
                  </a:lnTo>
                  <a:lnTo>
                    <a:pt x="0" y="994734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1418" y="3560100"/>
          <a:ext cx="18359750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2205648"/>
            <a:ext cx="17293590" cy="6897370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0008" y="2739465"/>
            <a:ext cx="8737600" cy="15316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ts val="5520"/>
              </a:lnSpc>
              <a:spcBef>
                <a:spcPts val="960"/>
              </a:spcBef>
            </a:pPr>
            <a:r>
              <a:rPr spc="10" dirty="0">
                <a:latin typeface="SimSun"/>
                <a:cs typeface="SimSun"/>
              </a:rPr>
              <a:t>SELECT "id" FROM "books" </a:t>
            </a:r>
            <a:r>
              <a:rPr spc="1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WHERE</a:t>
            </a:r>
            <a:r>
              <a:rPr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"title"</a:t>
            </a:r>
            <a:r>
              <a:rPr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=</a:t>
            </a:r>
            <a:r>
              <a:rPr spc="5" dirty="0">
                <a:latin typeface="SimSun"/>
                <a:cs typeface="SimSun"/>
              </a:rPr>
              <a:t> </a:t>
            </a:r>
            <a:r>
              <a:rPr spc="10" dirty="0">
                <a:latin typeface="SimSun"/>
                <a:cs typeface="SimSun"/>
              </a:rPr>
              <a:t>'Flights';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2205648"/>
            <a:ext cx="17293590" cy="6897370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60008" y="2739465"/>
            <a:ext cx="11417935" cy="36360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ts val="5520"/>
              </a:lnSpc>
              <a:spcBef>
                <a:spcPts val="960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SELECT "author_id" FROM "authored"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WHERE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"book_id"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= (</a:t>
            </a:r>
            <a:endParaRPr sz="5250">
              <a:latin typeface="SimSun"/>
              <a:cs typeface="SimSun"/>
            </a:endParaRPr>
          </a:p>
          <a:p>
            <a:pPr marL="1352550" marR="1680210">
              <a:lnSpc>
                <a:spcPts val="5520"/>
              </a:lnSpc>
              <a:spcBef>
                <a:spcPts val="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SELECT "id" FROM "books"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WHERE</a:t>
            </a:r>
            <a:r>
              <a:rPr sz="52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"title"</a:t>
            </a:r>
            <a:r>
              <a:rPr sz="52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=</a:t>
            </a:r>
            <a:r>
              <a:rPr sz="52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'Flights'</a:t>
            </a:r>
            <a:endParaRPr sz="5250">
              <a:latin typeface="SimSun"/>
              <a:cs typeface="SimSun"/>
            </a:endParaRPr>
          </a:p>
          <a:p>
            <a:pPr marL="12700">
              <a:lnSpc>
                <a:spcPts val="5475"/>
              </a:lnSpc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);</a:t>
            </a:r>
            <a:endParaRPr sz="525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5439" y="2205648"/>
            <a:ext cx="17293590" cy="6897370"/>
          </a:xfrm>
          <a:custGeom>
            <a:avLst/>
            <a:gdLst/>
            <a:ahLst/>
            <a:cxnLst/>
            <a:rect l="l" t="t" r="r" b="b"/>
            <a:pathLst>
              <a:path w="17293590" h="6897370">
                <a:moveTo>
                  <a:pt x="240097" y="0"/>
                </a:moveTo>
                <a:lnTo>
                  <a:pt x="17053124" y="0"/>
                </a:lnTo>
                <a:lnTo>
                  <a:pt x="17100903" y="183"/>
                </a:lnTo>
                <a:lnTo>
                  <a:pt x="17139433" y="1470"/>
                </a:lnTo>
                <a:lnTo>
                  <a:pt x="17194031" y="11765"/>
                </a:lnTo>
                <a:lnTo>
                  <a:pt x="17247432" y="45785"/>
                </a:lnTo>
                <a:lnTo>
                  <a:pt x="17281452" y="99184"/>
                </a:lnTo>
                <a:lnTo>
                  <a:pt x="17291750" y="153788"/>
                </a:lnTo>
                <a:lnTo>
                  <a:pt x="17293038" y="192318"/>
                </a:lnTo>
                <a:lnTo>
                  <a:pt x="17293222" y="240097"/>
                </a:lnTo>
                <a:lnTo>
                  <a:pt x="17293222" y="6657163"/>
                </a:lnTo>
                <a:lnTo>
                  <a:pt x="17293038" y="6704941"/>
                </a:lnTo>
                <a:lnTo>
                  <a:pt x="17291750" y="6743472"/>
                </a:lnTo>
                <a:lnTo>
                  <a:pt x="17281452" y="6798075"/>
                </a:lnTo>
                <a:lnTo>
                  <a:pt x="17247432" y="6851475"/>
                </a:lnTo>
                <a:lnTo>
                  <a:pt x="17194031" y="6885495"/>
                </a:lnTo>
                <a:lnTo>
                  <a:pt x="17139433" y="6895789"/>
                </a:lnTo>
                <a:lnTo>
                  <a:pt x="17100903" y="6897076"/>
                </a:lnTo>
                <a:lnTo>
                  <a:pt x="17053124" y="6897260"/>
                </a:lnTo>
                <a:lnTo>
                  <a:pt x="240097" y="6897260"/>
                </a:lnTo>
                <a:lnTo>
                  <a:pt x="192318" y="6897076"/>
                </a:lnTo>
                <a:lnTo>
                  <a:pt x="153788" y="6895789"/>
                </a:lnTo>
                <a:lnTo>
                  <a:pt x="99184" y="6885495"/>
                </a:lnTo>
                <a:lnTo>
                  <a:pt x="45785" y="6851475"/>
                </a:lnTo>
                <a:lnTo>
                  <a:pt x="11765" y="6798075"/>
                </a:lnTo>
                <a:lnTo>
                  <a:pt x="1470" y="6743472"/>
                </a:lnTo>
                <a:lnTo>
                  <a:pt x="183" y="6704941"/>
                </a:lnTo>
                <a:lnTo>
                  <a:pt x="0" y="6657163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2708" y="2739465"/>
            <a:ext cx="12733020" cy="57410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3342640">
              <a:lnSpc>
                <a:spcPts val="5520"/>
              </a:lnSpc>
              <a:spcBef>
                <a:spcPts val="960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SELECT "name" FROM "authors" </a:t>
            </a:r>
            <a:r>
              <a:rPr sz="5250" spc="-26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WHERE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"id"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=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(</a:t>
            </a:r>
            <a:endParaRPr sz="5250" dirty="0">
              <a:latin typeface="SimSun"/>
              <a:cs typeface="SimSun"/>
            </a:endParaRPr>
          </a:p>
          <a:p>
            <a:pPr marL="1339850">
              <a:lnSpc>
                <a:spcPts val="5520"/>
              </a:lnSpc>
              <a:spcBef>
                <a:spcPts val="5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SELECT "author_id" FROM "authored"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WHERE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"book_id"</a:t>
            </a:r>
            <a:r>
              <a:rPr sz="5250" spc="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= (</a:t>
            </a:r>
            <a:endParaRPr sz="5250" dirty="0">
              <a:latin typeface="SimSun"/>
              <a:cs typeface="SimSun"/>
            </a:endParaRPr>
          </a:p>
          <a:p>
            <a:pPr marL="2680335" marR="1667510">
              <a:lnSpc>
                <a:spcPts val="5520"/>
              </a:lnSpc>
              <a:spcBef>
                <a:spcPts val="10"/>
              </a:spcBef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SELECT "id" FROM "books" </a:t>
            </a:r>
            <a:r>
              <a:rPr sz="5250" spc="-26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WHERE</a:t>
            </a:r>
            <a:r>
              <a:rPr sz="52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"title"</a:t>
            </a:r>
            <a:r>
              <a:rPr sz="52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=</a:t>
            </a:r>
            <a:r>
              <a:rPr sz="525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'Flights'</a:t>
            </a:r>
            <a:endParaRPr sz="5250" dirty="0">
              <a:latin typeface="SimSun"/>
              <a:cs typeface="SimSun"/>
            </a:endParaRPr>
          </a:p>
          <a:p>
            <a:pPr marL="1339850">
              <a:lnSpc>
                <a:spcPts val="5085"/>
              </a:lnSpc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)</a:t>
            </a:r>
            <a:endParaRPr sz="5250" dirty="0">
              <a:latin typeface="SimSun"/>
              <a:cs typeface="SimSun"/>
            </a:endParaRPr>
          </a:p>
          <a:p>
            <a:pPr>
              <a:lnSpc>
                <a:spcPts val="5910"/>
              </a:lnSpc>
            </a:pPr>
            <a:r>
              <a:rPr sz="5250" spc="10" dirty="0">
                <a:solidFill>
                  <a:srgbClr val="FFFFFF"/>
                </a:solidFill>
                <a:latin typeface="SimSun"/>
                <a:cs typeface="SimSun"/>
              </a:rPr>
              <a:t>);</a:t>
            </a:r>
            <a:endParaRPr sz="5250" dirty="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4974736"/>
            <a:ext cx="103060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1418" y="3560100"/>
          <a:ext cx="1836546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8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0" y="6753726"/>
              <a:ext cx="996315" cy="2042160"/>
            </a:xfrm>
            <a:custGeom>
              <a:avLst/>
              <a:gdLst/>
              <a:ahLst/>
              <a:cxnLst/>
              <a:rect l="l" t="t" r="r" b="b"/>
              <a:pathLst>
                <a:path w="996314" h="2042159">
                  <a:moveTo>
                    <a:pt x="996264" y="0"/>
                  </a:moveTo>
                  <a:lnTo>
                    <a:pt x="0" y="0"/>
                  </a:lnTo>
                  <a:lnTo>
                    <a:pt x="0" y="1047089"/>
                  </a:lnTo>
                  <a:lnTo>
                    <a:pt x="0" y="2041817"/>
                  </a:lnTo>
                  <a:lnTo>
                    <a:pt x="996264" y="2041817"/>
                  </a:lnTo>
                  <a:lnTo>
                    <a:pt x="996264" y="1047089"/>
                  </a:lnTo>
                  <a:lnTo>
                    <a:pt x="996264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1418" y="3560100"/>
          <a:ext cx="18365465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8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2053" y="2811088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2053" y="3831999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2053" y="4879088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72053" y="5926176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2053" y="6973265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2053" y="8009883"/>
            <a:ext cx="657923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Books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5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30" dirty="0">
                <a:solidFill>
                  <a:srgbClr val="FFFFFF"/>
                </a:solidFill>
                <a:latin typeface="Verdana"/>
                <a:cs typeface="Verdana"/>
              </a:rPr>
              <a:t>Jacob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83956" y="2460625"/>
            <a:ext cx="6720205" cy="6492240"/>
            <a:chOff x="9983956" y="2460625"/>
            <a:chExt cx="6720205" cy="6492240"/>
          </a:xfrm>
        </p:grpSpPr>
        <p:sp>
          <p:nvSpPr>
            <p:cNvPr id="9" name="object 9"/>
            <p:cNvSpPr/>
            <p:nvPr/>
          </p:nvSpPr>
          <p:spPr>
            <a:xfrm>
              <a:off x="10036343" y="2513012"/>
              <a:ext cx="6615430" cy="6387465"/>
            </a:xfrm>
            <a:custGeom>
              <a:avLst/>
              <a:gdLst/>
              <a:ahLst/>
              <a:cxnLst/>
              <a:rect l="l" t="t" r="r" b="b"/>
              <a:pathLst>
                <a:path w="6615430" h="6387465">
                  <a:moveTo>
                    <a:pt x="0" y="1099442"/>
                  </a:moveTo>
                  <a:lnTo>
                    <a:pt x="6614879" y="1099442"/>
                  </a:lnTo>
                </a:path>
                <a:path w="6615430" h="6387465">
                  <a:moveTo>
                    <a:pt x="0" y="2146531"/>
                  </a:moveTo>
                  <a:lnTo>
                    <a:pt x="6614879" y="2146531"/>
                  </a:lnTo>
                </a:path>
                <a:path w="6615430" h="6387465">
                  <a:moveTo>
                    <a:pt x="0" y="3193620"/>
                  </a:moveTo>
                  <a:lnTo>
                    <a:pt x="6614879" y="3193620"/>
                  </a:lnTo>
                </a:path>
                <a:path w="6615430" h="6387465">
                  <a:moveTo>
                    <a:pt x="0" y="4240708"/>
                  </a:moveTo>
                  <a:lnTo>
                    <a:pt x="6614879" y="4240708"/>
                  </a:lnTo>
                </a:path>
                <a:path w="6615430" h="6387465">
                  <a:moveTo>
                    <a:pt x="0" y="5287797"/>
                  </a:moveTo>
                  <a:lnTo>
                    <a:pt x="6614879" y="5287797"/>
                  </a:lnTo>
                </a:path>
                <a:path w="6615430" h="6387465">
                  <a:moveTo>
                    <a:pt x="15706" y="0"/>
                  </a:moveTo>
                  <a:lnTo>
                    <a:pt x="15706" y="638724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36343" y="2513012"/>
              <a:ext cx="6615430" cy="6387465"/>
            </a:xfrm>
            <a:custGeom>
              <a:avLst/>
              <a:gdLst/>
              <a:ahLst/>
              <a:cxnLst/>
              <a:rect l="l" t="t" r="r" b="b"/>
              <a:pathLst>
                <a:path w="6615430" h="6387465">
                  <a:moveTo>
                    <a:pt x="6562524" y="0"/>
                  </a:moveTo>
                  <a:lnTo>
                    <a:pt x="6562524" y="6387240"/>
                  </a:lnTo>
                </a:path>
                <a:path w="6615430" h="6387465">
                  <a:moveTo>
                    <a:pt x="0" y="52354"/>
                  </a:moveTo>
                  <a:lnTo>
                    <a:pt x="6614879" y="52354"/>
                  </a:lnTo>
                </a:path>
                <a:path w="6615430" h="6387465">
                  <a:moveTo>
                    <a:pt x="0" y="6334885"/>
                  </a:moveTo>
                  <a:lnTo>
                    <a:pt x="6614879" y="6334885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55392" y="2811088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5392" y="3831999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Eva</a:t>
            </a:r>
            <a:r>
              <a:rPr sz="3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Baltasar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5392" y="4879088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Han</a:t>
            </a:r>
            <a:r>
              <a:rPr sz="3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Kang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5392" y="5926176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5" dirty="0">
                <a:solidFill>
                  <a:srgbClr val="FFFFFF"/>
                </a:solidFill>
                <a:latin typeface="Verdana"/>
                <a:cs typeface="Verdana"/>
              </a:rPr>
              <a:t>Gauz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5392" y="6973265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Olga</a:t>
            </a:r>
            <a:r>
              <a:rPr sz="35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Tokarczuk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5392" y="8009883"/>
            <a:ext cx="65811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95"/>
              </a:spcBef>
            </a:pP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Olga</a:t>
            </a:r>
            <a:r>
              <a:rPr sz="35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Tokarczuk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55392" y="2513012"/>
            <a:ext cx="6616700" cy="6387465"/>
            <a:chOff x="3455392" y="2513012"/>
            <a:chExt cx="6616700" cy="6387465"/>
          </a:xfrm>
        </p:grpSpPr>
        <p:sp>
          <p:nvSpPr>
            <p:cNvPr id="18" name="object 18"/>
            <p:cNvSpPr/>
            <p:nvPr/>
          </p:nvSpPr>
          <p:spPr>
            <a:xfrm>
              <a:off x="3455392" y="3612455"/>
              <a:ext cx="6616700" cy="4188460"/>
            </a:xfrm>
            <a:custGeom>
              <a:avLst/>
              <a:gdLst/>
              <a:ahLst/>
              <a:cxnLst/>
              <a:rect l="l" t="t" r="r" b="b"/>
              <a:pathLst>
                <a:path w="6616700" h="4188459">
                  <a:moveTo>
                    <a:pt x="0" y="0"/>
                  </a:moveTo>
                  <a:lnTo>
                    <a:pt x="6616661" y="0"/>
                  </a:lnTo>
                </a:path>
                <a:path w="6616700" h="4188459">
                  <a:moveTo>
                    <a:pt x="0" y="1047088"/>
                  </a:moveTo>
                  <a:lnTo>
                    <a:pt x="6616661" y="1047088"/>
                  </a:lnTo>
                </a:path>
                <a:path w="6616700" h="4188459">
                  <a:moveTo>
                    <a:pt x="0" y="2094177"/>
                  </a:moveTo>
                  <a:lnTo>
                    <a:pt x="6616661" y="2094177"/>
                  </a:lnTo>
                </a:path>
                <a:path w="6616700" h="4188459">
                  <a:moveTo>
                    <a:pt x="0" y="3141265"/>
                  </a:moveTo>
                  <a:lnTo>
                    <a:pt x="6616661" y="3141265"/>
                  </a:lnTo>
                </a:path>
                <a:path w="6616700" h="4188459">
                  <a:moveTo>
                    <a:pt x="0" y="4188354"/>
                  </a:moveTo>
                  <a:lnTo>
                    <a:pt x="6616661" y="4188354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07746" y="2513012"/>
              <a:ext cx="0" cy="6387465"/>
            </a:xfrm>
            <a:custGeom>
              <a:avLst/>
              <a:gdLst/>
              <a:ahLst/>
              <a:cxnLst/>
              <a:rect l="l" t="t" r="r" b="b"/>
              <a:pathLst>
                <a:path h="6387465">
                  <a:moveTo>
                    <a:pt x="0" y="0"/>
                  </a:moveTo>
                  <a:lnTo>
                    <a:pt x="0" y="638724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56347" y="2513012"/>
              <a:ext cx="0" cy="6387465"/>
            </a:xfrm>
            <a:custGeom>
              <a:avLst/>
              <a:gdLst/>
              <a:ahLst/>
              <a:cxnLst/>
              <a:rect l="l" t="t" r="r" b="b"/>
              <a:pathLst>
                <a:path h="6387465">
                  <a:moveTo>
                    <a:pt x="0" y="0"/>
                  </a:moveTo>
                  <a:lnTo>
                    <a:pt x="0" y="638724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5392" y="2565366"/>
              <a:ext cx="6616700" cy="6282690"/>
            </a:xfrm>
            <a:custGeom>
              <a:avLst/>
              <a:gdLst/>
              <a:ahLst/>
              <a:cxnLst/>
              <a:rect l="l" t="t" r="r" b="b"/>
              <a:pathLst>
                <a:path w="6616700" h="6282690">
                  <a:moveTo>
                    <a:pt x="0" y="0"/>
                  </a:moveTo>
                  <a:lnTo>
                    <a:pt x="6616661" y="0"/>
                  </a:lnTo>
                </a:path>
                <a:path w="6616700" h="6282690">
                  <a:moveTo>
                    <a:pt x="0" y="6282531"/>
                  </a:moveTo>
                  <a:lnTo>
                    <a:pt x="6616661" y="6282531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0" y="6753726"/>
              <a:ext cx="996315" cy="2042160"/>
            </a:xfrm>
            <a:custGeom>
              <a:avLst/>
              <a:gdLst/>
              <a:ahLst/>
              <a:cxnLst/>
              <a:rect l="l" t="t" r="r" b="b"/>
              <a:pathLst>
                <a:path w="996314" h="2042159">
                  <a:moveTo>
                    <a:pt x="996264" y="0"/>
                  </a:moveTo>
                  <a:lnTo>
                    <a:pt x="0" y="0"/>
                  </a:lnTo>
                  <a:lnTo>
                    <a:pt x="0" y="1047089"/>
                  </a:lnTo>
                  <a:lnTo>
                    <a:pt x="0" y="2041817"/>
                  </a:lnTo>
                  <a:lnTo>
                    <a:pt x="996264" y="2041817"/>
                  </a:lnTo>
                  <a:lnTo>
                    <a:pt x="996264" y="1047089"/>
                  </a:lnTo>
                  <a:lnTo>
                    <a:pt x="996264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1418" y="3560100"/>
          <a:ext cx="18364830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2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8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0" y="6753726"/>
              <a:ext cx="996315" cy="2042160"/>
            </a:xfrm>
            <a:custGeom>
              <a:avLst/>
              <a:gdLst/>
              <a:ahLst/>
              <a:cxnLst/>
              <a:rect l="l" t="t" r="r" b="b"/>
              <a:pathLst>
                <a:path w="996314" h="2042159">
                  <a:moveTo>
                    <a:pt x="996264" y="0"/>
                  </a:moveTo>
                  <a:lnTo>
                    <a:pt x="0" y="0"/>
                  </a:lnTo>
                  <a:lnTo>
                    <a:pt x="0" y="1047089"/>
                  </a:lnTo>
                  <a:lnTo>
                    <a:pt x="0" y="2041817"/>
                  </a:lnTo>
                  <a:lnTo>
                    <a:pt x="996264" y="2041817"/>
                  </a:lnTo>
                  <a:lnTo>
                    <a:pt x="996264" y="1047089"/>
                  </a:lnTo>
                  <a:lnTo>
                    <a:pt x="996264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1418" y="3560100"/>
          <a:ext cx="18361654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7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7305" y="3560100"/>
            <a:ext cx="6931025" cy="5340350"/>
            <a:chOff x="12837305" y="3560100"/>
            <a:chExt cx="6931025" cy="5340350"/>
          </a:xfrm>
        </p:grpSpPr>
        <p:sp>
          <p:nvSpPr>
            <p:cNvPr id="3" name="object 3"/>
            <p:cNvSpPr/>
            <p:nvPr/>
          </p:nvSpPr>
          <p:spPr>
            <a:xfrm>
              <a:off x="12837305" y="4659543"/>
              <a:ext cx="6931025" cy="3141345"/>
            </a:xfrm>
            <a:custGeom>
              <a:avLst/>
              <a:gdLst/>
              <a:ahLst/>
              <a:cxnLst/>
              <a:rect l="l" t="t" r="r" b="b"/>
              <a:pathLst>
                <a:path w="6931025" h="3141345">
                  <a:moveTo>
                    <a:pt x="0" y="0"/>
                  </a:moveTo>
                  <a:lnTo>
                    <a:pt x="6930852" y="0"/>
                  </a:lnTo>
                </a:path>
                <a:path w="6931025" h="3141345">
                  <a:moveTo>
                    <a:pt x="0" y="1047088"/>
                  </a:moveTo>
                  <a:lnTo>
                    <a:pt x="6930852" y="1047088"/>
                  </a:lnTo>
                </a:path>
                <a:path w="6931025" h="3141345">
                  <a:moveTo>
                    <a:pt x="0" y="2094177"/>
                  </a:moveTo>
                  <a:lnTo>
                    <a:pt x="6930852" y="2094177"/>
                  </a:lnTo>
                </a:path>
                <a:path w="6931025" h="3141345">
                  <a:moveTo>
                    <a:pt x="0" y="3141265"/>
                  </a:moveTo>
                  <a:lnTo>
                    <a:pt x="6930852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37305" y="3560100"/>
              <a:ext cx="6931025" cy="5340350"/>
            </a:xfrm>
            <a:custGeom>
              <a:avLst/>
              <a:gdLst/>
              <a:ahLst/>
              <a:cxnLst/>
              <a:rect l="l" t="t" r="r" b="b"/>
              <a:pathLst>
                <a:path w="6931025" h="5340350">
                  <a:moveTo>
                    <a:pt x="6878498" y="0"/>
                  </a:moveTo>
                  <a:lnTo>
                    <a:pt x="6878498" y="5340151"/>
                  </a:lnTo>
                </a:path>
                <a:path w="6931025" h="5340350">
                  <a:moveTo>
                    <a:pt x="52354" y="0"/>
                  </a:moveTo>
                  <a:lnTo>
                    <a:pt x="52354" y="5340151"/>
                  </a:lnTo>
                </a:path>
                <a:path w="6931025" h="5340350">
                  <a:moveTo>
                    <a:pt x="0" y="52354"/>
                  </a:moveTo>
                  <a:lnTo>
                    <a:pt x="6930852" y="52354"/>
                  </a:lnTo>
                </a:path>
                <a:path w="6931025" h="5340350">
                  <a:moveTo>
                    <a:pt x="0" y="5287797"/>
                  </a:moveTo>
                  <a:lnTo>
                    <a:pt x="6930852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5159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boo</a:t>
            </a:r>
            <a:r>
              <a:rPr spc="170" dirty="0"/>
              <a:t>k</a:t>
            </a:r>
            <a:r>
              <a:rPr spc="-95" dirty="0"/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7782" y="3560100"/>
            <a:ext cx="5864225" cy="5340350"/>
            <a:chOff x="617782" y="3560100"/>
            <a:chExt cx="5864225" cy="5340350"/>
          </a:xfrm>
        </p:grpSpPr>
        <p:sp>
          <p:nvSpPr>
            <p:cNvPr id="7" name="object 7"/>
            <p:cNvSpPr/>
            <p:nvPr/>
          </p:nvSpPr>
          <p:spPr>
            <a:xfrm>
              <a:off x="722490" y="6753726"/>
              <a:ext cx="996315" cy="2042160"/>
            </a:xfrm>
            <a:custGeom>
              <a:avLst/>
              <a:gdLst/>
              <a:ahLst/>
              <a:cxnLst/>
              <a:rect l="l" t="t" r="r" b="b"/>
              <a:pathLst>
                <a:path w="996314" h="2042159">
                  <a:moveTo>
                    <a:pt x="996264" y="0"/>
                  </a:moveTo>
                  <a:lnTo>
                    <a:pt x="0" y="0"/>
                  </a:lnTo>
                  <a:lnTo>
                    <a:pt x="0" y="1047089"/>
                  </a:lnTo>
                  <a:lnTo>
                    <a:pt x="0" y="2041817"/>
                  </a:lnTo>
                  <a:lnTo>
                    <a:pt x="996264" y="2041817"/>
                  </a:lnTo>
                  <a:lnTo>
                    <a:pt x="996264" y="1047089"/>
                  </a:lnTo>
                  <a:lnTo>
                    <a:pt x="996264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782" y="4659543"/>
              <a:ext cx="5864225" cy="3141345"/>
            </a:xfrm>
            <a:custGeom>
              <a:avLst/>
              <a:gdLst/>
              <a:ahLst/>
              <a:cxnLst/>
              <a:rect l="l" t="t" r="r" b="b"/>
              <a:pathLst>
                <a:path w="5864225" h="3141345">
                  <a:moveTo>
                    <a:pt x="0" y="2094177"/>
                  </a:moveTo>
                  <a:lnTo>
                    <a:pt x="5863695" y="2094177"/>
                  </a:lnTo>
                </a:path>
                <a:path w="5864225" h="3141345">
                  <a:moveTo>
                    <a:pt x="0" y="3141265"/>
                  </a:moveTo>
                  <a:lnTo>
                    <a:pt x="5863695" y="3141265"/>
                  </a:lnTo>
                </a:path>
                <a:path w="5864225" h="3141345">
                  <a:moveTo>
                    <a:pt x="0" y="0"/>
                  </a:moveTo>
                  <a:lnTo>
                    <a:pt x="5863695" y="0"/>
                  </a:lnTo>
                </a:path>
                <a:path w="5864225" h="3141345">
                  <a:moveTo>
                    <a:pt x="0" y="1047088"/>
                  </a:moveTo>
                  <a:lnTo>
                    <a:pt x="5863695" y="1047088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782" y="3560100"/>
              <a:ext cx="5864225" cy="5340350"/>
            </a:xfrm>
            <a:custGeom>
              <a:avLst/>
              <a:gdLst/>
              <a:ahLst/>
              <a:cxnLst/>
              <a:rect l="l" t="t" r="r" b="b"/>
              <a:pathLst>
                <a:path w="5864225" h="5340350">
                  <a:moveTo>
                    <a:pt x="52354" y="0"/>
                  </a:moveTo>
                  <a:lnTo>
                    <a:pt x="52354" y="5340151"/>
                  </a:lnTo>
                </a:path>
                <a:path w="5864225" h="5340350">
                  <a:moveTo>
                    <a:pt x="5811341" y="0"/>
                  </a:moveTo>
                  <a:lnTo>
                    <a:pt x="5811341" y="5340151"/>
                  </a:lnTo>
                </a:path>
                <a:path w="5864225" h="5340350">
                  <a:moveTo>
                    <a:pt x="0" y="52354"/>
                  </a:moveTo>
                  <a:lnTo>
                    <a:pt x="5863695" y="52354"/>
                  </a:lnTo>
                </a:path>
                <a:path w="5864225" h="5340350">
                  <a:moveTo>
                    <a:pt x="0" y="5287797"/>
                  </a:moveTo>
                  <a:lnTo>
                    <a:pt x="5863695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2078" y="2454304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0" dirty="0">
                <a:solidFill>
                  <a:srgbClr val="FFFFFF"/>
                </a:solidFill>
                <a:latin typeface="Verdana"/>
                <a:cs typeface="Verdana"/>
              </a:rPr>
              <a:t>authors</a:t>
            </a:r>
            <a:endParaRPr sz="525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1418" y="3560100"/>
          <a:ext cx="18359750" cy="5340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book_id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isbn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355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05104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</a:t>
                      </a:r>
                      <a:r>
                        <a:rPr sz="3550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Baltasar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Boulder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Kang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5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White</a:t>
                      </a:r>
                      <a:r>
                        <a:rPr sz="3550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88">
                <a:tc>
                  <a:txBody>
                    <a:bodyPr/>
                    <a:lstStyle/>
                    <a:p>
                      <a:pPr marR="19240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Gauz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55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Standing</a:t>
                      </a:r>
                      <a:r>
                        <a:rPr sz="3550" spc="-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Heavy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31140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734"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Olga</a:t>
                      </a:r>
                      <a:r>
                        <a:rPr sz="355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Tokarczuk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-4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...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2115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355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Flights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220979" marB="0">
                    <a:lnL w="381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036434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76343" y="3560100"/>
            <a:ext cx="0" cy="5340350"/>
          </a:xfrm>
          <a:custGeom>
            <a:avLst/>
            <a:gdLst/>
            <a:ahLst/>
            <a:cxnLst/>
            <a:rect l="l" t="t" r="r" b="b"/>
            <a:pathLst>
              <a:path h="5340350">
                <a:moveTo>
                  <a:pt x="0" y="0"/>
                </a:moveTo>
                <a:lnTo>
                  <a:pt x="0" y="5340151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9948" y="2454304"/>
            <a:ext cx="30848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45" dirty="0">
                <a:solidFill>
                  <a:srgbClr val="FFFFFF"/>
                </a:solidFill>
                <a:latin typeface="Verdana"/>
                <a:cs typeface="Verdana"/>
              </a:rPr>
              <a:t>authored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266319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20" dirty="0"/>
              <a:t>Joins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9772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8489" y="0"/>
            <a:ext cx="9127122" cy="11308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4091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6828" y="10213"/>
            <a:ext cx="13247270" cy="11288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680" y="2921377"/>
            <a:ext cx="4293235" cy="5969000"/>
            <a:chOff x="1193680" y="2921377"/>
            <a:chExt cx="4293235" cy="5969000"/>
          </a:xfrm>
        </p:grpSpPr>
        <p:sp>
          <p:nvSpPr>
            <p:cNvPr id="3" name="object 3"/>
            <p:cNvSpPr/>
            <p:nvPr/>
          </p:nvSpPr>
          <p:spPr>
            <a:xfrm>
              <a:off x="1193680" y="2921377"/>
              <a:ext cx="4293235" cy="5969000"/>
            </a:xfrm>
            <a:custGeom>
              <a:avLst/>
              <a:gdLst/>
              <a:ahLst/>
              <a:cxnLst/>
              <a:rect l="l" t="t" r="r" b="b"/>
              <a:pathLst>
                <a:path w="4293235" h="5969000">
                  <a:moveTo>
                    <a:pt x="2147477" y="0"/>
                  </a:moveTo>
                  <a:lnTo>
                    <a:pt x="2147477" y="5968404"/>
                  </a:lnTo>
                </a:path>
                <a:path w="4293235" h="5969000">
                  <a:moveTo>
                    <a:pt x="0" y="890025"/>
                  </a:moveTo>
                  <a:lnTo>
                    <a:pt x="4293063" y="890025"/>
                  </a:lnTo>
                </a:path>
                <a:path w="4293235" h="5969000">
                  <a:moveTo>
                    <a:pt x="0" y="1727696"/>
                  </a:moveTo>
                  <a:lnTo>
                    <a:pt x="4293063" y="1727696"/>
                  </a:lnTo>
                </a:path>
                <a:path w="4293235" h="5969000">
                  <a:moveTo>
                    <a:pt x="0" y="2565366"/>
                  </a:moveTo>
                  <a:lnTo>
                    <a:pt x="4293063" y="2565366"/>
                  </a:lnTo>
                </a:path>
                <a:path w="4293235" h="5969000">
                  <a:moveTo>
                    <a:pt x="0" y="3403037"/>
                  </a:moveTo>
                  <a:lnTo>
                    <a:pt x="4293063" y="3403037"/>
                  </a:lnTo>
                </a:path>
                <a:path w="4293235" h="5969000">
                  <a:moveTo>
                    <a:pt x="0" y="4240708"/>
                  </a:moveTo>
                  <a:lnTo>
                    <a:pt x="4293063" y="4240708"/>
                  </a:lnTo>
                </a:path>
                <a:path w="4293235" h="5969000">
                  <a:moveTo>
                    <a:pt x="0" y="5078379"/>
                  </a:moveTo>
                  <a:lnTo>
                    <a:pt x="4293063" y="5078379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93680" y="2921377"/>
              <a:ext cx="4293235" cy="5969000"/>
            </a:xfrm>
            <a:custGeom>
              <a:avLst/>
              <a:gdLst/>
              <a:ahLst/>
              <a:cxnLst/>
              <a:rect l="l" t="t" r="r" b="b"/>
              <a:pathLst>
                <a:path w="4293235" h="5969000">
                  <a:moveTo>
                    <a:pt x="52354" y="0"/>
                  </a:moveTo>
                  <a:lnTo>
                    <a:pt x="52354" y="5968404"/>
                  </a:lnTo>
                </a:path>
                <a:path w="4293235" h="5969000">
                  <a:moveTo>
                    <a:pt x="4240708" y="0"/>
                  </a:moveTo>
                  <a:lnTo>
                    <a:pt x="4240708" y="5968404"/>
                  </a:lnTo>
                </a:path>
                <a:path w="4293235" h="5969000">
                  <a:moveTo>
                    <a:pt x="0" y="52354"/>
                  </a:moveTo>
                  <a:lnTo>
                    <a:pt x="4293063" y="52354"/>
                  </a:lnTo>
                </a:path>
                <a:path w="4293235" h="5969000">
                  <a:moveTo>
                    <a:pt x="0" y="5916050"/>
                  </a:moveTo>
                  <a:lnTo>
                    <a:pt x="4293063" y="591605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41518" y="2083706"/>
          <a:ext cx="6910070" cy="7643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distance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days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1370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8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1622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3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1491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1571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 marL="8890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093872" y="2083706"/>
            <a:ext cx="0" cy="7644130"/>
          </a:xfrm>
          <a:custGeom>
            <a:avLst/>
            <a:gdLst/>
            <a:ahLst/>
            <a:cxnLst/>
            <a:rect l="l" t="t" r="r" b="b"/>
            <a:pathLst>
              <a:path h="7644130">
                <a:moveTo>
                  <a:pt x="0" y="0"/>
                </a:moveTo>
                <a:lnTo>
                  <a:pt x="0" y="7643746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9948" y="2083706"/>
            <a:ext cx="0" cy="7644130"/>
          </a:xfrm>
          <a:custGeom>
            <a:avLst/>
            <a:gdLst/>
            <a:ahLst/>
            <a:cxnLst/>
            <a:rect l="l" t="t" r="r" b="b"/>
            <a:pathLst>
              <a:path h="7644130">
                <a:moveTo>
                  <a:pt x="0" y="0"/>
                </a:moveTo>
                <a:lnTo>
                  <a:pt x="0" y="7643746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3717" y="1740761"/>
            <a:ext cx="3436620" cy="6929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25"/>
              </a:spcBef>
            </a:pP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sea</a:t>
            </a:r>
            <a:r>
              <a:rPr sz="525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5" dirty="0">
                <a:solidFill>
                  <a:srgbClr val="FFFFFF"/>
                </a:solidFill>
                <a:latin typeface="Verdana"/>
                <a:cs typeface="Verdana"/>
              </a:rPr>
              <a:t>lions</a:t>
            </a:r>
            <a:endParaRPr sz="5250">
              <a:latin typeface="Verdana"/>
              <a:cs typeface="Verdana"/>
            </a:endParaRPr>
          </a:p>
          <a:p>
            <a:pPr marR="51435" algn="r">
              <a:lnSpc>
                <a:spcPct val="100000"/>
              </a:lnSpc>
              <a:spcBef>
                <a:spcPts val="4490"/>
              </a:spcBef>
              <a:tabLst>
                <a:tab pos="1651000" algn="l"/>
              </a:tabLst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	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550">
              <a:latin typeface="Verdana"/>
              <a:cs typeface="Verdana"/>
            </a:endParaRPr>
          </a:p>
          <a:p>
            <a:pPr marR="107950" algn="r">
              <a:lnSpc>
                <a:spcPct val="100000"/>
              </a:lnSpc>
              <a:spcBef>
                <a:spcPts val="2125"/>
              </a:spcBef>
              <a:tabLst>
                <a:tab pos="2178050" algn="l"/>
              </a:tabLst>
            </a:pP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10484	</a:t>
            </a:r>
            <a:r>
              <a:rPr sz="355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550" spc="-75" dirty="0">
                <a:solidFill>
                  <a:srgbClr val="FFFFFF"/>
                </a:solidFill>
                <a:latin typeface="Verdana"/>
                <a:cs typeface="Verdana"/>
              </a:rPr>
              <a:t>ah</a:t>
            </a:r>
            <a:endParaRPr sz="3550">
              <a:latin typeface="Verdana"/>
              <a:cs typeface="Verdana"/>
            </a:endParaRPr>
          </a:p>
          <a:p>
            <a:pPr marR="142240" algn="r">
              <a:lnSpc>
                <a:spcPct val="100000"/>
              </a:lnSpc>
              <a:spcBef>
                <a:spcPts val="2340"/>
              </a:spcBef>
              <a:tabLst>
                <a:tab pos="2096135" algn="l"/>
              </a:tabLst>
            </a:pPr>
            <a:r>
              <a:rPr sz="3550" spc="-470" dirty="0">
                <a:solidFill>
                  <a:srgbClr val="FFFFFF"/>
                </a:solidFill>
                <a:latin typeface="Verdana"/>
                <a:cs typeface="Verdana"/>
              </a:rPr>
              <a:t>11728	</a:t>
            </a: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Spot</a:t>
            </a:r>
            <a:endParaRPr sz="3550">
              <a:latin typeface="Verdana"/>
              <a:cs typeface="Verdana"/>
            </a:endParaRPr>
          </a:p>
          <a:p>
            <a:pPr marR="101600" algn="r">
              <a:lnSpc>
                <a:spcPct val="100000"/>
              </a:lnSpc>
              <a:spcBef>
                <a:spcPts val="2335"/>
              </a:spcBef>
              <a:tabLst>
                <a:tab pos="2058670" algn="l"/>
              </a:tabLst>
            </a:pPr>
            <a:r>
              <a:rPr sz="3550" spc="-455" dirty="0">
                <a:solidFill>
                  <a:srgbClr val="FFFFFF"/>
                </a:solidFill>
                <a:latin typeface="Verdana"/>
                <a:cs typeface="Verdana"/>
              </a:rPr>
              <a:t>11729	</a:t>
            </a:r>
            <a:r>
              <a:rPr sz="3550" spc="-5" dirty="0">
                <a:solidFill>
                  <a:srgbClr val="FFFFFF"/>
                </a:solidFill>
                <a:latin typeface="Verdana"/>
                <a:cs typeface="Verdana"/>
              </a:rPr>
              <a:t>Tiger</a:t>
            </a:r>
            <a:endParaRPr sz="35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335"/>
              </a:spcBef>
              <a:tabLst>
                <a:tab pos="1953260" algn="l"/>
              </a:tabLst>
            </a:pPr>
            <a:r>
              <a:rPr sz="3550" spc="-484" dirty="0">
                <a:solidFill>
                  <a:srgbClr val="FFFFFF"/>
                </a:solidFill>
                <a:latin typeface="Verdana"/>
                <a:cs typeface="Verdana"/>
              </a:rPr>
              <a:t>11732	</a:t>
            </a: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Mabel</a:t>
            </a:r>
            <a:endParaRPr sz="3550">
              <a:latin typeface="Verdana"/>
              <a:cs typeface="Verdana"/>
            </a:endParaRPr>
          </a:p>
          <a:p>
            <a:pPr marL="118110">
              <a:lnSpc>
                <a:spcPct val="100000"/>
              </a:lnSpc>
              <a:spcBef>
                <a:spcPts val="2335"/>
              </a:spcBef>
              <a:tabLst>
                <a:tab pos="2276475" algn="l"/>
              </a:tabLst>
            </a:pPr>
            <a:r>
              <a:rPr sz="3550" spc="-434" dirty="0">
                <a:solidFill>
                  <a:srgbClr val="FFFFFF"/>
                </a:solidFill>
                <a:latin typeface="Verdana"/>
                <a:cs typeface="Verdana"/>
              </a:rPr>
              <a:t>11734	</a:t>
            </a: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Rick</a:t>
            </a:r>
            <a:endParaRPr sz="3550">
              <a:latin typeface="Verdana"/>
              <a:cs typeface="Verdana"/>
            </a:endParaRPr>
          </a:p>
          <a:p>
            <a:pPr marL="99060">
              <a:lnSpc>
                <a:spcPct val="100000"/>
              </a:lnSpc>
              <a:spcBef>
                <a:spcPts val="2255"/>
              </a:spcBef>
              <a:tabLst>
                <a:tab pos="2159635" algn="l"/>
              </a:tabLst>
            </a:pPr>
            <a:r>
              <a:rPr sz="3550" spc="-375" dirty="0">
                <a:solidFill>
                  <a:srgbClr val="FFFFFF"/>
                </a:solidFill>
                <a:latin typeface="Verdana"/>
                <a:cs typeface="Verdana"/>
              </a:rPr>
              <a:t>11790	</a:t>
            </a:r>
            <a:r>
              <a:rPr sz="3550" spc="80" dirty="0">
                <a:solidFill>
                  <a:srgbClr val="FFFFFF"/>
                </a:solidFill>
                <a:latin typeface="Verdana"/>
                <a:cs typeface="Verdana"/>
              </a:rPr>
              <a:t>Jolee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92861" y="985256"/>
            <a:ext cx="3611879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mig</a:t>
            </a:r>
            <a:r>
              <a:rPr spc="-200" dirty="0"/>
              <a:t>r</a:t>
            </a:r>
            <a:r>
              <a:rPr spc="-90" dirty="0"/>
              <a:t>a</a:t>
            </a:r>
            <a:r>
              <a:rPr spc="60" dirty="0"/>
              <a:t>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389" y="3026085"/>
            <a:ext cx="2027555" cy="76962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3550" spc="10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5406" y="3114744"/>
            <a:ext cx="12680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389" y="3827108"/>
            <a:ext cx="2027555" cy="80645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11112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875"/>
              </a:spcBef>
            </a:pP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10484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2137" y="3926237"/>
            <a:ext cx="11550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50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550" spc="-75" dirty="0">
                <a:solidFill>
                  <a:srgbClr val="FFFFFF"/>
                </a:solidFill>
                <a:latin typeface="Verdana"/>
                <a:cs typeface="Verdana"/>
              </a:rPr>
              <a:t>ah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389" y="4664779"/>
            <a:ext cx="2027555" cy="80645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11112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875"/>
              </a:spcBef>
            </a:pPr>
            <a:r>
              <a:rPr sz="3550" spc="-470" dirty="0">
                <a:solidFill>
                  <a:srgbClr val="FFFFFF"/>
                </a:solidFill>
                <a:latin typeface="Verdana"/>
                <a:cs typeface="Verdana"/>
              </a:rPr>
              <a:t>11728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6807" y="4763908"/>
            <a:ext cx="108585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Spot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389" y="5502450"/>
            <a:ext cx="2027555" cy="80645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11112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875"/>
              </a:spcBef>
            </a:pPr>
            <a:r>
              <a:rPr sz="3550" spc="-455" dirty="0">
                <a:solidFill>
                  <a:srgbClr val="FFFFFF"/>
                </a:solidFill>
                <a:latin typeface="Verdana"/>
                <a:cs typeface="Verdana"/>
              </a:rPr>
              <a:t>11729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5609" y="5601579"/>
            <a:ext cx="116776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550" dirty="0">
                <a:solidFill>
                  <a:srgbClr val="FFFFFF"/>
                </a:solidFill>
                <a:latin typeface="Verdana"/>
                <a:cs typeface="Verdana"/>
              </a:rPr>
              <a:t>iger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389" y="6340121"/>
            <a:ext cx="2027555" cy="80645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11112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875"/>
              </a:spcBef>
            </a:pPr>
            <a:r>
              <a:rPr sz="3550" spc="-484" dirty="0">
                <a:solidFill>
                  <a:srgbClr val="FFFFFF"/>
                </a:solidFill>
                <a:latin typeface="Verdana"/>
                <a:cs typeface="Verdana"/>
              </a:rPr>
              <a:t>11732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9031" y="6439249"/>
            <a:ext cx="136144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15" dirty="0">
                <a:solidFill>
                  <a:srgbClr val="FFFFFF"/>
                </a:solidFill>
                <a:latin typeface="Verdana"/>
                <a:cs typeface="Verdana"/>
              </a:rPr>
              <a:t>Mabel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389" y="7177792"/>
            <a:ext cx="2027555" cy="80645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11112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875"/>
              </a:spcBef>
            </a:pPr>
            <a:r>
              <a:rPr sz="3550" spc="-434" dirty="0">
                <a:solidFill>
                  <a:srgbClr val="FFFFFF"/>
                </a:solidFill>
                <a:latin typeface="Verdana"/>
                <a:cs typeface="Verdana"/>
              </a:rPr>
              <a:t>11734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8135" y="7276920"/>
            <a:ext cx="98298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5" dirty="0">
                <a:solidFill>
                  <a:srgbClr val="FFFFFF"/>
                </a:solidFill>
                <a:latin typeface="Verdana"/>
                <a:cs typeface="Verdana"/>
              </a:rPr>
              <a:t>Rick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389" y="8015462"/>
            <a:ext cx="2027555" cy="769620"/>
          </a:xfrm>
          <a:prstGeom prst="rect">
            <a:avLst/>
          </a:prstGeom>
          <a:solidFill>
            <a:srgbClr val="004D7F"/>
          </a:solidFill>
        </p:spPr>
        <p:txBody>
          <a:bodyPr vert="horz" wrap="square" lIns="0" tIns="10033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790"/>
              </a:spcBef>
            </a:pPr>
            <a:r>
              <a:rPr sz="3550" spc="-375" dirty="0">
                <a:solidFill>
                  <a:srgbClr val="FFFFFF"/>
                </a:solidFill>
                <a:latin typeface="Verdana"/>
                <a:cs typeface="Verdana"/>
              </a:rPr>
              <a:t>11790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1070" y="8104120"/>
            <a:ext cx="12172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80" dirty="0">
                <a:solidFill>
                  <a:srgbClr val="FFFFFF"/>
                </a:solidFill>
                <a:latin typeface="Verdana"/>
                <a:cs typeface="Verdana"/>
              </a:rPr>
              <a:t>Jolee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3680" y="2921377"/>
            <a:ext cx="4293235" cy="5969000"/>
            <a:chOff x="1193680" y="2921377"/>
            <a:chExt cx="4293235" cy="5969000"/>
          </a:xfrm>
        </p:grpSpPr>
        <p:sp>
          <p:nvSpPr>
            <p:cNvPr id="17" name="object 17"/>
            <p:cNvSpPr/>
            <p:nvPr/>
          </p:nvSpPr>
          <p:spPr>
            <a:xfrm>
              <a:off x="1193680" y="2921377"/>
              <a:ext cx="4293235" cy="5969000"/>
            </a:xfrm>
            <a:custGeom>
              <a:avLst/>
              <a:gdLst/>
              <a:ahLst/>
              <a:cxnLst/>
              <a:rect l="l" t="t" r="r" b="b"/>
              <a:pathLst>
                <a:path w="4293235" h="5969000">
                  <a:moveTo>
                    <a:pt x="2147477" y="0"/>
                  </a:moveTo>
                  <a:lnTo>
                    <a:pt x="2147477" y="5968404"/>
                  </a:lnTo>
                </a:path>
                <a:path w="4293235" h="5969000">
                  <a:moveTo>
                    <a:pt x="0" y="890025"/>
                  </a:moveTo>
                  <a:lnTo>
                    <a:pt x="4293063" y="890025"/>
                  </a:lnTo>
                </a:path>
                <a:path w="4293235" h="5969000">
                  <a:moveTo>
                    <a:pt x="0" y="1727696"/>
                  </a:moveTo>
                  <a:lnTo>
                    <a:pt x="4293063" y="1727696"/>
                  </a:lnTo>
                </a:path>
                <a:path w="4293235" h="5969000">
                  <a:moveTo>
                    <a:pt x="0" y="2565366"/>
                  </a:moveTo>
                  <a:lnTo>
                    <a:pt x="4293063" y="2565366"/>
                  </a:lnTo>
                </a:path>
                <a:path w="4293235" h="5969000">
                  <a:moveTo>
                    <a:pt x="0" y="3403037"/>
                  </a:moveTo>
                  <a:lnTo>
                    <a:pt x="4293063" y="3403037"/>
                  </a:lnTo>
                </a:path>
                <a:path w="4293235" h="5969000">
                  <a:moveTo>
                    <a:pt x="0" y="4240708"/>
                  </a:moveTo>
                  <a:lnTo>
                    <a:pt x="4293063" y="4240708"/>
                  </a:lnTo>
                </a:path>
                <a:path w="4293235" h="5969000">
                  <a:moveTo>
                    <a:pt x="0" y="5078379"/>
                  </a:moveTo>
                  <a:lnTo>
                    <a:pt x="4293063" y="5078379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3680" y="2921377"/>
              <a:ext cx="4293235" cy="5969000"/>
            </a:xfrm>
            <a:custGeom>
              <a:avLst/>
              <a:gdLst/>
              <a:ahLst/>
              <a:cxnLst/>
              <a:rect l="l" t="t" r="r" b="b"/>
              <a:pathLst>
                <a:path w="4293235" h="5969000">
                  <a:moveTo>
                    <a:pt x="52354" y="0"/>
                  </a:moveTo>
                  <a:lnTo>
                    <a:pt x="52354" y="5968404"/>
                  </a:lnTo>
                </a:path>
                <a:path w="4293235" h="5969000">
                  <a:moveTo>
                    <a:pt x="4240708" y="0"/>
                  </a:moveTo>
                  <a:lnTo>
                    <a:pt x="4240708" y="5968404"/>
                  </a:lnTo>
                </a:path>
                <a:path w="4293235" h="5969000">
                  <a:moveTo>
                    <a:pt x="0" y="52354"/>
                  </a:moveTo>
                  <a:lnTo>
                    <a:pt x="4293063" y="52354"/>
                  </a:lnTo>
                </a:path>
                <a:path w="4293235" h="5969000">
                  <a:moveTo>
                    <a:pt x="0" y="5916050"/>
                  </a:moveTo>
                  <a:lnTo>
                    <a:pt x="4293063" y="591605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2041518" y="2083706"/>
          <a:ext cx="6911974" cy="7643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distance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days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1370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8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1622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3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1491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1571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5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1957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2093872" y="2083706"/>
            <a:ext cx="0" cy="7644130"/>
          </a:xfrm>
          <a:custGeom>
            <a:avLst/>
            <a:gdLst/>
            <a:ahLst/>
            <a:cxnLst/>
            <a:rect l="l" t="t" r="r" b="b"/>
            <a:pathLst>
              <a:path h="7644130">
                <a:moveTo>
                  <a:pt x="0" y="0"/>
                </a:moveTo>
                <a:lnTo>
                  <a:pt x="0" y="7643746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99948" y="2083706"/>
            <a:ext cx="0" cy="7644130"/>
          </a:xfrm>
          <a:custGeom>
            <a:avLst/>
            <a:gdLst/>
            <a:ahLst/>
            <a:cxnLst/>
            <a:rect l="l" t="t" r="r" b="b"/>
            <a:pathLst>
              <a:path h="7644130">
                <a:moveTo>
                  <a:pt x="0" y="0"/>
                </a:moveTo>
                <a:lnTo>
                  <a:pt x="0" y="7643746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70304" y="1740761"/>
            <a:ext cx="293560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30" dirty="0">
                <a:solidFill>
                  <a:srgbClr val="FFFFFF"/>
                </a:solidFill>
                <a:latin typeface="Verdana"/>
                <a:cs typeface="Verdana"/>
              </a:rPr>
              <a:t>sea</a:t>
            </a:r>
            <a:r>
              <a:rPr sz="52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5" dirty="0">
                <a:solidFill>
                  <a:srgbClr val="FFFFFF"/>
                </a:solidFill>
                <a:latin typeface="Verdana"/>
                <a:cs typeface="Verdana"/>
              </a:rPr>
              <a:t>lions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692861" y="985256"/>
            <a:ext cx="3611879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mig</a:t>
            </a:r>
            <a:r>
              <a:rPr spc="-200" dirty="0"/>
              <a:t>r</a:t>
            </a:r>
            <a:r>
              <a:rPr spc="-90" dirty="0"/>
              <a:t>a</a:t>
            </a:r>
            <a:r>
              <a:rPr spc="60" dirty="0"/>
              <a:t>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92009" y="3088911"/>
          <a:ext cx="11121390" cy="513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0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distance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55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days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56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Tiger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11729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1370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37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8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Mabel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48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3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1622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55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3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Rick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3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11734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4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1491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55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58</a:t>
                      </a:r>
                      <a:endParaRPr sz="355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0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44364" y="3088911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60761" y="3088911"/>
            <a:ext cx="0" cy="5130800"/>
          </a:xfrm>
          <a:custGeom>
            <a:avLst/>
            <a:gdLst/>
            <a:ahLst/>
            <a:cxnLst/>
            <a:rect l="l" t="t" r="r" b="b"/>
            <a:pathLst>
              <a:path h="5130800">
                <a:moveTo>
                  <a:pt x="0" y="0"/>
                </a:moveTo>
                <a:lnTo>
                  <a:pt x="0" y="5130733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47124" y="1967585"/>
            <a:ext cx="86099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sea</a:t>
            </a:r>
            <a:r>
              <a:rPr spc="-295" dirty="0"/>
              <a:t> </a:t>
            </a:r>
            <a:r>
              <a:rPr spc="55" dirty="0"/>
              <a:t>lions</a:t>
            </a:r>
            <a:r>
              <a:rPr spc="-290" dirty="0"/>
              <a:t> </a:t>
            </a:r>
            <a:r>
              <a:rPr spc="155" dirty="0"/>
              <a:t>JOIN</a:t>
            </a:r>
            <a:r>
              <a:rPr spc="-290" dirty="0"/>
              <a:t> </a:t>
            </a:r>
            <a:r>
              <a:rPr spc="25" dirty="0"/>
              <a:t>migrations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203581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27051" y="2811796"/>
            <a:ext cx="925194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4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97065" y="3832708"/>
            <a:ext cx="178498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25" dirty="0">
                <a:solidFill>
                  <a:srgbClr val="FFFFFF"/>
                </a:solidFill>
                <a:latin typeface="Verdana"/>
                <a:cs typeface="Verdana"/>
              </a:rPr>
              <a:t>Boulder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1030" y="4879797"/>
            <a:ext cx="36175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3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75" dirty="0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7500" y="5926885"/>
            <a:ext cx="354457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Standing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Heavy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9532" y="6963503"/>
            <a:ext cx="154051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30" dirty="0">
                <a:solidFill>
                  <a:srgbClr val="FFFFFF"/>
                </a:solidFill>
                <a:latin typeface="Verdana"/>
                <a:cs typeface="Verdana"/>
              </a:rPr>
              <a:t>Flights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763787" y="2513722"/>
            <a:ext cx="6651625" cy="5340350"/>
            <a:chOff x="10763787" y="2513722"/>
            <a:chExt cx="6651625" cy="5340350"/>
          </a:xfrm>
        </p:grpSpPr>
        <p:sp>
          <p:nvSpPr>
            <p:cNvPr id="8" name="object 8"/>
            <p:cNvSpPr/>
            <p:nvPr/>
          </p:nvSpPr>
          <p:spPr>
            <a:xfrm>
              <a:off x="10763787" y="3613165"/>
              <a:ext cx="6651625" cy="3141345"/>
            </a:xfrm>
            <a:custGeom>
              <a:avLst/>
              <a:gdLst/>
              <a:ahLst/>
              <a:cxnLst/>
              <a:rect l="l" t="t" r="r" b="b"/>
              <a:pathLst>
                <a:path w="6651625" h="3141345">
                  <a:moveTo>
                    <a:pt x="0" y="0"/>
                  </a:moveTo>
                  <a:lnTo>
                    <a:pt x="6651527" y="0"/>
                  </a:lnTo>
                </a:path>
                <a:path w="6651625" h="3141345">
                  <a:moveTo>
                    <a:pt x="0" y="1047088"/>
                  </a:moveTo>
                  <a:lnTo>
                    <a:pt x="6651527" y="1047088"/>
                  </a:lnTo>
                </a:path>
                <a:path w="6651625" h="3141345">
                  <a:moveTo>
                    <a:pt x="0" y="2094177"/>
                  </a:moveTo>
                  <a:lnTo>
                    <a:pt x="6651527" y="2094177"/>
                  </a:lnTo>
                </a:path>
                <a:path w="6651625" h="3141345">
                  <a:moveTo>
                    <a:pt x="0" y="3141265"/>
                  </a:moveTo>
                  <a:lnTo>
                    <a:pt x="6651527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63787" y="2513722"/>
              <a:ext cx="6651625" cy="5340350"/>
            </a:xfrm>
            <a:custGeom>
              <a:avLst/>
              <a:gdLst/>
              <a:ahLst/>
              <a:cxnLst/>
              <a:rect l="l" t="t" r="r" b="b"/>
              <a:pathLst>
                <a:path w="6651625" h="5340350">
                  <a:moveTo>
                    <a:pt x="52354" y="0"/>
                  </a:moveTo>
                  <a:lnTo>
                    <a:pt x="52354" y="5340151"/>
                  </a:lnTo>
                </a:path>
                <a:path w="6651625" h="5340350">
                  <a:moveTo>
                    <a:pt x="6599172" y="0"/>
                  </a:moveTo>
                  <a:lnTo>
                    <a:pt x="6599172" y="5340151"/>
                  </a:lnTo>
                </a:path>
                <a:path w="6651625" h="5340350">
                  <a:moveTo>
                    <a:pt x="0" y="52354"/>
                  </a:moveTo>
                  <a:lnTo>
                    <a:pt x="6651527" y="52354"/>
                  </a:lnTo>
                </a:path>
                <a:path w="6651625" h="5340350">
                  <a:moveTo>
                    <a:pt x="0" y="5287797"/>
                  </a:moveTo>
                  <a:lnTo>
                    <a:pt x="6651527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49865" y="1407570"/>
            <a:ext cx="20796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0" dirty="0">
                <a:solidFill>
                  <a:srgbClr val="FFFFFF"/>
                </a:solidFill>
                <a:latin typeface="Verdana"/>
                <a:cs typeface="Verdana"/>
              </a:rPr>
              <a:t>boo</a:t>
            </a:r>
            <a:r>
              <a:rPr sz="5250" spc="17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525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508" y="2811796"/>
            <a:ext cx="126809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1840" y="3832708"/>
            <a:ext cx="278574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35" dirty="0">
                <a:solidFill>
                  <a:srgbClr val="FFFFFF"/>
                </a:solidFill>
                <a:latin typeface="Verdana"/>
                <a:cs typeface="Verdana"/>
              </a:rPr>
              <a:t>Eva</a:t>
            </a:r>
            <a:r>
              <a:rPr sz="3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Baltasar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6077" y="4879797"/>
            <a:ext cx="2197100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40" dirty="0">
                <a:solidFill>
                  <a:srgbClr val="FFFFFF"/>
                </a:solidFill>
                <a:latin typeface="Verdana"/>
                <a:cs typeface="Verdana"/>
              </a:rPr>
              <a:t>Han</a:t>
            </a:r>
            <a:r>
              <a:rPr sz="35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10" dirty="0">
                <a:solidFill>
                  <a:srgbClr val="FFFFFF"/>
                </a:solidFill>
                <a:latin typeface="Verdana"/>
                <a:cs typeface="Verdana"/>
              </a:rPr>
              <a:t>Kang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8910" y="5926885"/>
            <a:ext cx="117157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550" spc="-15" dirty="0">
                <a:solidFill>
                  <a:srgbClr val="FFFFFF"/>
                </a:solidFill>
                <a:latin typeface="Verdana"/>
                <a:cs typeface="Verdana"/>
              </a:rPr>
              <a:t>auz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8976" y="6963503"/>
            <a:ext cx="347154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60" dirty="0">
                <a:solidFill>
                  <a:srgbClr val="FFFFFF"/>
                </a:solidFill>
                <a:latin typeface="Verdana"/>
                <a:cs typeface="Verdana"/>
              </a:rPr>
              <a:t>Olga</a:t>
            </a:r>
            <a:r>
              <a:rPr sz="35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50" spc="-50" dirty="0">
                <a:solidFill>
                  <a:srgbClr val="FFFFFF"/>
                </a:solidFill>
                <a:latin typeface="Verdana"/>
                <a:cs typeface="Verdana"/>
              </a:rPr>
              <a:t>Tokarczuk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87896" y="2513722"/>
            <a:ext cx="6653530" cy="5340350"/>
            <a:chOff x="2687896" y="2513722"/>
            <a:chExt cx="6653530" cy="5340350"/>
          </a:xfrm>
        </p:grpSpPr>
        <p:sp>
          <p:nvSpPr>
            <p:cNvPr id="17" name="object 17"/>
            <p:cNvSpPr/>
            <p:nvPr/>
          </p:nvSpPr>
          <p:spPr>
            <a:xfrm>
              <a:off x="2687896" y="3613165"/>
              <a:ext cx="6653530" cy="3141345"/>
            </a:xfrm>
            <a:custGeom>
              <a:avLst/>
              <a:gdLst/>
              <a:ahLst/>
              <a:cxnLst/>
              <a:rect l="l" t="t" r="r" b="b"/>
              <a:pathLst>
                <a:path w="6653530" h="3141345">
                  <a:moveTo>
                    <a:pt x="0" y="0"/>
                  </a:moveTo>
                  <a:lnTo>
                    <a:pt x="6653309" y="0"/>
                  </a:lnTo>
                </a:path>
                <a:path w="6653530" h="3141345">
                  <a:moveTo>
                    <a:pt x="0" y="1047088"/>
                  </a:moveTo>
                  <a:lnTo>
                    <a:pt x="6653309" y="1047088"/>
                  </a:lnTo>
                </a:path>
                <a:path w="6653530" h="3141345">
                  <a:moveTo>
                    <a:pt x="0" y="2094177"/>
                  </a:moveTo>
                  <a:lnTo>
                    <a:pt x="6653309" y="2094177"/>
                  </a:lnTo>
                </a:path>
                <a:path w="6653530" h="3141345">
                  <a:moveTo>
                    <a:pt x="0" y="3141265"/>
                  </a:moveTo>
                  <a:lnTo>
                    <a:pt x="6653309" y="314126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7896" y="2513722"/>
              <a:ext cx="6653530" cy="5340350"/>
            </a:xfrm>
            <a:custGeom>
              <a:avLst/>
              <a:gdLst/>
              <a:ahLst/>
              <a:cxnLst/>
              <a:rect l="l" t="t" r="r" b="b"/>
              <a:pathLst>
                <a:path w="6653530" h="5340350">
                  <a:moveTo>
                    <a:pt x="52354" y="0"/>
                  </a:moveTo>
                  <a:lnTo>
                    <a:pt x="52354" y="5340151"/>
                  </a:lnTo>
                </a:path>
                <a:path w="6653530" h="5340350">
                  <a:moveTo>
                    <a:pt x="6600955" y="0"/>
                  </a:moveTo>
                  <a:lnTo>
                    <a:pt x="6600955" y="5340151"/>
                  </a:lnTo>
                </a:path>
                <a:path w="6653530" h="5340350">
                  <a:moveTo>
                    <a:pt x="0" y="52354"/>
                  </a:moveTo>
                  <a:lnTo>
                    <a:pt x="6653309" y="52354"/>
                  </a:lnTo>
                </a:path>
                <a:path w="6653530" h="5340350">
                  <a:moveTo>
                    <a:pt x="0" y="5287797"/>
                  </a:moveTo>
                  <a:lnTo>
                    <a:pt x="6653309" y="5287797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725575" y="1407570"/>
            <a:ext cx="25781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authors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505142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INNER</a:t>
            </a:r>
            <a:r>
              <a:rPr sz="7900" spc="-7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40332" y="3047027"/>
          <a:ext cx="6282690" cy="5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00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351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7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431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55368" y="3039174"/>
          <a:ext cx="6365240" cy="523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018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62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59504" y="3032630"/>
          <a:ext cx="12688568" cy="524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886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625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35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01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00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43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11168" y="3032630"/>
          <a:ext cx="12639040" cy="3930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625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278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351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01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9717"/>
            <a:ext cx="5051425" cy="4737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LEFT JOIN </a:t>
            </a:r>
            <a:r>
              <a:rPr sz="7900" spc="-393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RIGHT</a:t>
            </a:r>
            <a:r>
              <a:rPr sz="7900" spc="-7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 </a:t>
            </a:r>
            <a:r>
              <a:rPr sz="7900" spc="-394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FULL</a:t>
            </a:r>
            <a:r>
              <a:rPr sz="7900" spc="-3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9717"/>
            <a:ext cx="8067040" cy="4737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5" dirty="0">
                <a:latin typeface="SimSun"/>
                <a:cs typeface="SimSun"/>
              </a:rPr>
              <a:t>LEFT OUTER JOIN </a:t>
            </a:r>
            <a:r>
              <a:rPr sz="7900" spc="-393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RIGHT</a:t>
            </a:r>
            <a:r>
              <a:rPr sz="7900" spc="-3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OUTER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 </a:t>
            </a:r>
            <a:r>
              <a:rPr sz="7900" spc="-394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FULL</a:t>
            </a:r>
            <a:r>
              <a:rPr sz="7900" spc="-2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OUTER</a:t>
            </a:r>
            <a:r>
              <a:rPr sz="7900" spc="-1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75647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LEFT</a:t>
            </a:r>
            <a:r>
              <a:rPr sz="7900" spc="-3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OUTER</a:t>
            </a:r>
            <a:r>
              <a:rPr sz="7900" spc="-3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13532" y="3162207"/>
          <a:ext cx="6282690" cy="5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00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351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7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431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99943" y="3167442"/>
          <a:ext cx="6365240" cy="523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018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62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69975" y="3162207"/>
          <a:ext cx="12691109" cy="6556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53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463550" marR="7620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69975" y="3162207"/>
          <a:ext cx="12691109" cy="6556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53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64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6289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6289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463550" marR="7620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2772" y="3186833"/>
            <a:ext cx="3041015" cy="2815590"/>
          </a:xfrm>
          <a:custGeom>
            <a:avLst/>
            <a:gdLst/>
            <a:ahLst/>
            <a:cxnLst/>
            <a:rect l="l" t="t" r="r" b="b"/>
            <a:pathLst>
              <a:path w="3041015" h="2815590">
                <a:moveTo>
                  <a:pt x="1727842" y="759406"/>
                </a:moveTo>
                <a:lnTo>
                  <a:pt x="1312630" y="759406"/>
                </a:lnTo>
                <a:lnTo>
                  <a:pt x="1312630" y="2815052"/>
                </a:lnTo>
                <a:lnTo>
                  <a:pt x="1727842" y="2815052"/>
                </a:lnTo>
                <a:lnTo>
                  <a:pt x="1727842" y="759406"/>
                </a:lnTo>
                <a:close/>
              </a:path>
              <a:path w="3041015" h="2815590">
                <a:moveTo>
                  <a:pt x="0" y="226135"/>
                </a:moveTo>
                <a:lnTo>
                  <a:pt x="0" y="2253276"/>
                </a:lnTo>
                <a:lnTo>
                  <a:pt x="1232580" y="2735952"/>
                </a:lnTo>
                <a:lnTo>
                  <a:pt x="1232580" y="709048"/>
                </a:lnTo>
                <a:lnTo>
                  <a:pt x="0" y="226135"/>
                </a:lnTo>
                <a:close/>
              </a:path>
              <a:path w="3041015" h="2815590">
                <a:moveTo>
                  <a:pt x="3040472" y="226135"/>
                </a:moveTo>
                <a:lnTo>
                  <a:pt x="1807892" y="709048"/>
                </a:lnTo>
                <a:lnTo>
                  <a:pt x="1807892" y="2735952"/>
                </a:lnTo>
                <a:lnTo>
                  <a:pt x="3040472" y="2253276"/>
                </a:lnTo>
                <a:lnTo>
                  <a:pt x="3040472" y="226135"/>
                </a:lnTo>
                <a:close/>
              </a:path>
              <a:path w="3041015" h="2815590">
                <a:moveTo>
                  <a:pt x="238484" y="132783"/>
                </a:moveTo>
                <a:lnTo>
                  <a:pt x="176486" y="162951"/>
                </a:lnTo>
                <a:lnTo>
                  <a:pt x="1484132" y="668192"/>
                </a:lnTo>
                <a:lnTo>
                  <a:pt x="1484132" y="631373"/>
                </a:lnTo>
                <a:lnTo>
                  <a:pt x="1483346" y="609072"/>
                </a:lnTo>
                <a:lnTo>
                  <a:pt x="1479732" y="575315"/>
                </a:lnTo>
                <a:lnTo>
                  <a:pt x="1383413" y="575315"/>
                </a:lnTo>
                <a:lnTo>
                  <a:pt x="238484" y="132783"/>
                </a:lnTo>
                <a:close/>
              </a:path>
              <a:path w="3041015" h="2815590">
                <a:moveTo>
                  <a:pt x="2530006" y="0"/>
                </a:moveTo>
                <a:lnTo>
                  <a:pt x="1742805" y="308323"/>
                </a:lnTo>
                <a:lnTo>
                  <a:pt x="1741622" y="308561"/>
                </a:lnTo>
                <a:lnTo>
                  <a:pt x="1701273" y="330511"/>
                </a:lnTo>
                <a:lnTo>
                  <a:pt x="1665556" y="358280"/>
                </a:lnTo>
                <a:lnTo>
                  <a:pt x="1634526" y="391773"/>
                </a:lnTo>
                <a:lnTo>
                  <a:pt x="1608238" y="430894"/>
                </a:lnTo>
                <a:lnTo>
                  <a:pt x="1586747" y="475549"/>
                </a:lnTo>
                <a:lnTo>
                  <a:pt x="1569950" y="527103"/>
                </a:lnTo>
                <a:lnTo>
                  <a:pt x="1560746" y="572964"/>
                </a:lnTo>
                <a:lnTo>
                  <a:pt x="1556099" y="631373"/>
                </a:lnTo>
                <a:lnTo>
                  <a:pt x="1556099" y="668192"/>
                </a:lnTo>
                <a:lnTo>
                  <a:pt x="1796410" y="575315"/>
                </a:lnTo>
                <a:lnTo>
                  <a:pt x="1656818" y="575315"/>
                </a:lnTo>
                <a:lnTo>
                  <a:pt x="1685214" y="543009"/>
                </a:lnTo>
                <a:lnTo>
                  <a:pt x="1617856" y="543009"/>
                </a:lnTo>
                <a:lnTo>
                  <a:pt x="1630290" y="502390"/>
                </a:lnTo>
                <a:lnTo>
                  <a:pt x="1649433" y="460363"/>
                </a:lnTo>
                <a:lnTo>
                  <a:pt x="1676729" y="419833"/>
                </a:lnTo>
                <a:lnTo>
                  <a:pt x="1713626" y="383704"/>
                </a:lnTo>
                <a:lnTo>
                  <a:pt x="1761569" y="354880"/>
                </a:lnTo>
                <a:lnTo>
                  <a:pt x="2591523" y="29929"/>
                </a:lnTo>
                <a:lnTo>
                  <a:pt x="2530006" y="0"/>
                </a:lnTo>
                <a:close/>
              </a:path>
              <a:path w="3041015" h="2815590">
                <a:moveTo>
                  <a:pt x="375779" y="66035"/>
                </a:moveTo>
                <a:lnTo>
                  <a:pt x="314262" y="95965"/>
                </a:lnTo>
                <a:lnTo>
                  <a:pt x="1214287" y="452033"/>
                </a:lnTo>
                <a:lnTo>
                  <a:pt x="1268624" y="479279"/>
                </a:lnTo>
                <a:lnTo>
                  <a:pt x="1314953" y="508945"/>
                </a:lnTo>
                <a:lnTo>
                  <a:pt x="1353233" y="540977"/>
                </a:lnTo>
                <a:lnTo>
                  <a:pt x="1383413" y="575315"/>
                </a:lnTo>
                <a:lnTo>
                  <a:pt x="1479732" y="575315"/>
                </a:lnTo>
                <a:lnTo>
                  <a:pt x="1479480" y="572961"/>
                </a:lnTo>
                <a:lnTo>
                  <a:pt x="1473471" y="543009"/>
                </a:lnTo>
                <a:lnTo>
                  <a:pt x="1422365" y="543009"/>
                </a:lnTo>
                <a:lnTo>
                  <a:pt x="1395477" y="511793"/>
                </a:lnTo>
                <a:lnTo>
                  <a:pt x="1363180" y="482425"/>
                </a:lnTo>
                <a:lnTo>
                  <a:pt x="1325513" y="454936"/>
                </a:lnTo>
                <a:lnTo>
                  <a:pt x="1282517" y="429355"/>
                </a:lnTo>
                <a:lnTo>
                  <a:pt x="1234234" y="405713"/>
                </a:lnTo>
                <a:lnTo>
                  <a:pt x="375779" y="66035"/>
                </a:lnTo>
                <a:close/>
              </a:path>
              <a:path w="3041015" h="2815590">
                <a:moveTo>
                  <a:pt x="2802218" y="132545"/>
                </a:moveTo>
                <a:lnTo>
                  <a:pt x="1656818" y="575315"/>
                </a:lnTo>
                <a:lnTo>
                  <a:pt x="1796410" y="575315"/>
                </a:lnTo>
                <a:lnTo>
                  <a:pt x="2863986" y="162713"/>
                </a:lnTo>
                <a:lnTo>
                  <a:pt x="2802218" y="132545"/>
                </a:lnTo>
                <a:close/>
              </a:path>
              <a:path w="3041015" h="2815590">
                <a:moveTo>
                  <a:pt x="511408" y="237"/>
                </a:moveTo>
                <a:lnTo>
                  <a:pt x="449651" y="30167"/>
                </a:lnTo>
                <a:lnTo>
                  <a:pt x="1278662" y="354880"/>
                </a:lnTo>
                <a:lnTo>
                  <a:pt x="1326609" y="383707"/>
                </a:lnTo>
                <a:lnTo>
                  <a:pt x="1363506" y="419836"/>
                </a:lnTo>
                <a:lnTo>
                  <a:pt x="1390799" y="460365"/>
                </a:lnTo>
                <a:lnTo>
                  <a:pt x="1409937" y="502390"/>
                </a:lnTo>
                <a:lnTo>
                  <a:pt x="1422365" y="543009"/>
                </a:lnTo>
                <a:lnTo>
                  <a:pt x="1473471" y="543009"/>
                </a:lnTo>
                <a:lnTo>
                  <a:pt x="1453484" y="475549"/>
                </a:lnTo>
                <a:lnTo>
                  <a:pt x="1431997" y="430894"/>
                </a:lnTo>
                <a:lnTo>
                  <a:pt x="1405709" y="391772"/>
                </a:lnTo>
                <a:lnTo>
                  <a:pt x="1374677" y="358280"/>
                </a:lnTo>
                <a:lnTo>
                  <a:pt x="1338959" y="330511"/>
                </a:lnTo>
                <a:lnTo>
                  <a:pt x="1298609" y="308561"/>
                </a:lnTo>
                <a:lnTo>
                  <a:pt x="511408" y="237"/>
                </a:lnTo>
                <a:close/>
              </a:path>
              <a:path w="3041015" h="2815590">
                <a:moveTo>
                  <a:pt x="2665164" y="65797"/>
                </a:moveTo>
                <a:lnTo>
                  <a:pt x="1806939" y="405238"/>
                </a:lnTo>
                <a:lnTo>
                  <a:pt x="1757708" y="429358"/>
                </a:lnTo>
                <a:lnTo>
                  <a:pt x="1714715" y="454939"/>
                </a:lnTo>
                <a:lnTo>
                  <a:pt x="1677048" y="482427"/>
                </a:lnTo>
                <a:lnTo>
                  <a:pt x="1644748" y="511794"/>
                </a:lnTo>
                <a:lnTo>
                  <a:pt x="1617856" y="543009"/>
                </a:lnTo>
                <a:lnTo>
                  <a:pt x="1685214" y="543009"/>
                </a:lnTo>
                <a:lnTo>
                  <a:pt x="1687003" y="540975"/>
                </a:lnTo>
                <a:lnTo>
                  <a:pt x="1725278" y="508945"/>
                </a:lnTo>
                <a:lnTo>
                  <a:pt x="1771607" y="479277"/>
                </a:lnTo>
                <a:lnTo>
                  <a:pt x="1825944" y="452033"/>
                </a:lnTo>
                <a:lnTo>
                  <a:pt x="2726451" y="95727"/>
                </a:lnTo>
                <a:lnTo>
                  <a:pt x="2665164" y="65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58505" y="3134479"/>
            <a:ext cx="2010410" cy="2920365"/>
            <a:chOff x="4558505" y="3134479"/>
            <a:chExt cx="2010410" cy="2920365"/>
          </a:xfrm>
        </p:grpSpPr>
        <p:sp>
          <p:nvSpPr>
            <p:cNvPr id="4" name="object 4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6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2"/>
                  </a:lnTo>
                  <a:lnTo>
                    <a:pt x="207875" y="358200"/>
                  </a:lnTo>
                  <a:lnTo>
                    <a:pt x="177636" y="401664"/>
                  </a:lnTo>
                  <a:lnTo>
                    <a:pt x="150401" y="446292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2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5"/>
                  </a:lnTo>
                  <a:lnTo>
                    <a:pt x="22512" y="828340"/>
                  </a:lnTo>
                  <a:lnTo>
                    <a:pt x="15503" y="877112"/>
                  </a:lnTo>
                  <a:lnTo>
                    <a:pt x="9983" y="925641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8"/>
                  </a:lnTo>
                  <a:lnTo>
                    <a:pt x="0" y="1116974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9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30"/>
                  </a:lnTo>
                  <a:lnTo>
                    <a:pt x="109500" y="1569592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9"/>
                  </a:lnTo>
                  <a:lnTo>
                    <a:pt x="241270" y="1706908"/>
                  </a:lnTo>
                  <a:lnTo>
                    <a:pt x="283657" y="1734020"/>
                  </a:lnTo>
                  <a:lnTo>
                    <a:pt x="327430" y="1755971"/>
                  </a:lnTo>
                  <a:lnTo>
                    <a:pt x="372443" y="1773242"/>
                  </a:lnTo>
                  <a:lnTo>
                    <a:pt x="418552" y="1786314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3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3"/>
                  </a:lnTo>
                  <a:lnTo>
                    <a:pt x="1380962" y="1790483"/>
                  </a:lnTo>
                  <a:lnTo>
                    <a:pt x="1401333" y="1788261"/>
                  </a:lnTo>
                  <a:lnTo>
                    <a:pt x="1449384" y="1779976"/>
                  </a:lnTo>
                  <a:lnTo>
                    <a:pt x="1496634" y="1768210"/>
                  </a:lnTo>
                  <a:lnTo>
                    <a:pt x="1542937" y="1752450"/>
                  </a:lnTo>
                  <a:lnTo>
                    <a:pt x="1588152" y="1732187"/>
                  </a:lnTo>
                  <a:lnTo>
                    <a:pt x="1632134" y="1706908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2"/>
                  </a:lnTo>
                  <a:lnTo>
                    <a:pt x="1777495" y="1569494"/>
                  </a:lnTo>
                  <a:lnTo>
                    <a:pt x="1804124" y="1529203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9"/>
                  </a:lnTo>
                  <a:lnTo>
                    <a:pt x="1896945" y="957191"/>
                  </a:lnTo>
                  <a:lnTo>
                    <a:pt x="1891210" y="909677"/>
                  </a:lnTo>
                  <a:lnTo>
                    <a:pt x="1883835" y="861929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4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9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2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2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62" y="1790483"/>
                  </a:moveTo>
                  <a:lnTo>
                    <a:pt x="956439" y="1790483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5"/>
                  </a:lnTo>
                  <a:lnTo>
                    <a:pt x="1253799" y="1797336"/>
                  </a:lnTo>
                  <a:lnTo>
                    <a:pt x="1303397" y="1796429"/>
                  </a:lnTo>
                  <a:lnTo>
                    <a:pt x="1352622" y="1793575"/>
                  </a:lnTo>
                  <a:lnTo>
                    <a:pt x="1380962" y="1790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3919" y="318683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5"/>
                  </a:lnTo>
                  <a:lnTo>
                    <a:pt x="68721" y="389010"/>
                  </a:lnTo>
                  <a:lnTo>
                    <a:pt x="50488" y="430052"/>
                  </a:lnTo>
                  <a:lnTo>
                    <a:pt x="35061" y="471965"/>
                  </a:lnTo>
                  <a:lnTo>
                    <a:pt x="22439" y="514605"/>
                  </a:lnTo>
                  <a:lnTo>
                    <a:pt x="12622" y="557825"/>
                  </a:lnTo>
                  <a:lnTo>
                    <a:pt x="5609" y="601481"/>
                  </a:lnTo>
                  <a:lnTo>
                    <a:pt x="1402" y="645427"/>
                  </a:lnTo>
                  <a:lnTo>
                    <a:pt x="0" y="689519"/>
                  </a:lnTo>
                  <a:lnTo>
                    <a:pt x="1402" y="733611"/>
                  </a:lnTo>
                  <a:lnTo>
                    <a:pt x="5609" y="777557"/>
                  </a:lnTo>
                  <a:lnTo>
                    <a:pt x="12622" y="821213"/>
                  </a:lnTo>
                  <a:lnTo>
                    <a:pt x="22439" y="864433"/>
                  </a:lnTo>
                  <a:lnTo>
                    <a:pt x="35061" y="907073"/>
                  </a:lnTo>
                  <a:lnTo>
                    <a:pt x="50488" y="948986"/>
                  </a:lnTo>
                  <a:lnTo>
                    <a:pt x="68721" y="990028"/>
                  </a:lnTo>
                  <a:lnTo>
                    <a:pt x="89758" y="1030053"/>
                  </a:lnTo>
                  <a:lnTo>
                    <a:pt x="113600" y="1068916"/>
                  </a:lnTo>
                  <a:lnTo>
                    <a:pt x="140247" y="1106472"/>
                  </a:lnTo>
                  <a:lnTo>
                    <a:pt x="169699" y="1142576"/>
                  </a:lnTo>
                  <a:lnTo>
                    <a:pt x="201955" y="1177083"/>
                  </a:lnTo>
                  <a:lnTo>
                    <a:pt x="236462" y="1209340"/>
                  </a:lnTo>
                  <a:lnTo>
                    <a:pt x="272566" y="1238792"/>
                  </a:lnTo>
                  <a:lnTo>
                    <a:pt x="310122" y="1265438"/>
                  </a:lnTo>
                  <a:lnTo>
                    <a:pt x="348986" y="1289280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6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6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0"/>
                  </a:lnTo>
                  <a:lnTo>
                    <a:pt x="1068917" y="1265438"/>
                  </a:lnTo>
                  <a:lnTo>
                    <a:pt x="1106473" y="1238792"/>
                  </a:lnTo>
                  <a:lnTo>
                    <a:pt x="1142577" y="1209340"/>
                  </a:lnTo>
                  <a:lnTo>
                    <a:pt x="1177084" y="1177083"/>
                  </a:lnTo>
                  <a:lnTo>
                    <a:pt x="1209341" y="1142576"/>
                  </a:lnTo>
                  <a:lnTo>
                    <a:pt x="1238792" y="1106472"/>
                  </a:lnTo>
                  <a:lnTo>
                    <a:pt x="1265439" y="1068916"/>
                  </a:lnTo>
                  <a:lnTo>
                    <a:pt x="1289281" y="1030053"/>
                  </a:lnTo>
                  <a:lnTo>
                    <a:pt x="1310318" y="990028"/>
                  </a:lnTo>
                  <a:lnTo>
                    <a:pt x="1328550" y="948986"/>
                  </a:lnTo>
                  <a:lnTo>
                    <a:pt x="1343977" y="907073"/>
                  </a:lnTo>
                  <a:lnTo>
                    <a:pt x="1356599" y="864433"/>
                  </a:lnTo>
                  <a:lnTo>
                    <a:pt x="1366417" y="821213"/>
                  </a:lnTo>
                  <a:lnTo>
                    <a:pt x="1373429" y="777557"/>
                  </a:lnTo>
                  <a:lnTo>
                    <a:pt x="1377636" y="733611"/>
                  </a:lnTo>
                  <a:lnTo>
                    <a:pt x="1379039" y="689519"/>
                  </a:lnTo>
                  <a:lnTo>
                    <a:pt x="1377636" y="645427"/>
                  </a:lnTo>
                  <a:lnTo>
                    <a:pt x="1373429" y="601481"/>
                  </a:lnTo>
                  <a:lnTo>
                    <a:pt x="1366417" y="557825"/>
                  </a:lnTo>
                  <a:lnTo>
                    <a:pt x="1356599" y="514605"/>
                  </a:lnTo>
                  <a:lnTo>
                    <a:pt x="1343977" y="471965"/>
                  </a:lnTo>
                  <a:lnTo>
                    <a:pt x="1328550" y="430052"/>
                  </a:lnTo>
                  <a:lnTo>
                    <a:pt x="1310318" y="389010"/>
                  </a:lnTo>
                  <a:lnTo>
                    <a:pt x="1289281" y="348985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3919" y="318683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3433" y="1014684"/>
            <a:ext cx="335089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5" dirty="0">
                <a:solidFill>
                  <a:srgbClr val="FFFFFF"/>
                </a:solidFill>
                <a:latin typeface="Verdana"/>
                <a:cs typeface="Verdana"/>
              </a:rPr>
              <a:t>author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795339" y="1014684"/>
            <a:ext cx="260604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80" dirty="0"/>
              <a:t>book</a:t>
            </a:r>
            <a:endParaRPr sz="7900"/>
          </a:p>
        </p:txBody>
      </p:sp>
      <p:grpSp>
        <p:nvGrpSpPr>
          <p:cNvPr id="10" name="object 10"/>
          <p:cNvGrpSpPr/>
          <p:nvPr/>
        </p:nvGrpSpPr>
        <p:grpSpPr>
          <a:xfrm>
            <a:off x="7487585" y="4296888"/>
            <a:ext cx="4203065" cy="402590"/>
            <a:chOff x="7487585" y="4296888"/>
            <a:chExt cx="4203065" cy="402590"/>
          </a:xfrm>
        </p:grpSpPr>
        <p:sp>
          <p:nvSpPr>
            <p:cNvPr id="11" name="object 11"/>
            <p:cNvSpPr/>
            <p:nvPr/>
          </p:nvSpPr>
          <p:spPr>
            <a:xfrm>
              <a:off x="7487585" y="4497929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88546" y="429688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69975" y="3162207"/>
          <a:ext cx="12691109" cy="5217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206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806704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RIGHT</a:t>
            </a:r>
            <a:r>
              <a:rPr sz="7900" spc="-3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OUTER</a:t>
            </a:r>
            <a:r>
              <a:rPr sz="7900" spc="-2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13532" y="3162207"/>
          <a:ext cx="6282690" cy="5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00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351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7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431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99943" y="3167442"/>
          <a:ext cx="6365240" cy="523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018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62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69975" y="3162207"/>
          <a:ext cx="12691109" cy="6556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53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463550" marR="7620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69975" y="3162207"/>
          <a:ext cx="12691109" cy="6556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53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64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6289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6289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463550" marR="7620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99050" y="3162207"/>
          <a:ext cx="12661899" cy="524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31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796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84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5400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454914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FULL</a:t>
            </a:r>
            <a:r>
              <a:rPr sz="7900" spc="-75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13532" y="3162207"/>
          <a:ext cx="6282690" cy="5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00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335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351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7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431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99943" y="3167442"/>
          <a:ext cx="6365240" cy="523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669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018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62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69975" y="3162207"/>
          <a:ext cx="12691109" cy="6556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53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463550" marR="7620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69975" y="3162207"/>
          <a:ext cx="12691109" cy="6556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19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207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525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95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98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di</a:t>
                      </a:r>
                      <a:r>
                        <a:rPr sz="525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tan</a:t>
                      </a:r>
                      <a:r>
                        <a:rPr sz="525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5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58115" marB="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525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Ayah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8288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10484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1000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6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5250" spc="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Spot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5250" spc="-6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11728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17145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5250" spc="-7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1531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930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530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5250" spc="-5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11790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2415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135C"/>
                    </a:solidFill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Jolee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129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76200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064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6289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2070"/>
                        </a:spcBef>
                      </a:pPr>
                      <a:r>
                        <a:rPr sz="5250" spc="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NULL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6289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6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11735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4D7F"/>
                    </a:solidFill>
                  </a:tcPr>
                </a:tc>
                <a:tc>
                  <a:txBody>
                    <a:bodyPr/>
                    <a:lstStyle/>
                    <a:p>
                      <a:pPr marL="463550" marR="76200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5250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2723</a:t>
                      </a:r>
                      <a:endParaRPr sz="525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2772" y="3186833"/>
            <a:ext cx="3041015" cy="2815590"/>
          </a:xfrm>
          <a:custGeom>
            <a:avLst/>
            <a:gdLst/>
            <a:ahLst/>
            <a:cxnLst/>
            <a:rect l="l" t="t" r="r" b="b"/>
            <a:pathLst>
              <a:path w="3041015" h="2815590">
                <a:moveTo>
                  <a:pt x="1727842" y="759406"/>
                </a:moveTo>
                <a:lnTo>
                  <a:pt x="1312630" y="759406"/>
                </a:lnTo>
                <a:lnTo>
                  <a:pt x="1312630" y="2815052"/>
                </a:lnTo>
                <a:lnTo>
                  <a:pt x="1727842" y="2815052"/>
                </a:lnTo>
                <a:lnTo>
                  <a:pt x="1727842" y="759406"/>
                </a:lnTo>
                <a:close/>
              </a:path>
              <a:path w="3041015" h="2815590">
                <a:moveTo>
                  <a:pt x="0" y="226135"/>
                </a:moveTo>
                <a:lnTo>
                  <a:pt x="0" y="2253276"/>
                </a:lnTo>
                <a:lnTo>
                  <a:pt x="1232580" y="2735952"/>
                </a:lnTo>
                <a:lnTo>
                  <a:pt x="1232580" y="709048"/>
                </a:lnTo>
                <a:lnTo>
                  <a:pt x="0" y="226135"/>
                </a:lnTo>
                <a:close/>
              </a:path>
              <a:path w="3041015" h="2815590">
                <a:moveTo>
                  <a:pt x="3040472" y="226135"/>
                </a:moveTo>
                <a:lnTo>
                  <a:pt x="1807892" y="709048"/>
                </a:lnTo>
                <a:lnTo>
                  <a:pt x="1807892" y="2735952"/>
                </a:lnTo>
                <a:lnTo>
                  <a:pt x="3040472" y="2253276"/>
                </a:lnTo>
                <a:lnTo>
                  <a:pt x="3040472" y="226135"/>
                </a:lnTo>
                <a:close/>
              </a:path>
              <a:path w="3041015" h="2815590">
                <a:moveTo>
                  <a:pt x="238484" y="132783"/>
                </a:moveTo>
                <a:lnTo>
                  <a:pt x="176486" y="162951"/>
                </a:lnTo>
                <a:lnTo>
                  <a:pt x="1484132" y="668192"/>
                </a:lnTo>
                <a:lnTo>
                  <a:pt x="1484132" y="631373"/>
                </a:lnTo>
                <a:lnTo>
                  <a:pt x="1483346" y="609072"/>
                </a:lnTo>
                <a:lnTo>
                  <a:pt x="1479732" y="575315"/>
                </a:lnTo>
                <a:lnTo>
                  <a:pt x="1383413" y="575315"/>
                </a:lnTo>
                <a:lnTo>
                  <a:pt x="238484" y="132783"/>
                </a:lnTo>
                <a:close/>
              </a:path>
              <a:path w="3041015" h="2815590">
                <a:moveTo>
                  <a:pt x="2530006" y="0"/>
                </a:moveTo>
                <a:lnTo>
                  <a:pt x="1742805" y="308323"/>
                </a:lnTo>
                <a:lnTo>
                  <a:pt x="1741622" y="308561"/>
                </a:lnTo>
                <a:lnTo>
                  <a:pt x="1701273" y="330511"/>
                </a:lnTo>
                <a:lnTo>
                  <a:pt x="1665556" y="358280"/>
                </a:lnTo>
                <a:lnTo>
                  <a:pt x="1634526" y="391773"/>
                </a:lnTo>
                <a:lnTo>
                  <a:pt x="1608238" y="430894"/>
                </a:lnTo>
                <a:lnTo>
                  <a:pt x="1586747" y="475549"/>
                </a:lnTo>
                <a:lnTo>
                  <a:pt x="1569950" y="527103"/>
                </a:lnTo>
                <a:lnTo>
                  <a:pt x="1560746" y="572964"/>
                </a:lnTo>
                <a:lnTo>
                  <a:pt x="1556099" y="631373"/>
                </a:lnTo>
                <a:lnTo>
                  <a:pt x="1556099" y="668192"/>
                </a:lnTo>
                <a:lnTo>
                  <a:pt x="1796410" y="575315"/>
                </a:lnTo>
                <a:lnTo>
                  <a:pt x="1656818" y="575315"/>
                </a:lnTo>
                <a:lnTo>
                  <a:pt x="1685214" y="543009"/>
                </a:lnTo>
                <a:lnTo>
                  <a:pt x="1617856" y="543009"/>
                </a:lnTo>
                <a:lnTo>
                  <a:pt x="1630290" y="502390"/>
                </a:lnTo>
                <a:lnTo>
                  <a:pt x="1649433" y="460363"/>
                </a:lnTo>
                <a:lnTo>
                  <a:pt x="1676729" y="419833"/>
                </a:lnTo>
                <a:lnTo>
                  <a:pt x="1713626" y="383704"/>
                </a:lnTo>
                <a:lnTo>
                  <a:pt x="1761569" y="354880"/>
                </a:lnTo>
                <a:lnTo>
                  <a:pt x="2591523" y="29929"/>
                </a:lnTo>
                <a:lnTo>
                  <a:pt x="2530006" y="0"/>
                </a:lnTo>
                <a:close/>
              </a:path>
              <a:path w="3041015" h="2815590">
                <a:moveTo>
                  <a:pt x="375779" y="66035"/>
                </a:moveTo>
                <a:lnTo>
                  <a:pt x="314262" y="95965"/>
                </a:lnTo>
                <a:lnTo>
                  <a:pt x="1214287" y="452033"/>
                </a:lnTo>
                <a:lnTo>
                  <a:pt x="1268624" y="479279"/>
                </a:lnTo>
                <a:lnTo>
                  <a:pt x="1314953" y="508945"/>
                </a:lnTo>
                <a:lnTo>
                  <a:pt x="1353233" y="540977"/>
                </a:lnTo>
                <a:lnTo>
                  <a:pt x="1383413" y="575315"/>
                </a:lnTo>
                <a:lnTo>
                  <a:pt x="1479732" y="575315"/>
                </a:lnTo>
                <a:lnTo>
                  <a:pt x="1479480" y="572961"/>
                </a:lnTo>
                <a:lnTo>
                  <a:pt x="1473471" y="543009"/>
                </a:lnTo>
                <a:lnTo>
                  <a:pt x="1422365" y="543009"/>
                </a:lnTo>
                <a:lnTo>
                  <a:pt x="1395477" y="511793"/>
                </a:lnTo>
                <a:lnTo>
                  <a:pt x="1363180" y="482425"/>
                </a:lnTo>
                <a:lnTo>
                  <a:pt x="1325513" y="454936"/>
                </a:lnTo>
                <a:lnTo>
                  <a:pt x="1282517" y="429355"/>
                </a:lnTo>
                <a:lnTo>
                  <a:pt x="1234234" y="405713"/>
                </a:lnTo>
                <a:lnTo>
                  <a:pt x="375779" y="66035"/>
                </a:lnTo>
                <a:close/>
              </a:path>
              <a:path w="3041015" h="2815590">
                <a:moveTo>
                  <a:pt x="2802218" y="132545"/>
                </a:moveTo>
                <a:lnTo>
                  <a:pt x="1656818" y="575315"/>
                </a:lnTo>
                <a:lnTo>
                  <a:pt x="1796410" y="575315"/>
                </a:lnTo>
                <a:lnTo>
                  <a:pt x="2863986" y="162713"/>
                </a:lnTo>
                <a:lnTo>
                  <a:pt x="2802218" y="132545"/>
                </a:lnTo>
                <a:close/>
              </a:path>
              <a:path w="3041015" h="2815590">
                <a:moveTo>
                  <a:pt x="511408" y="237"/>
                </a:moveTo>
                <a:lnTo>
                  <a:pt x="449651" y="30167"/>
                </a:lnTo>
                <a:lnTo>
                  <a:pt x="1278662" y="354880"/>
                </a:lnTo>
                <a:lnTo>
                  <a:pt x="1326609" y="383707"/>
                </a:lnTo>
                <a:lnTo>
                  <a:pt x="1363506" y="419836"/>
                </a:lnTo>
                <a:lnTo>
                  <a:pt x="1390799" y="460365"/>
                </a:lnTo>
                <a:lnTo>
                  <a:pt x="1409937" y="502390"/>
                </a:lnTo>
                <a:lnTo>
                  <a:pt x="1422365" y="543009"/>
                </a:lnTo>
                <a:lnTo>
                  <a:pt x="1473471" y="543009"/>
                </a:lnTo>
                <a:lnTo>
                  <a:pt x="1453484" y="475549"/>
                </a:lnTo>
                <a:lnTo>
                  <a:pt x="1431997" y="430894"/>
                </a:lnTo>
                <a:lnTo>
                  <a:pt x="1405709" y="391772"/>
                </a:lnTo>
                <a:lnTo>
                  <a:pt x="1374677" y="358280"/>
                </a:lnTo>
                <a:lnTo>
                  <a:pt x="1338959" y="330511"/>
                </a:lnTo>
                <a:lnTo>
                  <a:pt x="1298609" y="308561"/>
                </a:lnTo>
                <a:lnTo>
                  <a:pt x="511408" y="237"/>
                </a:lnTo>
                <a:close/>
              </a:path>
              <a:path w="3041015" h="2815590">
                <a:moveTo>
                  <a:pt x="2665164" y="65797"/>
                </a:moveTo>
                <a:lnTo>
                  <a:pt x="1806939" y="405238"/>
                </a:lnTo>
                <a:lnTo>
                  <a:pt x="1757708" y="429358"/>
                </a:lnTo>
                <a:lnTo>
                  <a:pt x="1714715" y="454939"/>
                </a:lnTo>
                <a:lnTo>
                  <a:pt x="1677048" y="482427"/>
                </a:lnTo>
                <a:lnTo>
                  <a:pt x="1644748" y="511794"/>
                </a:lnTo>
                <a:lnTo>
                  <a:pt x="1617856" y="543009"/>
                </a:lnTo>
                <a:lnTo>
                  <a:pt x="1685214" y="543009"/>
                </a:lnTo>
                <a:lnTo>
                  <a:pt x="1687003" y="540975"/>
                </a:lnTo>
                <a:lnTo>
                  <a:pt x="1725278" y="508945"/>
                </a:lnTo>
                <a:lnTo>
                  <a:pt x="1771607" y="479277"/>
                </a:lnTo>
                <a:lnTo>
                  <a:pt x="1825944" y="452033"/>
                </a:lnTo>
                <a:lnTo>
                  <a:pt x="2726451" y="95727"/>
                </a:lnTo>
                <a:lnTo>
                  <a:pt x="2665164" y="65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58505" y="3134479"/>
            <a:ext cx="2010410" cy="2920365"/>
            <a:chOff x="4558505" y="3134479"/>
            <a:chExt cx="2010410" cy="2920365"/>
          </a:xfrm>
        </p:grpSpPr>
        <p:sp>
          <p:nvSpPr>
            <p:cNvPr id="4" name="object 4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908282" y="0"/>
                  </a:moveTo>
                  <a:lnTo>
                    <a:pt x="864498" y="1947"/>
                  </a:lnTo>
                  <a:lnTo>
                    <a:pt x="820877" y="5963"/>
                  </a:lnTo>
                  <a:lnTo>
                    <a:pt x="777502" y="12050"/>
                  </a:lnTo>
                  <a:lnTo>
                    <a:pt x="734451" y="20210"/>
                  </a:lnTo>
                  <a:lnTo>
                    <a:pt x="691808" y="30446"/>
                  </a:lnTo>
                  <a:lnTo>
                    <a:pt x="649652" y="42761"/>
                  </a:lnTo>
                  <a:lnTo>
                    <a:pt x="608065" y="57156"/>
                  </a:lnTo>
                  <a:lnTo>
                    <a:pt x="567127" y="73633"/>
                  </a:lnTo>
                  <a:lnTo>
                    <a:pt x="526920" y="92196"/>
                  </a:lnTo>
                  <a:lnTo>
                    <a:pt x="487524" y="112846"/>
                  </a:lnTo>
                  <a:lnTo>
                    <a:pt x="449020" y="135586"/>
                  </a:lnTo>
                  <a:lnTo>
                    <a:pt x="411489" y="160418"/>
                  </a:lnTo>
                  <a:lnTo>
                    <a:pt x="375013" y="187345"/>
                  </a:lnTo>
                  <a:lnTo>
                    <a:pt x="339672" y="216368"/>
                  </a:lnTo>
                  <a:lnTo>
                    <a:pt x="305547" y="247491"/>
                  </a:lnTo>
                  <a:lnTo>
                    <a:pt x="272719" y="280715"/>
                  </a:lnTo>
                  <a:lnTo>
                    <a:pt x="241270" y="316042"/>
                  </a:lnTo>
                  <a:lnTo>
                    <a:pt x="207875" y="358200"/>
                  </a:lnTo>
                  <a:lnTo>
                    <a:pt x="177636" y="401664"/>
                  </a:lnTo>
                  <a:lnTo>
                    <a:pt x="150401" y="446292"/>
                  </a:lnTo>
                  <a:lnTo>
                    <a:pt x="126020" y="491943"/>
                  </a:lnTo>
                  <a:lnTo>
                    <a:pt x="104340" y="538477"/>
                  </a:lnTo>
                  <a:lnTo>
                    <a:pt x="85210" y="585754"/>
                  </a:lnTo>
                  <a:lnTo>
                    <a:pt x="68479" y="633632"/>
                  </a:lnTo>
                  <a:lnTo>
                    <a:pt x="53995" y="681970"/>
                  </a:lnTo>
                  <a:lnTo>
                    <a:pt x="41607" y="730628"/>
                  </a:lnTo>
                  <a:lnTo>
                    <a:pt x="31163" y="779465"/>
                  </a:lnTo>
                  <a:lnTo>
                    <a:pt x="22512" y="828340"/>
                  </a:lnTo>
                  <a:lnTo>
                    <a:pt x="15503" y="877112"/>
                  </a:lnTo>
                  <a:lnTo>
                    <a:pt x="9983" y="925641"/>
                  </a:lnTo>
                  <a:lnTo>
                    <a:pt x="5802" y="973785"/>
                  </a:lnTo>
                  <a:lnTo>
                    <a:pt x="2808" y="1021404"/>
                  </a:lnTo>
                  <a:lnTo>
                    <a:pt x="850" y="1068358"/>
                  </a:lnTo>
                  <a:lnTo>
                    <a:pt x="0" y="1116974"/>
                  </a:lnTo>
                  <a:lnTo>
                    <a:pt x="693" y="1165545"/>
                  </a:lnTo>
                  <a:lnTo>
                    <a:pt x="3130" y="1213883"/>
                  </a:lnTo>
                  <a:lnTo>
                    <a:pt x="7511" y="1261798"/>
                  </a:lnTo>
                  <a:lnTo>
                    <a:pt x="14037" y="1309102"/>
                  </a:lnTo>
                  <a:lnTo>
                    <a:pt x="22906" y="1355605"/>
                  </a:lnTo>
                  <a:lnTo>
                    <a:pt x="34321" y="1401119"/>
                  </a:lnTo>
                  <a:lnTo>
                    <a:pt x="48480" y="1445453"/>
                  </a:lnTo>
                  <a:lnTo>
                    <a:pt x="65584" y="1488420"/>
                  </a:lnTo>
                  <a:lnTo>
                    <a:pt x="85834" y="1529830"/>
                  </a:lnTo>
                  <a:lnTo>
                    <a:pt x="109500" y="1569592"/>
                  </a:lnTo>
                  <a:lnTo>
                    <a:pt x="136570" y="1607222"/>
                  </a:lnTo>
                  <a:lnTo>
                    <a:pt x="167457" y="1642827"/>
                  </a:lnTo>
                  <a:lnTo>
                    <a:pt x="202290" y="1676119"/>
                  </a:lnTo>
                  <a:lnTo>
                    <a:pt x="241270" y="1706908"/>
                  </a:lnTo>
                  <a:lnTo>
                    <a:pt x="283657" y="1734020"/>
                  </a:lnTo>
                  <a:lnTo>
                    <a:pt x="327430" y="1755971"/>
                  </a:lnTo>
                  <a:lnTo>
                    <a:pt x="372443" y="1773242"/>
                  </a:lnTo>
                  <a:lnTo>
                    <a:pt x="418552" y="1786314"/>
                  </a:lnTo>
                  <a:lnTo>
                    <a:pt x="465610" y="1795667"/>
                  </a:lnTo>
                  <a:lnTo>
                    <a:pt x="513472" y="1801783"/>
                  </a:lnTo>
                  <a:lnTo>
                    <a:pt x="561993" y="1805143"/>
                  </a:lnTo>
                  <a:lnTo>
                    <a:pt x="611028" y="1806226"/>
                  </a:lnTo>
                  <a:lnTo>
                    <a:pt x="660431" y="1805515"/>
                  </a:lnTo>
                  <a:lnTo>
                    <a:pt x="710056" y="1803490"/>
                  </a:lnTo>
                  <a:lnTo>
                    <a:pt x="858817" y="1794339"/>
                  </a:lnTo>
                  <a:lnTo>
                    <a:pt x="907880" y="1791866"/>
                  </a:lnTo>
                  <a:lnTo>
                    <a:pt x="956439" y="1790483"/>
                  </a:lnTo>
                  <a:lnTo>
                    <a:pt x="1380962" y="1790483"/>
                  </a:lnTo>
                  <a:lnTo>
                    <a:pt x="1401333" y="1788261"/>
                  </a:lnTo>
                  <a:lnTo>
                    <a:pt x="1449384" y="1779976"/>
                  </a:lnTo>
                  <a:lnTo>
                    <a:pt x="1496634" y="1768210"/>
                  </a:lnTo>
                  <a:lnTo>
                    <a:pt x="1542937" y="1752450"/>
                  </a:lnTo>
                  <a:lnTo>
                    <a:pt x="1588152" y="1732187"/>
                  </a:lnTo>
                  <a:lnTo>
                    <a:pt x="1632134" y="1706908"/>
                  </a:lnTo>
                  <a:lnTo>
                    <a:pt x="1674561" y="1676644"/>
                  </a:lnTo>
                  <a:lnTo>
                    <a:pt x="1712812" y="1643527"/>
                  </a:lnTo>
                  <a:lnTo>
                    <a:pt x="1747047" y="1607772"/>
                  </a:lnTo>
                  <a:lnTo>
                    <a:pt x="1777495" y="1569494"/>
                  </a:lnTo>
                  <a:lnTo>
                    <a:pt x="1804124" y="1529203"/>
                  </a:lnTo>
                  <a:lnTo>
                    <a:pt x="1827291" y="1486819"/>
                  </a:lnTo>
                  <a:lnTo>
                    <a:pt x="1847093" y="1442655"/>
                  </a:lnTo>
                  <a:lnTo>
                    <a:pt x="1863693" y="1396926"/>
                  </a:lnTo>
                  <a:lnTo>
                    <a:pt x="1877253" y="1349846"/>
                  </a:lnTo>
                  <a:lnTo>
                    <a:pt x="1887936" y="1301630"/>
                  </a:lnTo>
                  <a:lnTo>
                    <a:pt x="1895904" y="1252493"/>
                  </a:lnTo>
                  <a:lnTo>
                    <a:pt x="1901321" y="1202649"/>
                  </a:lnTo>
                  <a:lnTo>
                    <a:pt x="1904348" y="1152313"/>
                  </a:lnTo>
                  <a:lnTo>
                    <a:pt x="1905148" y="1101700"/>
                  </a:lnTo>
                  <a:lnTo>
                    <a:pt x="1903883" y="1051024"/>
                  </a:lnTo>
                  <a:lnTo>
                    <a:pt x="1901137" y="1004349"/>
                  </a:lnTo>
                  <a:lnTo>
                    <a:pt x="1896945" y="957191"/>
                  </a:lnTo>
                  <a:lnTo>
                    <a:pt x="1891210" y="909677"/>
                  </a:lnTo>
                  <a:lnTo>
                    <a:pt x="1883835" y="861929"/>
                  </a:lnTo>
                  <a:lnTo>
                    <a:pt x="1874723" y="814072"/>
                  </a:lnTo>
                  <a:lnTo>
                    <a:pt x="1863777" y="766231"/>
                  </a:lnTo>
                  <a:lnTo>
                    <a:pt x="1850901" y="718530"/>
                  </a:lnTo>
                  <a:lnTo>
                    <a:pt x="1835997" y="671094"/>
                  </a:lnTo>
                  <a:lnTo>
                    <a:pt x="1818968" y="624046"/>
                  </a:lnTo>
                  <a:lnTo>
                    <a:pt x="1799718" y="577511"/>
                  </a:lnTo>
                  <a:lnTo>
                    <a:pt x="1778149" y="531614"/>
                  </a:lnTo>
                  <a:lnTo>
                    <a:pt x="1754164" y="486479"/>
                  </a:lnTo>
                  <a:lnTo>
                    <a:pt x="1727668" y="442229"/>
                  </a:lnTo>
                  <a:lnTo>
                    <a:pt x="1698562" y="398991"/>
                  </a:lnTo>
                  <a:lnTo>
                    <a:pt x="1666749" y="356887"/>
                  </a:lnTo>
                  <a:lnTo>
                    <a:pt x="1632134" y="316042"/>
                  </a:lnTo>
                  <a:lnTo>
                    <a:pt x="1599243" y="281152"/>
                  </a:lnTo>
                  <a:lnTo>
                    <a:pt x="1565058" y="248288"/>
                  </a:lnTo>
                  <a:lnTo>
                    <a:pt x="1529662" y="217453"/>
                  </a:lnTo>
                  <a:lnTo>
                    <a:pt x="1493134" y="188649"/>
                  </a:lnTo>
                  <a:lnTo>
                    <a:pt x="1455556" y="161879"/>
                  </a:lnTo>
                  <a:lnTo>
                    <a:pt x="1417008" y="137145"/>
                  </a:lnTo>
                  <a:lnTo>
                    <a:pt x="1377571" y="114450"/>
                  </a:lnTo>
                  <a:lnTo>
                    <a:pt x="1337328" y="93795"/>
                  </a:lnTo>
                  <a:lnTo>
                    <a:pt x="1296357" y="75183"/>
                  </a:lnTo>
                  <a:lnTo>
                    <a:pt x="1254741" y="58617"/>
                  </a:lnTo>
                  <a:lnTo>
                    <a:pt x="1212560" y="44098"/>
                  </a:lnTo>
                  <a:lnTo>
                    <a:pt x="1169896" y="31629"/>
                  </a:lnTo>
                  <a:lnTo>
                    <a:pt x="1126828" y="21213"/>
                  </a:lnTo>
                  <a:lnTo>
                    <a:pt x="1083439" y="12852"/>
                  </a:lnTo>
                  <a:lnTo>
                    <a:pt x="1039809" y="6547"/>
                  </a:lnTo>
                  <a:lnTo>
                    <a:pt x="996019" y="2302"/>
                  </a:lnTo>
                  <a:lnTo>
                    <a:pt x="952150" y="119"/>
                  </a:lnTo>
                  <a:lnTo>
                    <a:pt x="908282" y="0"/>
                  </a:lnTo>
                  <a:close/>
                </a:path>
                <a:path w="1905634" h="1806575">
                  <a:moveTo>
                    <a:pt x="1380962" y="1790483"/>
                  </a:moveTo>
                  <a:lnTo>
                    <a:pt x="956439" y="1790483"/>
                  </a:lnTo>
                  <a:lnTo>
                    <a:pt x="1005255" y="1790533"/>
                  </a:lnTo>
                  <a:lnTo>
                    <a:pt x="1054560" y="1791700"/>
                  </a:lnTo>
                  <a:lnTo>
                    <a:pt x="1203973" y="1796805"/>
                  </a:lnTo>
                  <a:lnTo>
                    <a:pt x="1253799" y="1797336"/>
                  </a:lnTo>
                  <a:lnTo>
                    <a:pt x="1303397" y="1796429"/>
                  </a:lnTo>
                  <a:lnTo>
                    <a:pt x="1352622" y="1793575"/>
                  </a:lnTo>
                  <a:lnTo>
                    <a:pt x="1380962" y="1790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0859" y="4195656"/>
              <a:ext cx="1905635" cy="1806575"/>
            </a:xfrm>
            <a:custGeom>
              <a:avLst/>
              <a:gdLst/>
              <a:ahLst/>
              <a:cxnLst/>
              <a:rect l="l" t="t" r="r" b="b"/>
              <a:pathLst>
                <a:path w="1905634" h="1806575">
                  <a:moveTo>
                    <a:pt x="1632134" y="316043"/>
                  </a:moveTo>
                  <a:lnTo>
                    <a:pt x="1666750" y="356887"/>
                  </a:lnTo>
                  <a:lnTo>
                    <a:pt x="1698562" y="398991"/>
                  </a:lnTo>
                  <a:lnTo>
                    <a:pt x="1727668" y="442230"/>
                  </a:lnTo>
                  <a:lnTo>
                    <a:pt x="1754164" y="486479"/>
                  </a:lnTo>
                  <a:lnTo>
                    <a:pt x="1778149" y="531614"/>
                  </a:lnTo>
                  <a:lnTo>
                    <a:pt x="1799717" y="577511"/>
                  </a:lnTo>
                  <a:lnTo>
                    <a:pt x="1818968" y="624046"/>
                  </a:lnTo>
                  <a:lnTo>
                    <a:pt x="1835997" y="671094"/>
                  </a:lnTo>
                  <a:lnTo>
                    <a:pt x="1850901" y="718530"/>
                  </a:lnTo>
                  <a:lnTo>
                    <a:pt x="1863777" y="766231"/>
                  </a:lnTo>
                  <a:lnTo>
                    <a:pt x="1874723" y="814072"/>
                  </a:lnTo>
                  <a:lnTo>
                    <a:pt x="1883835" y="861929"/>
                  </a:lnTo>
                  <a:lnTo>
                    <a:pt x="1891209" y="909677"/>
                  </a:lnTo>
                  <a:lnTo>
                    <a:pt x="1896944" y="957191"/>
                  </a:lnTo>
                  <a:lnTo>
                    <a:pt x="1901136" y="1004349"/>
                  </a:lnTo>
                  <a:lnTo>
                    <a:pt x="1903882" y="1051024"/>
                  </a:lnTo>
                  <a:lnTo>
                    <a:pt x="1905147" y="1101700"/>
                  </a:lnTo>
                  <a:lnTo>
                    <a:pt x="1904347" y="1152313"/>
                  </a:lnTo>
                  <a:lnTo>
                    <a:pt x="1901321" y="1202649"/>
                  </a:lnTo>
                  <a:lnTo>
                    <a:pt x="1895904" y="1252493"/>
                  </a:lnTo>
                  <a:lnTo>
                    <a:pt x="1887936" y="1301630"/>
                  </a:lnTo>
                  <a:lnTo>
                    <a:pt x="1877253" y="1349846"/>
                  </a:lnTo>
                  <a:lnTo>
                    <a:pt x="1863693" y="1396926"/>
                  </a:lnTo>
                  <a:lnTo>
                    <a:pt x="1847093" y="1442655"/>
                  </a:lnTo>
                  <a:lnTo>
                    <a:pt x="1827291" y="1486819"/>
                  </a:lnTo>
                  <a:lnTo>
                    <a:pt x="1804124" y="1529203"/>
                  </a:lnTo>
                  <a:lnTo>
                    <a:pt x="1777431" y="1569592"/>
                  </a:lnTo>
                  <a:lnTo>
                    <a:pt x="1747047" y="1607772"/>
                  </a:lnTo>
                  <a:lnTo>
                    <a:pt x="1712812" y="1643527"/>
                  </a:lnTo>
                  <a:lnTo>
                    <a:pt x="1674562" y="1676644"/>
                  </a:lnTo>
                  <a:lnTo>
                    <a:pt x="1632134" y="1706908"/>
                  </a:lnTo>
                  <a:lnTo>
                    <a:pt x="1588152" y="1732187"/>
                  </a:lnTo>
                  <a:lnTo>
                    <a:pt x="1542938" y="1752450"/>
                  </a:lnTo>
                  <a:lnTo>
                    <a:pt x="1496634" y="1768210"/>
                  </a:lnTo>
                  <a:lnTo>
                    <a:pt x="1449384" y="1779976"/>
                  </a:lnTo>
                  <a:lnTo>
                    <a:pt x="1401333" y="1788261"/>
                  </a:lnTo>
                  <a:lnTo>
                    <a:pt x="1352622" y="1793575"/>
                  </a:lnTo>
                  <a:lnTo>
                    <a:pt x="1303397" y="1796429"/>
                  </a:lnTo>
                  <a:lnTo>
                    <a:pt x="1253799" y="1797336"/>
                  </a:lnTo>
                  <a:lnTo>
                    <a:pt x="1203973" y="1796805"/>
                  </a:lnTo>
                  <a:lnTo>
                    <a:pt x="1154062" y="1795348"/>
                  </a:lnTo>
                  <a:lnTo>
                    <a:pt x="1104210" y="1793476"/>
                  </a:lnTo>
                  <a:lnTo>
                    <a:pt x="1054560" y="1791700"/>
                  </a:lnTo>
                  <a:lnTo>
                    <a:pt x="1005255" y="1790533"/>
                  </a:lnTo>
                  <a:lnTo>
                    <a:pt x="956440" y="1790483"/>
                  </a:lnTo>
                  <a:lnTo>
                    <a:pt x="907880" y="1791866"/>
                  </a:lnTo>
                  <a:lnTo>
                    <a:pt x="858817" y="1794339"/>
                  </a:lnTo>
                  <a:lnTo>
                    <a:pt x="809395" y="1797421"/>
                  </a:lnTo>
                  <a:lnTo>
                    <a:pt x="759760" y="1800631"/>
                  </a:lnTo>
                  <a:lnTo>
                    <a:pt x="710057" y="1803490"/>
                  </a:lnTo>
                  <a:lnTo>
                    <a:pt x="660431" y="1805515"/>
                  </a:lnTo>
                  <a:lnTo>
                    <a:pt x="611028" y="1806226"/>
                  </a:lnTo>
                  <a:lnTo>
                    <a:pt x="561994" y="1805143"/>
                  </a:lnTo>
                  <a:lnTo>
                    <a:pt x="513472" y="1801783"/>
                  </a:lnTo>
                  <a:lnTo>
                    <a:pt x="465610" y="1795667"/>
                  </a:lnTo>
                  <a:lnTo>
                    <a:pt x="418552" y="1786314"/>
                  </a:lnTo>
                  <a:lnTo>
                    <a:pt x="372444" y="1773242"/>
                  </a:lnTo>
                  <a:lnTo>
                    <a:pt x="327430" y="1755971"/>
                  </a:lnTo>
                  <a:lnTo>
                    <a:pt x="283657" y="1734020"/>
                  </a:lnTo>
                  <a:lnTo>
                    <a:pt x="241270" y="1706908"/>
                  </a:lnTo>
                  <a:lnTo>
                    <a:pt x="202290" y="1676119"/>
                  </a:lnTo>
                  <a:lnTo>
                    <a:pt x="167457" y="1642827"/>
                  </a:lnTo>
                  <a:lnTo>
                    <a:pt x="136570" y="1607222"/>
                  </a:lnTo>
                  <a:lnTo>
                    <a:pt x="109429" y="1569494"/>
                  </a:lnTo>
                  <a:lnTo>
                    <a:pt x="85834" y="1529830"/>
                  </a:lnTo>
                  <a:lnTo>
                    <a:pt x="65585" y="1488420"/>
                  </a:lnTo>
                  <a:lnTo>
                    <a:pt x="48480" y="1445453"/>
                  </a:lnTo>
                  <a:lnTo>
                    <a:pt x="34321" y="1401119"/>
                  </a:lnTo>
                  <a:lnTo>
                    <a:pt x="22906" y="1355605"/>
                  </a:lnTo>
                  <a:lnTo>
                    <a:pt x="14037" y="1309102"/>
                  </a:lnTo>
                  <a:lnTo>
                    <a:pt x="7511" y="1261798"/>
                  </a:lnTo>
                  <a:lnTo>
                    <a:pt x="3130" y="1213883"/>
                  </a:lnTo>
                  <a:lnTo>
                    <a:pt x="693" y="1165545"/>
                  </a:lnTo>
                  <a:lnTo>
                    <a:pt x="0" y="1116974"/>
                  </a:lnTo>
                  <a:lnTo>
                    <a:pt x="850" y="1068358"/>
                  </a:lnTo>
                  <a:lnTo>
                    <a:pt x="2808" y="1021404"/>
                  </a:lnTo>
                  <a:lnTo>
                    <a:pt x="5802" y="973785"/>
                  </a:lnTo>
                  <a:lnTo>
                    <a:pt x="9983" y="925641"/>
                  </a:lnTo>
                  <a:lnTo>
                    <a:pt x="15503" y="877112"/>
                  </a:lnTo>
                  <a:lnTo>
                    <a:pt x="22512" y="828340"/>
                  </a:lnTo>
                  <a:lnTo>
                    <a:pt x="31163" y="779465"/>
                  </a:lnTo>
                  <a:lnTo>
                    <a:pt x="41607" y="730628"/>
                  </a:lnTo>
                  <a:lnTo>
                    <a:pt x="53995" y="681970"/>
                  </a:lnTo>
                  <a:lnTo>
                    <a:pt x="68479" y="633632"/>
                  </a:lnTo>
                  <a:lnTo>
                    <a:pt x="85210" y="585754"/>
                  </a:lnTo>
                  <a:lnTo>
                    <a:pt x="104340" y="538477"/>
                  </a:lnTo>
                  <a:lnTo>
                    <a:pt x="126020" y="491943"/>
                  </a:lnTo>
                  <a:lnTo>
                    <a:pt x="150401" y="446292"/>
                  </a:lnTo>
                  <a:lnTo>
                    <a:pt x="177636" y="401664"/>
                  </a:lnTo>
                  <a:lnTo>
                    <a:pt x="207875" y="358201"/>
                  </a:lnTo>
                  <a:lnTo>
                    <a:pt x="241270" y="316043"/>
                  </a:lnTo>
                  <a:lnTo>
                    <a:pt x="272719" y="280715"/>
                  </a:lnTo>
                  <a:lnTo>
                    <a:pt x="305547" y="247491"/>
                  </a:lnTo>
                  <a:lnTo>
                    <a:pt x="339672" y="216368"/>
                  </a:lnTo>
                  <a:lnTo>
                    <a:pt x="375013" y="187345"/>
                  </a:lnTo>
                  <a:lnTo>
                    <a:pt x="411489" y="160418"/>
                  </a:lnTo>
                  <a:lnTo>
                    <a:pt x="449020" y="135586"/>
                  </a:lnTo>
                  <a:lnTo>
                    <a:pt x="487523" y="112846"/>
                  </a:lnTo>
                  <a:lnTo>
                    <a:pt x="526919" y="92196"/>
                  </a:lnTo>
                  <a:lnTo>
                    <a:pt x="567127" y="73633"/>
                  </a:lnTo>
                  <a:lnTo>
                    <a:pt x="608065" y="57156"/>
                  </a:lnTo>
                  <a:lnTo>
                    <a:pt x="649652" y="42761"/>
                  </a:lnTo>
                  <a:lnTo>
                    <a:pt x="691808" y="30447"/>
                  </a:lnTo>
                  <a:lnTo>
                    <a:pt x="734451" y="20210"/>
                  </a:lnTo>
                  <a:lnTo>
                    <a:pt x="777502" y="12050"/>
                  </a:lnTo>
                  <a:lnTo>
                    <a:pt x="820877" y="5963"/>
                  </a:lnTo>
                  <a:lnTo>
                    <a:pt x="864498" y="1947"/>
                  </a:lnTo>
                  <a:lnTo>
                    <a:pt x="908282" y="0"/>
                  </a:lnTo>
                  <a:lnTo>
                    <a:pt x="952150" y="119"/>
                  </a:lnTo>
                  <a:lnTo>
                    <a:pt x="996019" y="2302"/>
                  </a:lnTo>
                  <a:lnTo>
                    <a:pt x="1039809" y="6547"/>
                  </a:lnTo>
                  <a:lnTo>
                    <a:pt x="1083439" y="12852"/>
                  </a:lnTo>
                  <a:lnTo>
                    <a:pt x="1126828" y="21213"/>
                  </a:lnTo>
                  <a:lnTo>
                    <a:pt x="1169896" y="31629"/>
                  </a:lnTo>
                  <a:lnTo>
                    <a:pt x="1212560" y="44098"/>
                  </a:lnTo>
                  <a:lnTo>
                    <a:pt x="1254741" y="58617"/>
                  </a:lnTo>
                  <a:lnTo>
                    <a:pt x="1296357" y="75183"/>
                  </a:lnTo>
                  <a:lnTo>
                    <a:pt x="1337328" y="93795"/>
                  </a:lnTo>
                  <a:lnTo>
                    <a:pt x="1377572" y="114450"/>
                  </a:lnTo>
                  <a:lnTo>
                    <a:pt x="1417008" y="137145"/>
                  </a:lnTo>
                  <a:lnTo>
                    <a:pt x="1455556" y="161879"/>
                  </a:lnTo>
                  <a:lnTo>
                    <a:pt x="1493134" y="188649"/>
                  </a:lnTo>
                  <a:lnTo>
                    <a:pt x="1529662" y="217453"/>
                  </a:lnTo>
                  <a:lnTo>
                    <a:pt x="1565059" y="248288"/>
                  </a:lnTo>
                  <a:lnTo>
                    <a:pt x="1599243" y="281152"/>
                  </a:lnTo>
                  <a:lnTo>
                    <a:pt x="1632134" y="316043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3919" y="3186834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689520" y="0"/>
                  </a:moveTo>
                  <a:lnTo>
                    <a:pt x="645428" y="1402"/>
                  </a:lnTo>
                  <a:lnTo>
                    <a:pt x="601482" y="5609"/>
                  </a:lnTo>
                  <a:lnTo>
                    <a:pt x="557826" y="12622"/>
                  </a:lnTo>
                  <a:lnTo>
                    <a:pt x="514605" y="22439"/>
                  </a:lnTo>
                  <a:lnTo>
                    <a:pt x="471966" y="35061"/>
                  </a:lnTo>
                  <a:lnTo>
                    <a:pt x="430053" y="50488"/>
                  </a:lnTo>
                  <a:lnTo>
                    <a:pt x="389011" y="68721"/>
                  </a:lnTo>
                  <a:lnTo>
                    <a:pt x="348986" y="89758"/>
                  </a:lnTo>
                  <a:lnTo>
                    <a:pt x="310122" y="113600"/>
                  </a:lnTo>
                  <a:lnTo>
                    <a:pt x="272566" y="140247"/>
                  </a:lnTo>
                  <a:lnTo>
                    <a:pt x="236462" y="169699"/>
                  </a:lnTo>
                  <a:lnTo>
                    <a:pt x="201955" y="201955"/>
                  </a:lnTo>
                  <a:lnTo>
                    <a:pt x="169699" y="236462"/>
                  </a:lnTo>
                  <a:lnTo>
                    <a:pt x="140247" y="272566"/>
                  </a:lnTo>
                  <a:lnTo>
                    <a:pt x="113600" y="310122"/>
                  </a:lnTo>
                  <a:lnTo>
                    <a:pt x="89758" y="348985"/>
                  </a:lnTo>
                  <a:lnTo>
                    <a:pt x="68721" y="389010"/>
                  </a:lnTo>
                  <a:lnTo>
                    <a:pt x="50488" y="430052"/>
                  </a:lnTo>
                  <a:lnTo>
                    <a:pt x="35061" y="471965"/>
                  </a:lnTo>
                  <a:lnTo>
                    <a:pt x="22439" y="514605"/>
                  </a:lnTo>
                  <a:lnTo>
                    <a:pt x="12622" y="557825"/>
                  </a:lnTo>
                  <a:lnTo>
                    <a:pt x="5609" y="601481"/>
                  </a:lnTo>
                  <a:lnTo>
                    <a:pt x="1402" y="645427"/>
                  </a:lnTo>
                  <a:lnTo>
                    <a:pt x="0" y="689519"/>
                  </a:lnTo>
                  <a:lnTo>
                    <a:pt x="1402" y="733611"/>
                  </a:lnTo>
                  <a:lnTo>
                    <a:pt x="5609" y="777557"/>
                  </a:lnTo>
                  <a:lnTo>
                    <a:pt x="12622" y="821213"/>
                  </a:lnTo>
                  <a:lnTo>
                    <a:pt x="22439" y="864433"/>
                  </a:lnTo>
                  <a:lnTo>
                    <a:pt x="35061" y="907073"/>
                  </a:lnTo>
                  <a:lnTo>
                    <a:pt x="50488" y="948986"/>
                  </a:lnTo>
                  <a:lnTo>
                    <a:pt x="68721" y="990028"/>
                  </a:lnTo>
                  <a:lnTo>
                    <a:pt x="89758" y="1030053"/>
                  </a:lnTo>
                  <a:lnTo>
                    <a:pt x="113600" y="1068916"/>
                  </a:lnTo>
                  <a:lnTo>
                    <a:pt x="140247" y="1106472"/>
                  </a:lnTo>
                  <a:lnTo>
                    <a:pt x="169699" y="1142576"/>
                  </a:lnTo>
                  <a:lnTo>
                    <a:pt x="201955" y="1177083"/>
                  </a:lnTo>
                  <a:lnTo>
                    <a:pt x="236462" y="1209340"/>
                  </a:lnTo>
                  <a:lnTo>
                    <a:pt x="272566" y="1238792"/>
                  </a:lnTo>
                  <a:lnTo>
                    <a:pt x="310122" y="1265438"/>
                  </a:lnTo>
                  <a:lnTo>
                    <a:pt x="348986" y="1289280"/>
                  </a:lnTo>
                  <a:lnTo>
                    <a:pt x="389011" y="1310318"/>
                  </a:lnTo>
                  <a:lnTo>
                    <a:pt x="430053" y="1328550"/>
                  </a:lnTo>
                  <a:lnTo>
                    <a:pt x="471966" y="1343977"/>
                  </a:lnTo>
                  <a:lnTo>
                    <a:pt x="514605" y="1356599"/>
                  </a:lnTo>
                  <a:lnTo>
                    <a:pt x="557826" y="1366416"/>
                  </a:lnTo>
                  <a:lnTo>
                    <a:pt x="601482" y="1373429"/>
                  </a:lnTo>
                  <a:lnTo>
                    <a:pt x="645428" y="1377636"/>
                  </a:lnTo>
                  <a:lnTo>
                    <a:pt x="689520" y="1379039"/>
                  </a:lnTo>
                  <a:lnTo>
                    <a:pt x="733611" y="1377636"/>
                  </a:lnTo>
                  <a:lnTo>
                    <a:pt x="777558" y="1373429"/>
                  </a:lnTo>
                  <a:lnTo>
                    <a:pt x="821214" y="1366416"/>
                  </a:lnTo>
                  <a:lnTo>
                    <a:pt x="864434" y="1356599"/>
                  </a:lnTo>
                  <a:lnTo>
                    <a:pt x="907073" y="1343977"/>
                  </a:lnTo>
                  <a:lnTo>
                    <a:pt x="948987" y="1328550"/>
                  </a:lnTo>
                  <a:lnTo>
                    <a:pt x="990028" y="1310318"/>
                  </a:lnTo>
                  <a:lnTo>
                    <a:pt x="1030054" y="1289280"/>
                  </a:lnTo>
                  <a:lnTo>
                    <a:pt x="1068917" y="1265438"/>
                  </a:lnTo>
                  <a:lnTo>
                    <a:pt x="1106473" y="1238792"/>
                  </a:lnTo>
                  <a:lnTo>
                    <a:pt x="1142577" y="1209340"/>
                  </a:lnTo>
                  <a:lnTo>
                    <a:pt x="1177084" y="1177083"/>
                  </a:lnTo>
                  <a:lnTo>
                    <a:pt x="1209341" y="1142576"/>
                  </a:lnTo>
                  <a:lnTo>
                    <a:pt x="1238792" y="1106472"/>
                  </a:lnTo>
                  <a:lnTo>
                    <a:pt x="1265439" y="1068916"/>
                  </a:lnTo>
                  <a:lnTo>
                    <a:pt x="1289281" y="1030053"/>
                  </a:lnTo>
                  <a:lnTo>
                    <a:pt x="1310318" y="990028"/>
                  </a:lnTo>
                  <a:lnTo>
                    <a:pt x="1328550" y="948986"/>
                  </a:lnTo>
                  <a:lnTo>
                    <a:pt x="1343977" y="907073"/>
                  </a:lnTo>
                  <a:lnTo>
                    <a:pt x="1356599" y="864433"/>
                  </a:lnTo>
                  <a:lnTo>
                    <a:pt x="1366417" y="821213"/>
                  </a:lnTo>
                  <a:lnTo>
                    <a:pt x="1373429" y="777557"/>
                  </a:lnTo>
                  <a:lnTo>
                    <a:pt x="1377636" y="733611"/>
                  </a:lnTo>
                  <a:lnTo>
                    <a:pt x="1379039" y="689519"/>
                  </a:lnTo>
                  <a:lnTo>
                    <a:pt x="1377636" y="645427"/>
                  </a:lnTo>
                  <a:lnTo>
                    <a:pt x="1373429" y="601481"/>
                  </a:lnTo>
                  <a:lnTo>
                    <a:pt x="1366417" y="557825"/>
                  </a:lnTo>
                  <a:lnTo>
                    <a:pt x="1356599" y="514605"/>
                  </a:lnTo>
                  <a:lnTo>
                    <a:pt x="1343977" y="471965"/>
                  </a:lnTo>
                  <a:lnTo>
                    <a:pt x="1328550" y="430052"/>
                  </a:lnTo>
                  <a:lnTo>
                    <a:pt x="1310318" y="389010"/>
                  </a:lnTo>
                  <a:lnTo>
                    <a:pt x="1289281" y="348985"/>
                  </a:lnTo>
                  <a:lnTo>
                    <a:pt x="1265439" y="310122"/>
                  </a:lnTo>
                  <a:lnTo>
                    <a:pt x="1238792" y="272566"/>
                  </a:lnTo>
                  <a:lnTo>
                    <a:pt x="1209341" y="236462"/>
                  </a:lnTo>
                  <a:lnTo>
                    <a:pt x="1177084" y="201955"/>
                  </a:lnTo>
                  <a:lnTo>
                    <a:pt x="1142577" y="169699"/>
                  </a:lnTo>
                  <a:lnTo>
                    <a:pt x="1106473" y="140247"/>
                  </a:lnTo>
                  <a:lnTo>
                    <a:pt x="1068917" y="113600"/>
                  </a:lnTo>
                  <a:lnTo>
                    <a:pt x="1030054" y="89758"/>
                  </a:lnTo>
                  <a:lnTo>
                    <a:pt x="990028" y="68721"/>
                  </a:lnTo>
                  <a:lnTo>
                    <a:pt x="948987" y="50488"/>
                  </a:lnTo>
                  <a:lnTo>
                    <a:pt x="907073" y="35061"/>
                  </a:lnTo>
                  <a:lnTo>
                    <a:pt x="864434" y="22439"/>
                  </a:lnTo>
                  <a:lnTo>
                    <a:pt x="821214" y="12622"/>
                  </a:lnTo>
                  <a:lnTo>
                    <a:pt x="777558" y="5609"/>
                  </a:lnTo>
                  <a:lnTo>
                    <a:pt x="733611" y="1402"/>
                  </a:lnTo>
                  <a:lnTo>
                    <a:pt x="689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3919" y="3186833"/>
              <a:ext cx="1379220" cy="1379220"/>
            </a:xfrm>
            <a:custGeom>
              <a:avLst/>
              <a:gdLst/>
              <a:ahLst/>
              <a:cxnLst/>
              <a:rect l="l" t="t" r="r" b="b"/>
              <a:pathLst>
                <a:path w="1379220" h="1379220">
                  <a:moveTo>
                    <a:pt x="1177083" y="201955"/>
                  </a:moveTo>
                  <a:lnTo>
                    <a:pt x="1209340" y="236462"/>
                  </a:lnTo>
                  <a:lnTo>
                    <a:pt x="1238792" y="272566"/>
                  </a:lnTo>
                  <a:lnTo>
                    <a:pt x="1265439" y="310122"/>
                  </a:lnTo>
                  <a:lnTo>
                    <a:pt x="1289281" y="348985"/>
                  </a:lnTo>
                  <a:lnTo>
                    <a:pt x="1310318" y="389010"/>
                  </a:lnTo>
                  <a:lnTo>
                    <a:pt x="1328550" y="430052"/>
                  </a:lnTo>
                  <a:lnTo>
                    <a:pt x="1343977" y="471965"/>
                  </a:lnTo>
                  <a:lnTo>
                    <a:pt x="1356599" y="514605"/>
                  </a:lnTo>
                  <a:lnTo>
                    <a:pt x="1366417" y="557825"/>
                  </a:lnTo>
                  <a:lnTo>
                    <a:pt x="1373429" y="601481"/>
                  </a:lnTo>
                  <a:lnTo>
                    <a:pt x="1377636" y="645427"/>
                  </a:lnTo>
                  <a:lnTo>
                    <a:pt x="1379039" y="689519"/>
                  </a:lnTo>
                  <a:lnTo>
                    <a:pt x="1377636" y="733611"/>
                  </a:lnTo>
                  <a:lnTo>
                    <a:pt x="1373429" y="777557"/>
                  </a:lnTo>
                  <a:lnTo>
                    <a:pt x="1366417" y="821213"/>
                  </a:lnTo>
                  <a:lnTo>
                    <a:pt x="1356599" y="864433"/>
                  </a:lnTo>
                  <a:lnTo>
                    <a:pt x="1343977" y="907073"/>
                  </a:lnTo>
                  <a:lnTo>
                    <a:pt x="1328550" y="948986"/>
                  </a:lnTo>
                  <a:lnTo>
                    <a:pt x="1310318" y="990028"/>
                  </a:lnTo>
                  <a:lnTo>
                    <a:pt x="1289281" y="1030053"/>
                  </a:lnTo>
                  <a:lnTo>
                    <a:pt x="1265439" y="1068916"/>
                  </a:lnTo>
                  <a:lnTo>
                    <a:pt x="1238792" y="1106473"/>
                  </a:lnTo>
                  <a:lnTo>
                    <a:pt x="1209340" y="1142577"/>
                  </a:lnTo>
                  <a:lnTo>
                    <a:pt x="1177083" y="1177083"/>
                  </a:lnTo>
                  <a:lnTo>
                    <a:pt x="1142577" y="1209340"/>
                  </a:lnTo>
                  <a:lnTo>
                    <a:pt x="1106473" y="1238792"/>
                  </a:lnTo>
                  <a:lnTo>
                    <a:pt x="1068916" y="1265439"/>
                  </a:lnTo>
                  <a:lnTo>
                    <a:pt x="1030053" y="1289281"/>
                  </a:lnTo>
                  <a:lnTo>
                    <a:pt x="990028" y="1310318"/>
                  </a:lnTo>
                  <a:lnTo>
                    <a:pt x="948986" y="1328550"/>
                  </a:lnTo>
                  <a:lnTo>
                    <a:pt x="907073" y="1343977"/>
                  </a:lnTo>
                  <a:lnTo>
                    <a:pt x="864433" y="1356599"/>
                  </a:lnTo>
                  <a:lnTo>
                    <a:pt x="821213" y="1366417"/>
                  </a:lnTo>
                  <a:lnTo>
                    <a:pt x="777557" y="1373429"/>
                  </a:lnTo>
                  <a:lnTo>
                    <a:pt x="733611" y="1377636"/>
                  </a:lnTo>
                  <a:lnTo>
                    <a:pt x="689519" y="1379039"/>
                  </a:lnTo>
                  <a:lnTo>
                    <a:pt x="645427" y="1377636"/>
                  </a:lnTo>
                  <a:lnTo>
                    <a:pt x="601481" y="1373429"/>
                  </a:lnTo>
                  <a:lnTo>
                    <a:pt x="557825" y="1366417"/>
                  </a:lnTo>
                  <a:lnTo>
                    <a:pt x="514605" y="1356599"/>
                  </a:lnTo>
                  <a:lnTo>
                    <a:pt x="471965" y="1343977"/>
                  </a:lnTo>
                  <a:lnTo>
                    <a:pt x="430052" y="1328550"/>
                  </a:lnTo>
                  <a:lnTo>
                    <a:pt x="389010" y="1310318"/>
                  </a:lnTo>
                  <a:lnTo>
                    <a:pt x="348985" y="1289281"/>
                  </a:lnTo>
                  <a:lnTo>
                    <a:pt x="310122" y="1265439"/>
                  </a:lnTo>
                  <a:lnTo>
                    <a:pt x="272566" y="1238792"/>
                  </a:lnTo>
                  <a:lnTo>
                    <a:pt x="236462" y="1209340"/>
                  </a:lnTo>
                  <a:lnTo>
                    <a:pt x="201955" y="1177083"/>
                  </a:lnTo>
                  <a:lnTo>
                    <a:pt x="169698" y="1142577"/>
                  </a:lnTo>
                  <a:lnTo>
                    <a:pt x="140246" y="1106473"/>
                  </a:lnTo>
                  <a:lnTo>
                    <a:pt x="113600" y="1068916"/>
                  </a:lnTo>
                  <a:lnTo>
                    <a:pt x="89758" y="1030053"/>
                  </a:lnTo>
                  <a:lnTo>
                    <a:pt x="68721" y="990028"/>
                  </a:lnTo>
                  <a:lnTo>
                    <a:pt x="50488" y="948986"/>
                  </a:lnTo>
                  <a:lnTo>
                    <a:pt x="35061" y="907073"/>
                  </a:lnTo>
                  <a:lnTo>
                    <a:pt x="22439" y="864433"/>
                  </a:lnTo>
                  <a:lnTo>
                    <a:pt x="12622" y="821213"/>
                  </a:lnTo>
                  <a:lnTo>
                    <a:pt x="5609" y="777557"/>
                  </a:lnTo>
                  <a:lnTo>
                    <a:pt x="1402" y="733611"/>
                  </a:lnTo>
                  <a:lnTo>
                    <a:pt x="0" y="689519"/>
                  </a:lnTo>
                  <a:lnTo>
                    <a:pt x="1402" y="645427"/>
                  </a:lnTo>
                  <a:lnTo>
                    <a:pt x="5609" y="601481"/>
                  </a:lnTo>
                  <a:lnTo>
                    <a:pt x="12622" y="557825"/>
                  </a:lnTo>
                  <a:lnTo>
                    <a:pt x="22439" y="514605"/>
                  </a:lnTo>
                  <a:lnTo>
                    <a:pt x="35061" y="471965"/>
                  </a:lnTo>
                  <a:lnTo>
                    <a:pt x="50488" y="430052"/>
                  </a:lnTo>
                  <a:lnTo>
                    <a:pt x="68721" y="389010"/>
                  </a:lnTo>
                  <a:lnTo>
                    <a:pt x="89758" y="348985"/>
                  </a:lnTo>
                  <a:lnTo>
                    <a:pt x="113600" y="310122"/>
                  </a:lnTo>
                  <a:lnTo>
                    <a:pt x="140246" y="272566"/>
                  </a:lnTo>
                  <a:lnTo>
                    <a:pt x="169698" y="236462"/>
                  </a:lnTo>
                  <a:lnTo>
                    <a:pt x="201955" y="201955"/>
                  </a:lnTo>
                  <a:lnTo>
                    <a:pt x="236462" y="169698"/>
                  </a:lnTo>
                  <a:lnTo>
                    <a:pt x="272566" y="140246"/>
                  </a:lnTo>
                  <a:lnTo>
                    <a:pt x="310122" y="113600"/>
                  </a:lnTo>
                  <a:lnTo>
                    <a:pt x="348985" y="89758"/>
                  </a:lnTo>
                  <a:lnTo>
                    <a:pt x="389010" y="68721"/>
                  </a:lnTo>
                  <a:lnTo>
                    <a:pt x="430052" y="50488"/>
                  </a:lnTo>
                  <a:lnTo>
                    <a:pt x="471965" y="35061"/>
                  </a:lnTo>
                  <a:lnTo>
                    <a:pt x="514605" y="22439"/>
                  </a:lnTo>
                  <a:lnTo>
                    <a:pt x="557825" y="12622"/>
                  </a:lnTo>
                  <a:lnTo>
                    <a:pt x="601481" y="5609"/>
                  </a:lnTo>
                  <a:lnTo>
                    <a:pt x="645427" y="1402"/>
                  </a:lnTo>
                  <a:lnTo>
                    <a:pt x="689519" y="0"/>
                  </a:lnTo>
                  <a:lnTo>
                    <a:pt x="733611" y="1402"/>
                  </a:lnTo>
                  <a:lnTo>
                    <a:pt x="777557" y="5609"/>
                  </a:lnTo>
                  <a:lnTo>
                    <a:pt x="821213" y="12622"/>
                  </a:lnTo>
                  <a:lnTo>
                    <a:pt x="864433" y="22439"/>
                  </a:lnTo>
                  <a:lnTo>
                    <a:pt x="907073" y="35061"/>
                  </a:lnTo>
                  <a:lnTo>
                    <a:pt x="948986" y="50488"/>
                  </a:lnTo>
                  <a:lnTo>
                    <a:pt x="990028" y="68721"/>
                  </a:lnTo>
                  <a:lnTo>
                    <a:pt x="1030053" y="89758"/>
                  </a:lnTo>
                  <a:lnTo>
                    <a:pt x="1068916" y="113600"/>
                  </a:lnTo>
                  <a:lnTo>
                    <a:pt x="1106473" y="140246"/>
                  </a:lnTo>
                  <a:lnTo>
                    <a:pt x="1142577" y="169698"/>
                  </a:lnTo>
                  <a:lnTo>
                    <a:pt x="1177083" y="201955"/>
                  </a:lnTo>
                  <a:close/>
                </a:path>
              </a:pathLst>
            </a:custGeom>
            <a:ln w="104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3433" y="1014684"/>
            <a:ext cx="335089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5" dirty="0">
                <a:solidFill>
                  <a:srgbClr val="FFFFFF"/>
                </a:solidFill>
                <a:latin typeface="Verdana"/>
                <a:cs typeface="Verdana"/>
              </a:rPr>
              <a:t>author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545043" y="1014684"/>
            <a:ext cx="310642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85" dirty="0"/>
              <a:t>boo</a:t>
            </a:r>
            <a:r>
              <a:rPr sz="7900" spc="250" dirty="0"/>
              <a:t>k</a:t>
            </a:r>
            <a:r>
              <a:rPr sz="7900" spc="-155" dirty="0"/>
              <a:t>s</a:t>
            </a:r>
            <a:endParaRPr sz="7900"/>
          </a:p>
        </p:txBody>
      </p:sp>
      <p:sp>
        <p:nvSpPr>
          <p:cNvPr id="10" name="object 10"/>
          <p:cNvSpPr/>
          <p:nvPr/>
        </p:nvSpPr>
        <p:spPr>
          <a:xfrm>
            <a:off x="12452772" y="7184155"/>
            <a:ext cx="3041015" cy="2815590"/>
          </a:xfrm>
          <a:custGeom>
            <a:avLst/>
            <a:gdLst/>
            <a:ahLst/>
            <a:cxnLst/>
            <a:rect l="l" t="t" r="r" b="b"/>
            <a:pathLst>
              <a:path w="3041015" h="2815590">
                <a:moveTo>
                  <a:pt x="1727842" y="759406"/>
                </a:moveTo>
                <a:lnTo>
                  <a:pt x="1312630" y="759406"/>
                </a:lnTo>
                <a:lnTo>
                  <a:pt x="1312630" y="2815051"/>
                </a:lnTo>
                <a:lnTo>
                  <a:pt x="1727842" y="2815051"/>
                </a:lnTo>
                <a:lnTo>
                  <a:pt x="1727842" y="759406"/>
                </a:lnTo>
                <a:close/>
              </a:path>
              <a:path w="3041015" h="2815590">
                <a:moveTo>
                  <a:pt x="0" y="226134"/>
                </a:moveTo>
                <a:lnTo>
                  <a:pt x="0" y="2253276"/>
                </a:lnTo>
                <a:lnTo>
                  <a:pt x="1232580" y="2735952"/>
                </a:lnTo>
                <a:lnTo>
                  <a:pt x="1232580" y="709047"/>
                </a:lnTo>
                <a:lnTo>
                  <a:pt x="0" y="226134"/>
                </a:lnTo>
                <a:close/>
              </a:path>
              <a:path w="3041015" h="2815590">
                <a:moveTo>
                  <a:pt x="3040472" y="226134"/>
                </a:moveTo>
                <a:lnTo>
                  <a:pt x="1807892" y="709047"/>
                </a:lnTo>
                <a:lnTo>
                  <a:pt x="1807892" y="2735952"/>
                </a:lnTo>
                <a:lnTo>
                  <a:pt x="3040472" y="2253276"/>
                </a:lnTo>
                <a:lnTo>
                  <a:pt x="3040472" y="226134"/>
                </a:lnTo>
                <a:close/>
              </a:path>
              <a:path w="3041015" h="2815590">
                <a:moveTo>
                  <a:pt x="238484" y="132783"/>
                </a:moveTo>
                <a:lnTo>
                  <a:pt x="176486" y="162950"/>
                </a:lnTo>
                <a:lnTo>
                  <a:pt x="1484132" y="668191"/>
                </a:lnTo>
                <a:lnTo>
                  <a:pt x="1484132" y="631373"/>
                </a:lnTo>
                <a:lnTo>
                  <a:pt x="1483346" y="609072"/>
                </a:lnTo>
                <a:lnTo>
                  <a:pt x="1479732" y="575314"/>
                </a:lnTo>
                <a:lnTo>
                  <a:pt x="1383413" y="575314"/>
                </a:lnTo>
                <a:lnTo>
                  <a:pt x="238484" y="132783"/>
                </a:lnTo>
                <a:close/>
              </a:path>
              <a:path w="3041015" h="2815590">
                <a:moveTo>
                  <a:pt x="2530006" y="0"/>
                </a:moveTo>
                <a:lnTo>
                  <a:pt x="1742805" y="308322"/>
                </a:lnTo>
                <a:lnTo>
                  <a:pt x="1741622" y="308560"/>
                </a:lnTo>
                <a:lnTo>
                  <a:pt x="1701273" y="330510"/>
                </a:lnTo>
                <a:lnTo>
                  <a:pt x="1665556" y="358279"/>
                </a:lnTo>
                <a:lnTo>
                  <a:pt x="1634526" y="391772"/>
                </a:lnTo>
                <a:lnTo>
                  <a:pt x="1608238" y="430893"/>
                </a:lnTo>
                <a:lnTo>
                  <a:pt x="1586747" y="475548"/>
                </a:lnTo>
                <a:lnTo>
                  <a:pt x="1569950" y="527102"/>
                </a:lnTo>
                <a:lnTo>
                  <a:pt x="1560746" y="572963"/>
                </a:lnTo>
                <a:lnTo>
                  <a:pt x="1556099" y="631373"/>
                </a:lnTo>
                <a:lnTo>
                  <a:pt x="1556099" y="668191"/>
                </a:lnTo>
                <a:lnTo>
                  <a:pt x="1796410" y="575314"/>
                </a:lnTo>
                <a:lnTo>
                  <a:pt x="1656818" y="575314"/>
                </a:lnTo>
                <a:lnTo>
                  <a:pt x="1685213" y="543009"/>
                </a:lnTo>
                <a:lnTo>
                  <a:pt x="1617856" y="543009"/>
                </a:lnTo>
                <a:lnTo>
                  <a:pt x="1630290" y="502389"/>
                </a:lnTo>
                <a:lnTo>
                  <a:pt x="1649433" y="460362"/>
                </a:lnTo>
                <a:lnTo>
                  <a:pt x="1676729" y="419833"/>
                </a:lnTo>
                <a:lnTo>
                  <a:pt x="1713626" y="383704"/>
                </a:lnTo>
                <a:lnTo>
                  <a:pt x="1761569" y="354880"/>
                </a:lnTo>
                <a:lnTo>
                  <a:pt x="2591523" y="29928"/>
                </a:lnTo>
                <a:lnTo>
                  <a:pt x="2530006" y="0"/>
                </a:lnTo>
                <a:close/>
              </a:path>
              <a:path w="3041015" h="2815590">
                <a:moveTo>
                  <a:pt x="375779" y="66034"/>
                </a:moveTo>
                <a:lnTo>
                  <a:pt x="314262" y="95964"/>
                </a:lnTo>
                <a:lnTo>
                  <a:pt x="1214287" y="452032"/>
                </a:lnTo>
                <a:lnTo>
                  <a:pt x="1268624" y="479278"/>
                </a:lnTo>
                <a:lnTo>
                  <a:pt x="1314953" y="508944"/>
                </a:lnTo>
                <a:lnTo>
                  <a:pt x="1353233" y="540976"/>
                </a:lnTo>
                <a:lnTo>
                  <a:pt x="1383413" y="575314"/>
                </a:lnTo>
                <a:lnTo>
                  <a:pt x="1479732" y="575314"/>
                </a:lnTo>
                <a:lnTo>
                  <a:pt x="1479480" y="572960"/>
                </a:lnTo>
                <a:lnTo>
                  <a:pt x="1473471" y="543009"/>
                </a:lnTo>
                <a:lnTo>
                  <a:pt x="1422365" y="543009"/>
                </a:lnTo>
                <a:lnTo>
                  <a:pt x="1395477" y="511793"/>
                </a:lnTo>
                <a:lnTo>
                  <a:pt x="1363180" y="482425"/>
                </a:lnTo>
                <a:lnTo>
                  <a:pt x="1325513" y="454936"/>
                </a:lnTo>
                <a:lnTo>
                  <a:pt x="1282517" y="429355"/>
                </a:lnTo>
                <a:lnTo>
                  <a:pt x="1234234" y="405713"/>
                </a:lnTo>
                <a:lnTo>
                  <a:pt x="375779" y="66034"/>
                </a:lnTo>
                <a:close/>
              </a:path>
              <a:path w="3041015" h="2815590">
                <a:moveTo>
                  <a:pt x="2802218" y="132545"/>
                </a:moveTo>
                <a:lnTo>
                  <a:pt x="1656818" y="575314"/>
                </a:lnTo>
                <a:lnTo>
                  <a:pt x="1796410" y="575314"/>
                </a:lnTo>
                <a:lnTo>
                  <a:pt x="2863986" y="162712"/>
                </a:lnTo>
                <a:lnTo>
                  <a:pt x="2802218" y="132545"/>
                </a:lnTo>
                <a:close/>
              </a:path>
              <a:path w="3041015" h="2815590">
                <a:moveTo>
                  <a:pt x="511408" y="237"/>
                </a:moveTo>
                <a:lnTo>
                  <a:pt x="449651" y="30166"/>
                </a:lnTo>
                <a:lnTo>
                  <a:pt x="1278662" y="354880"/>
                </a:lnTo>
                <a:lnTo>
                  <a:pt x="1326609" y="383707"/>
                </a:lnTo>
                <a:lnTo>
                  <a:pt x="1363506" y="419836"/>
                </a:lnTo>
                <a:lnTo>
                  <a:pt x="1390799" y="460364"/>
                </a:lnTo>
                <a:lnTo>
                  <a:pt x="1409937" y="502390"/>
                </a:lnTo>
                <a:lnTo>
                  <a:pt x="1422365" y="543009"/>
                </a:lnTo>
                <a:lnTo>
                  <a:pt x="1473471" y="543009"/>
                </a:lnTo>
                <a:lnTo>
                  <a:pt x="1453484" y="475548"/>
                </a:lnTo>
                <a:lnTo>
                  <a:pt x="1431997" y="430893"/>
                </a:lnTo>
                <a:lnTo>
                  <a:pt x="1405709" y="391772"/>
                </a:lnTo>
                <a:lnTo>
                  <a:pt x="1374678" y="358279"/>
                </a:lnTo>
                <a:lnTo>
                  <a:pt x="1338959" y="330510"/>
                </a:lnTo>
                <a:lnTo>
                  <a:pt x="1298609" y="308560"/>
                </a:lnTo>
                <a:lnTo>
                  <a:pt x="511408" y="237"/>
                </a:lnTo>
                <a:close/>
              </a:path>
              <a:path w="3041015" h="2815590">
                <a:moveTo>
                  <a:pt x="2665164" y="65796"/>
                </a:moveTo>
                <a:lnTo>
                  <a:pt x="1806939" y="405237"/>
                </a:lnTo>
                <a:lnTo>
                  <a:pt x="1757708" y="429358"/>
                </a:lnTo>
                <a:lnTo>
                  <a:pt x="1714715" y="454939"/>
                </a:lnTo>
                <a:lnTo>
                  <a:pt x="1677048" y="482427"/>
                </a:lnTo>
                <a:lnTo>
                  <a:pt x="1644748" y="511794"/>
                </a:lnTo>
                <a:lnTo>
                  <a:pt x="1617856" y="543009"/>
                </a:lnTo>
                <a:lnTo>
                  <a:pt x="1685213" y="543009"/>
                </a:lnTo>
                <a:lnTo>
                  <a:pt x="1687003" y="540974"/>
                </a:lnTo>
                <a:lnTo>
                  <a:pt x="1725278" y="508944"/>
                </a:lnTo>
                <a:lnTo>
                  <a:pt x="1771607" y="479276"/>
                </a:lnTo>
                <a:lnTo>
                  <a:pt x="1825944" y="452032"/>
                </a:lnTo>
                <a:lnTo>
                  <a:pt x="2726451" y="95726"/>
                </a:lnTo>
                <a:lnTo>
                  <a:pt x="2665164" y="657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464830" y="5230138"/>
            <a:ext cx="4225290" cy="2825115"/>
            <a:chOff x="7464830" y="5230138"/>
            <a:chExt cx="4225290" cy="2825115"/>
          </a:xfrm>
        </p:grpSpPr>
        <p:sp>
          <p:nvSpPr>
            <p:cNvPr id="12" name="object 12"/>
            <p:cNvSpPr/>
            <p:nvPr/>
          </p:nvSpPr>
          <p:spPr>
            <a:xfrm>
              <a:off x="7517184" y="5282492"/>
              <a:ext cx="3881754" cy="2579370"/>
            </a:xfrm>
            <a:custGeom>
              <a:avLst/>
              <a:gdLst/>
              <a:ahLst/>
              <a:cxnLst/>
              <a:rect l="l" t="t" r="r" b="b"/>
              <a:pathLst>
                <a:path w="3881754" h="2579370">
                  <a:moveTo>
                    <a:pt x="0" y="0"/>
                  </a:moveTo>
                  <a:lnTo>
                    <a:pt x="3837905" y="2549801"/>
                  </a:lnTo>
                  <a:lnTo>
                    <a:pt x="3881512" y="2578773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43835" y="7664841"/>
              <a:ext cx="446405" cy="390525"/>
            </a:xfrm>
            <a:custGeom>
              <a:avLst/>
              <a:gdLst/>
              <a:ahLst/>
              <a:cxnLst/>
              <a:rect l="l" t="t" r="r" b="b"/>
              <a:pathLst>
                <a:path w="446404" h="390525">
                  <a:moveTo>
                    <a:pt x="222506" y="0"/>
                  </a:moveTo>
                  <a:lnTo>
                    <a:pt x="0" y="334906"/>
                  </a:lnTo>
                  <a:lnTo>
                    <a:pt x="446164" y="389955"/>
                  </a:lnTo>
                  <a:lnTo>
                    <a:pt x="222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487585" y="4296888"/>
            <a:ext cx="4203065" cy="402590"/>
            <a:chOff x="7487585" y="4296888"/>
            <a:chExt cx="4203065" cy="402590"/>
          </a:xfrm>
        </p:grpSpPr>
        <p:sp>
          <p:nvSpPr>
            <p:cNvPr id="15" name="object 15"/>
            <p:cNvSpPr/>
            <p:nvPr/>
          </p:nvSpPr>
          <p:spPr>
            <a:xfrm>
              <a:off x="7487585" y="4497929"/>
              <a:ext cx="3853815" cy="0"/>
            </a:xfrm>
            <a:custGeom>
              <a:avLst/>
              <a:gdLst/>
              <a:ahLst/>
              <a:cxnLst/>
              <a:rect l="l" t="t" r="r" b="b"/>
              <a:pathLst>
                <a:path w="3853815">
                  <a:moveTo>
                    <a:pt x="0" y="0"/>
                  </a:moveTo>
                  <a:lnTo>
                    <a:pt x="3800956" y="0"/>
                  </a:lnTo>
                  <a:lnTo>
                    <a:pt x="385331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88546" y="429688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74736"/>
            <a:ext cx="605663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>
                <a:latin typeface="SimSun"/>
                <a:cs typeface="SimSun"/>
              </a:rPr>
              <a:t>NATURAL</a:t>
            </a:r>
            <a:r>
              <a:rPr sz="7900" spc="-70" dirty="0">
                <a:latin typeface="SimSun"/>
                <a:cs typeface="SimSun"/>
              </a:rPr>
              <a:t> </a:t>
            </a:r>
            <a:r>
              <a:rPr sz="7900" spc="5" dirty="0">
                <a:latin typeface="SimSun"/>
                <a:cs typeface="SimSun"/>
              </a:rPr>
              <a:t>JOIN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293052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295" dirty="0">
                <a:solidFill>
                  <a:srgbClr val="000000"/>
                </a:solidFill>
              </a:rPr>
              <a:t>B</a:t>
            </a:r>
            <a:r>
              <a:rPr sz="7900" spc="-250" dirty="0">
                <a:solidFill>
                  <a:srgbClr val="000000"/>
                </a:solidFill>
              </a:rPr>
              <a:t>r</a:t>
            </a:r>
            <a:r>
              <a:rPr sz="7900" spc="-35" dirty="0">
                <a:solidFill>
                  <a:srgbClr val="000000"/>
                </a:solidFill>
              </a:rPr>
              <a:t>eak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219265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70" dirty="0"/>
              <a:t>Sets</a:t>
            </a:r>
            <a:endParaRPr sz="7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10804578" cy="32771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7900" spc="-70" dirty="0"/>
              <a:t>Translator:</a:t>
            </a:r>
            <a:br>
              <a:rPr lang="en-US" sz="7900" spc="-70" dirty="0"/>
            </a:br>
            <a:br>
              <a:rPr lang="en-US" sz="7900" spc="-70" dirty="0"/>
            </a:br>
            <a:r>
              <a:rPr lang="en-US" sz="5400" spc="-70" dirty="0"/>
              <a:t>Sophie Hughes</a:t>
            </a:r>
            <a:endParaRPr sz="7900" dirty="0"/>
          </a:p>
        </p:txBody>
      </p:sp>
    </p:spTree>
    <p:extLst>
      <p:ext uri="{BB962C8B-B14F-4D97-AF65-F5344CB8AC3E}">
        <p14:creationId xmlns:p14="http://schemas.microsoft.com/office/powerpoint/2010/main" val="2754547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10804578" cy="32771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7900" spc="-70" dirty="0"/>
              <a:t>Translator:</a:t>
            </a:r>
            <a:br>
              <a:rPr lang="en-US" sz="7900" spc="-70" dirty="0"/>
            </a:br>
            <a:br>
              <a:rPr lang="en-US" sz="7900" spc="-70" dirty="0"/>
            </a:br>
            <a:r>
              <a:rPr lang="en-US" sz="5400" spc="-70" dirty="0"/>
              <a:t>Margaret Jull Costa</a:t>
            </a:r>
            <a:endParaRPr sz="79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C77074-64E3-496C-BEB9-51DCA7D9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1041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var(--bs-font-monospace)"/>
              </a:rPr>
              <a:t>Margaret Jull Costa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2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14" y="816729"/>
            <a:ext cx="761255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00451" y="4177232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latin typeface="Verdana"/>
                <a:cs typeface="Verdana"/>
              </a:rPr>
              <a:t>A</a:t>
            </a:r>
            <a:r>
              <a:rPr sz="5250" spc="20" dirty="0"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729" y="816729"/>
            <a:ext cx="7612559" cy="76125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2414" y="4177233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>
                <a:solidFill>
                  <a:srgbClr val="000000"/>
                </a:solidFill>
              </a:rPr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14" y="816729"/>
            <a:ext cx="761255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00451" y="4177232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20" dirty="0">
                <a:solidFill>
                  <a:srgbClr val="FFFFFF"/>
                </a:solidFill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729" y="816729"/>
            <a:ext cx="7612559" cy="76125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2414" y="4177233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>
                <a:solidFill>
                  <a:srgbClr val="000000"/>
                </a:solidFill>
              </a:rPr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14" y="816729"/>
            <a:ext cx="761255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00451" y="4177232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latin typeface="Verdana"/>
                <a:cs typeface="Verdana"/>
              </a:rPr>
              <a:t>A</a:t>
            </a:r>
            <a:r>
              <a:rPr sz="5250" spc="20" dirty="0"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3729" y="816729"/>
            <a:ext cx="7612559" cy="76125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2414" y="4177233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latin typeface="Verdana"/>
                <a:cs typeface="Verdana"/>
              </a:rPr>
              <a:t>A</a:t>
            </a:r>
            <a:r>
              <a:rPr sz="5250" spc="20" dirty="0"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5" dirty="0">
                <a:solidFill>
                  <a:srgbClr val="000000"/>
                </a:solidFill>
              </a:rPr>
              <a:t>Translators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015" y="818718"/>
            <a:ext cx="11724069" cy="7612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9448" y="4179221"/>
            <a:ext cx="27076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520" dirty="0">
                <a:latin typeface="Verdana"/>
                <a:cs typeface="Verdana"/>
              </a:rPr>
              <a:t>A</a:t>
            </a:r>
            <a:r>
              <a:rPr sz="5250" spc="20" dirty="0">
                <a:latin typeface="Verdana"/>
                <a:cs typeface="Verdana"/>
              </a:rPr>
              <a:t>uthors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8286" y="4179221"/>
            <a:ext cx="37153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45" dirty="0">
                <a:latin typeface="Verdana"/>
                <a:cs typeface="Verdana"/>
              </a:rPr>
              <a:t>Translators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1613" y="9013307"/>
            <a:ext cx="1460119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Authors</a:t>
            </a:r>
            <a:r>
              <a:rPr sz="7900" spc="-1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INTERSECT</a:t>
            </a:r>
            <a:r>
              <a:rPr sz="7900" spc="-1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7900" spc="5" dirty="0">
                <a:solidFill>
                  <a:srgbClr val="FFFFFF"/>
                </a:solidFill>
                <a:latin typeface="SimSun"/>
                <a:cs typeface="SimSun"/>
              </a:rPr>
              <a:t>Translators</a:t>
            </a:r>
            <a:endParaRPr sz="7900">
              <a:latin typeface="SimSun"/>
              <a:cs typeface="SimSu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1788</Words>
  <Application>Microsoft Office PowerPoint</Application>
  <PresentationFormat>Custom</PresentationFormat>
  <Paragraphs>1205</Paragraphs>
  <Slides>120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SimSun</vt:lpstr>
      <vt:lpstr>Arial</vt:lpstr>
      <vt:lpstr>Calibri</vt:lpstr>
      <vt:lpstr>Times New Roman</vt:lpstr>
      <vt:lpstr>var(--bs-font-monospace)</vt:lpstr>
      <vt:lpstr>Verdana</vt:lpstr>
      <vt:lpstr>Office Theme</vt:lpstr>
      <vt:lpstr>PowerPoint Presentation</vt:lpstr>
      <vt:lpstr>PowerPoint Presentation</vt:lpstr>
      <vt:lpstr>Relational Databases</vt:lpstr>
      <vt:lpstr>authors</vt:lpstr>
      <vt:lpstr>PowerPoint Presentation</vt:lpstr>
      <vt:lpstr>PowerPoint Presentation</vt:lpstr>
      <vt:lpstr>authors</vt:lpstr>
      <vt:lpstr>book</vt:lpstr>
      <vt:lpstr>books</vt:lpstr>
      <vt:lpstr>books</vt:lpstr>
      <vt:lpstr>One-to-one  One-to-many  Many-to-many</vt:lpstr>
      <vt:lpstr>Entity Relationship Diagrams</vt:lpstr>
      <vt:lpstr>ER Diagrams</vt:lpstr>
      <vt:lpstr>PowerPoint Presentation</vt:lpstr>
      <vt:lpstr>Zero</vt:lpstr>
      <vt:lpstr>Book</vt:lpstr>
      <vt:lpstr>Book</vt:lpstr>
      <vt:lpstr>Book</vt:lpstr>
      <vt:lpstr>PowerPoint Presentation</vt:lpstr>
      <vt:lpstr>Keys</vt:lpstr>
      <vt:lpstr>The Birthday Party</vt:lpstr>
      <vt:lpstr>The Birthday Party by Laurent Mauvignier</vt:lpstr>
      <vt:lpstr>PowerPoint Presentation</vt:lpstr>
      <vt:lpstr>ISBN</vt:lpstr>
      <vt:lpstr>978-1-80427-022-6</vt:lpstr>
      <vt:lpstr>Primary Key</vt:lpstr>
      <vt:lpstr>books</vt:lpstr>
      <vt:lpstr>Foreign Key</vt:lpstr>
      <vt:lpstr>ratings</vt:lpstr>
      <vt:lpstr>One-to-many</vt:lpstr>
      <vt:lpstr>ratings</vt:lpstr>
      <vt:lpstr>978-1-80427-022-6</vt:lpstr>
      <vt:lpstr>9781804270226</vt:lpstr>
      <vt:lpstr>PowerPoint Presentation</vt:lpstr>
      <vt:lpstr>ratings</vt:lpstr>
      <vt:lpstr>ratings</vt:lpstr>
      <vt:lpstr>Many-to-many</vt:lpstr>
      <vt:lpstr>books</vt:lpstr>
      <vt:lpstr>Subqueries</vt:lpstr>
      <vt:lpstr>One-to-many</vt:lpstr>
      <vt:lpstr>books</vt:lpstr>
      <vt:lpstr>publishers</vt:lpstr>
      <vt:lpstr>publishers</vt:lpstr>
      <vt:lpstr>publishers</vt:lpstr>
      <vt:lpstr>SELECT "id" FROM "publishers" WHERE "publisher" = 'Fitzcarraldo Editions';</vt:lpstr>
      <vt:lpstr>SELECT "title" FROM "books"  WHERE "publisher_id" = 5;</vt:lpstr>
      <vt:lpstr>PowerPoint Presentation</vt:lpstr>
      <vt:lpstr>Many-to-many</vt:lpstr>
      <vt:lpstr>books</vt:lpstr>
      <vt:lpstr>books</vt:lpstr>
      <vt:lpstr>books</vt:lpstr>
      <vt:lpstr>books</vt:lpstr>
      <vt:lpstr>books</vt:lpstr>
      <vt:lpstr>SELECT "id" FROM "books"  WHERE "title" = 'Flights';</vt:lpstr>
      <vt:lpstr>PowerPoint Presentation</vt:lpstr>
      <vt:lpstr>PowerPoint Presentation</vt:lpstr>
      <vt:lpstr>PowerPoint Presentation</vt:lpstr>
      <vt:lpstr>books</vt:lpstr>
      <vt:lpstr>books</vt:lpstr>
      <vt:lpstr>books</vt:lpstr>
      <vt:lpstr>books</vt:lpstr>
      <vt:lpstr>books</vt:lpstr>
      <vt:lpstr>Joins</vt:lpstr>
      <vt:lpstr>PowerPoint Presentation</vt:lpstr>
      <vt:lpstr>PowerPoint Presentation</vt:lpstr>
      <vt:lpstr>migrations</vt:lpstr>
      <vt:lpstr>migrations</vt:lpstr>
      <vt:lpstr>sea lions JOIN migrations</vt:lpstr>
      <vt:lpstr>JOIN</vt:lpstr>
      <vt:lpstr>INNER JOIN</vt:lpstr>
      <vt:lpstr>PowerPoint Presentation</vt:lpstr>
      <vt:lpstr>PowerPoint Presentation</vt:lpstr>
      <vt:lpstr>PowerPoint Presentation</vt:lpstr>
      <vt:lpstr>LEFT JOIN  RIGHT JOIN  FULL JOIN</vt:lpstr>
      <vt:lpstr>LEFT OUTER JOIN  RIGHT OUTER JOIN  FULL OUTER JOIN</vt:lpstr>
      <vt:lpstr>LEFT OUTER JOIN</vt:lpstr>
      <vt:lpstr>PowerPoint Presentation</vt:lpstr>
      <vt:lpstr>PowerPoint Presentation</vt:lpstr>
      <vt:lpstr>PowerPoint Presentation</vt:lpstr>
      <vt:lpstr>PowerPoint Presentation</vt:lpstr>
      <vt:lpstr>RIGHT OUTER JOIN</vt:lpstr>
      <vt:lpstr>PowerPoint Presentation</vt:lpstr>
      <vt:lpstr>PowerPoint Presentation</vt:lpstr>
      <vt:lpstr>PowerPoint Presentation</vt:lpstr>
      <vt:lpstr>PowerPoint Presentation</vt:lpstr>
      <vt:lpstr>FULL JOIN</vt:lpstr>
      <vt:lpstr>PowerPoint Presentation</vt:lpstr>
      <vt:lpstr>PowerPoint Presentation</vt:lpstr>
      <vt:lpstr>PowerPoint Presentation</vt:lpstr>
      <vt:lpstr>NATURAL JOIN</vt:lpstr>
      <vt:lpstr>Break</vt:lpstr>
      <vt:lpstr>Sets</vt:lpstr>
      <vt:lpstr>Translator:  Sophie Hughes</vt:lpstr>
      <vt:lpstr>Translator:  Margaret Jull Costa</vt:lpstr>
      <vt:lpstr>Translators</vt:lpstr>
      <vt:lpstr>Translators</vt:lpstr>
      <vt:lpstr>Translators</vt:lpstr>
      <vt:lpstr>Translators</vt:lpstr>
      <vt:lpstr>PowerPoint Presentation</vt:lpstr>
      <vt:lpstr>PowerPoint Presentation</vt:lpstr>
      <vt:lpstr>PowerPoint Presentation</vt:lpstr>
      <vt:lpstr>Translators</vt:lpstr>
      <vt:lpstr>PowerPoint Presentation</vt:lpstr>
      <vt:lpstr>PowerPoint Presentation</vt:lpstr>
      <vt:lpstr>Translators</vt:lpstr>
      <vt:lpstr>PowerPoint Presentation</vt:lpstr>
      <vt:lpstr>Translators</vt:lpstr>
      <vt:lpstr>PowerPoint Presentation</vt:lpstr>
      <vt:lpstr>PowerPoint Presentation</vt:lpstr>
      <vt:lpstr>Translators</vt:lpstr>
      <vt:lpstr>Groups</vt:lpstr>
      <vt:lpstr>PowerPoint Presentation</vt:lpstr>
      <vt:lpstr>PowerPoint Presentation</vt:lpstr>
      <vt:lpstr>PowerPoint Presentation</vt:lpstr>
      <vt:lpstr>PowerPoint Presentation</vt:lpstr>
      <vt:lpstr>GROUP BY</vt:lpstr>
      <vt:lpstr>PowerPoint Presentation</vt:lpstr>
      <vt:lpstr>HAVING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</dc:title>
  <cp:lastModifiedBy>Usama Riaz</cp:lastModifiedBy>
  <cp:revision>6</cp:revision>
  <dcterms:created xsi:type="dcterms:W3CDTF">2024-01-11T10:24:55Z</dcterms:created>
  <dcterms:modified xsi:type="dcterms:W3CDTF">2024-01-15T12:00:50Z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2024-01-11T00:00:00Z</vt:filetime>
  </property>
</Properties>
</file>