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6" r:id="rId60"/>
    <p:sldId id="314" r:id="rId61"/>
    <p:sldId id="315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23" r:id="rId71"/>
    <p:sldId id="324" r:id="rId72"/>
    <p:sldId id="325" r:id="rId73"/>
    <p:sldId id="326" r:id="rId74"/>
    <p:sldId id="327" r:id="rId7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6272" y="1469105"/>
            <a:ext cx="17951555" cy="3166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282" y="2454304"/>
            <a:ext cx="16837535" cy="829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5578" y="3560100"/>
            <a:ext cx="18206085" cy="534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88853"/>
            <a:ext cx="24968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riting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3083916"/>
            <a:ext cx="14747240" cy="31248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79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1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7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85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850" spc="-220" dirty="0">
                <a:solidFill>
                  <a:srgbClr val="FFFFFF"/>
                </a:solidFill>
                <a:latin typeface="Verdana"/>
                <a:cs typeface="Verdana"/>
              </a:rPr>
              <a:t>tabase</a:t>
            </a:r>
            <a:r>
              <a:rPr sz="11850" spc="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-70" dirty="0">
                <a:solidFill>
                  <a:srgbClr val="FFFFFF"/>
                </a:solidFill>
                <a:latin typeface="Verdana"/>
                <a:cs typeface="Verdana"/>
              </a:rPr>
              <a:t>wit</a:t>
            </a:r>
            <a:r>
              <a:rPr sz="11850" spc="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9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4655" y="603349"/>
            <a:ext cx="4834787" cy="90143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7286" y="10078516"/>
            <a:ext cx="30695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outing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79825" cy="3455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14.76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1914-01-08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pc="5" dirty="0"/>
              <a:t>INSERT</a:t>
            </a:r>
            <a:r>
              <a:rPr spc="-5" dirty="0"/>
              <a:t> </a:t>
            </a:r>
            <a:r>
              <a:rPr spc="5" dirty="0"/>
              <a:t>INTO</a:t>
            </a:r>
            <a:r>
              <a:rPr spc="-5" dirty="0"/>
              <a:t> </a:t>
            </a:r>
            <a:r>
              <a:rPr spc="5" dirty="0"/>
              <a:t>table</a:t>
            </a:r>
            <a:r>
              <a:rPr spc="-5" dirty="0"/>
              <a:t> </a:t>
            </a:r>
            <a:r>
              <a:rPr spc="5" dirty="0"/>
              <a:t>(column0,</a:t>
            </a:r>
            <a:r>
              <a:rPr dirty="0"/>
              <a:t> </a:t>
            </a:r>
            <a:r>
              <a:rPr spc="-1970" dirty="0"/>
              <a:t>…) </a:t>
            </a:r>
            <a:r>
              <a:rPr spc="-3935" dirty="0"/>
              <a:t> </a:t>
            </a:r>
            <a:r>
              <a:rPr spc="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4974757"/>
            <a:ext cx="605663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(value0,</a:t>
            </a:r>
            <a:r>
              <a:rPr sz="7900" spc="-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-1310" dirty="0">
                <a:solidFill>
                  <a:srgbClr val="FFFFFF"/>
                </a:solidFill>
                <a:latin typeface="SimSun"/>
                <a:cs typeface="SimSun"/>
              </a:rPr>
              <a:t>…);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6318"/>
            <a:ext cx="15103475" cy="7879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INSERT</a:t>
            </a:r>
            <a:r>
              <a:rPr sz="7900" spc="-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INTO</a:t>
            </a:r>
            <a:r>
              <a:rPr sz="7900" spc="-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table</a:t>
            </a:r>
            <a:r>
              <a:rPr sz="7900" spc="-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(column0,</a:t>
            </a:r>
            <a:r>
              <a:rPr sz="79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-1970" dirty="0">
                <a:solidFill>
                  <a:srgbClr val="FFFFFF"/>
                </a:solidFill>
                <a:latin typeface="SimSun"/>
                <a:cs typeface="SimSun"/>
              </a:rPr>
              <a:t>…) </a:t>
            </a:r>
            <a:r>
              <a:rPr sz="7900" spc="-393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VALUES</a:t>
            </a:r>
            <a:endParaRPr sz="79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(value0,</a:t>
            </a:r>
            <a:r>
              <a:rPr sz="7900" spc="-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-1310" dirty="0">
                <a:solidFill>
                  <a:srgbClr val="FFFFFF"/>
                </a:solidFill>
                <a:latin typeface="SimSun"/>
                <a:cs typeface="SimSun"/>
              </a:rPr>
              <a:t>…),</a:t>
            </a:r>
            <a:endParaRPr sz="79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(value1,</a:t>
            </a:r>
            <a:r>
              <a:rPr sz="7900" spc="-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-1310" dirty="0">
                <a:solidFill>
                  <a:srgbClr val="FFFFFF"/>
                </a:solidFill>
                <a:latin typeface="SimSun"/>
                <a:cs typeface="SimSun"/>
              </a:rPr>
              <a:t>…),</a:t>
            </a:r>
            <a:endParaRPr sz="79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7900" spc="-1970" dirty="0">
                <a:solidFill>
                  <a:srgbClr val="FFFFFF"/>
                </a:solidFill>
                <a:latin typeface="SimSun"/>
                <a:cs typeface="SimSun"/>
              </a:rPr>
              <a:t>…;</a:t>
            </a:r>
            <a:endParaRPr sz="7900" dirty="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2315439"/>
            <a:ext cx="14768830" cy="633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id,title,accession_number,acquired 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1,Profusion of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flowers,56.257,1956-04-12 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2,Farmers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working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at</a:t>
            </a:r>
            <a:r>
              <a:rPr sz="5250" spc="2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dawn,11.6152,1911-08-03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3,Spring outing,14.76,1914-01-08 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4,Imaginative landscape,56.496,</a:t>
            </a:r>
            <a:endParaRPr sz="5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5,Peonies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and</a:t>
            </a:r>
            <a:r>
              <a:rPr sz="5250" spc="2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butterfly,06.1899,1906-01-01</a:t>
            </a:r>
            <a:endParaRPr sz="52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354393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.import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110826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.import</a:t>
            </a:r>
            <a:r>
              <a:rPr sz="7900" spc="-1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--csv</a:t>
            </a:r>
            <a:r>
              <a:rPr sz="7900" spc="-1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--skip</a:t>
            </a:r>
            <a:r>
              <a:rPr sz="7900" spc="-1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1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2315439"/>
            <a:ext cx="14768830" cy="633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id,title,accession_number,acquired 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1,Profusion of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flowers,56.257,1956-04-12 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2,Farmers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working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at</a:t>
            </a:r>
            <a:r>
              <a:rPr sz="5250" spc="2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dawn,11.6152,1911-08-03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3,Spring outing,14.76,1914-01-08 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4,Imaginative landscape,56.496,</a:t>
            </a:r>
            <a:endParaRPr sz="5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5,Peonies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and</a:t>
            </a:r>
            <a:r>
              <a:rPr sz="5250" spc="2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butterfly,06.1899,1906-01-01</a:t>
            </a:r>
            <a:endParaRPr sz="52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2314270"/>
            <a:ext cx="14098269" cy="633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44930">
              <a:lnSpc>
                <a:spcPct val="131500"/>
              </a:lnSpc>
              <a:spcBef>
                <a:spcPts val="9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title,accession_number,acquired 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Profusion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of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flowers,56.257,1956-04-12</a:t>
            </a:r>
            <a:endParaRPr sz="5250">
              <a:latin typeface="SimSun"/>
              <a:cs typeface="SimSun"/>
            </a:endParaRPr>
          </a:p>
          <a:p>
            <a:pPr marL="12700" marR="5080">
              <a:lnSpc>
                <a:spcPct val="131500"/>
              </a:lnSpc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Farmers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working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at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dawn,11.6152,1911-08-03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Spring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outing,14.76,1914-01-08</a:t>
            </a:r>
            <a:endParaRPr sz="5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Imaginative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landscape,56.496,</a:t>
            </a:r>
            <a:endParaRPr sz="5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90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Peonies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and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butterfly,06.1899,1906-01-01</a:t>
            </a:r>
            <a:endParaRPr sz="52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825033"/>
            <a:ext cx="15606394" cy="316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INSERT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INTO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table0</a:t>
            </a:r>
            <a:r>
              <a:rPr sz="790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(column0,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-1970" dirty="0">
                <a:latin typeface="SimSun"/>
                <a:cs typeface="SimSun"/>
              </a:rPr>
              <a:t>…) </a:t>
            </a:r>
            <a:r>
              <a:rPr sz="7900" spc="-393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SELECT column0, </a:t>
            </a:r>
            <a:r>
              <a:rPr sz="7900" spc="-3945" dirty="0">
                <a:latin typeface="SimSun"/>
                <a:cs typeface="SimSun"/>
              </a:rPr>
              <a:t>…</a:t>
            </a:r>
            <a:r>
              <a:rPr sz="7900" spc="5" dirty="0">
                <a:latin typeface="SimSun"/>
                <a:cs typeface="SimSun"/>
              </a:rPr>
              <a:t> FROM table1;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815" y="0"/>
            <a:ext cx="16562469" cy="11308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331851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85" dirty="0"/>
              <a:t>Dele</a:t>
            </a:r>
            <a:r>
              <a:rPr sz="7900" spc="20" dirty="0"/>
              <a:t>t</a:t>
            </a:r>
            <a:r>
              <a:rPr sz="7900" spc="70" dirty="0"/>
              <a:t>e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80460" cy="680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14.76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1914-01-08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landscape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56.496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butterfly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06.1899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1906-01-01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Tile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Lunette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06.2437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1906-11-08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Statuette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shrew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01.105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1901-02-11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16171" y="2670075"/>
            <a:ext cx="0" cy="6806565"/>
          </a:xfrm>
          <a:custGeom>
            <a:avLst/>
            <a:gdLst/>
            <a:ahLst/>
            <a:cxnLst/>
            <a:rect l="l" t="t" r="r" b="b"/>
            <a:pathLst>
              <a:path h="6806565">
                <a:moveTo>
                  <a:pt x="0" y="0"/>
                </a:moveTo>
                <a:lnTo>
                  <a:pt x="0" y="6806075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92545" y="2670075"/>
            <a:ext cx="0" cy="6806565"/>
          </a:xfrm>
          <a:custGeom>
            <a:avLst/>
            <a:gdLst/>
            <a:ahLst/>
            <a:cxnLst/>
            <a:rect l="l" t="t" r="r" b="b"/>
            <a:pathLst>
              <a:path h="6806565">
                <a:moveTo>
                  <a:pt x="0" y="0"/>
                </a:moveTo>
                <a:lnTo>
                  <a:pt x="0" y="6806075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79825" cy="680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 gridSpan="2"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 gridSpan="2"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 gridSpan="2"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14.76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1914-01-08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 gridSpan="2"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landscape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56.496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836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 gridSpan="2"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butterfly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06.1899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1906-01-01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670">
                <a:tc gridSpan="2"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Tile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Lunette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06.2437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1906-11-08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5316">
                <a:tc gridSpan="2"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Statuette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shrew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01.105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1901-02-11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16171" y="2670075"/>
            <a:ext cx="0" cy="6806565"/>
          </a:xfrm>
          <a:custGeom>
            <a:avLst/>
            <a:gdLst/>
            <a:ahLst/>
            <a:cxnLst/>
            <a:rect l="l" t="t" r="r" b="b"/>
            <a:pathLst>
              <a:path h="6806565">
                <a:moveTo>
                  <a:pt x="0" y="0"/>
                </a:moveTo>
                <a:lnTo>
                  <a:pt x="0" y="6806075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92545" y="2670075"/>
            <a:ext cx="0" cy="6806565"/>
          </a:xfrm>
          <a:custGeom>
            <a:avLst/>
            <a:gdLst/>
            <a:ahLst/>
            <a:cxnLst/>
            <a:rect l="l" t="t" r="r" b="b"/>
            <a:pathLst>
              <a:path h="6806565">
                <a:moveTo>
                  <a:pt x="0" y="0"/>
                </a:moveTo>
                <a:lnTo>
                  <a:pt x="0" y="6806075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80460" cy="596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landscape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56.496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butterfly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06.1899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1906-01-01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Tile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Lunette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06.2437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1906-11-08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Statuette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shrew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01.105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1901-02-11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16171" y="267007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3403037"/>
                </a:lnTo>
              </a:path>
              <a:path h="5969000">
                <a:moveTo>
                  <a:pt x="0" y="3403037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92545" y="2670075"/>
            <a:ext cx="0" cy="5969000"/>
          </a:xfrm>
          <a:custGeom>
            <a:avLst/>
            <a:gdLst/>
            <a:ahLst/>
            <a:cxnLst/>
            <a:rect l="l" t="t" r="r" b="b"/>
            <a:pathLst>
              <a:path h="5969000">
                <a:moveTo>
                  <a:pt x="0" y="0"/>
                </a:moveTo>
                <a:lnTo>
                  <a:pt x="0" y="3403037"/>
                </a:lnTo>
              </a:path>
              <a:path h="5969000">
                <a:moveTo>
                  <a:pt x="0" y="3403037"/>
                </a:moveTo>
                <a:lnTo>
                  <a:pt x="0" y="5968404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1711388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DELETE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FROM</a:t>
            </a:r>
            <a:r>
              <a:rPr sz="790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table</a:t>
            </a:r>
            <a:r>
              <a:rPr sz="790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WHERE</a:t>
            </a:r>
            <a:r>
              <a:rPr sz="790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condition;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80460" cy="513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butterfly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06.1899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1906-01-01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Tile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Lunette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06.2437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1906-11-08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Statuette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shrew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01.105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1901-02-11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16171" y="2670075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2565366"/>
                </a:lnTo>
              </a:path>
              <a:path h="5130800">
                <a:moveTo>
                  <a:pt x="0" y="2565366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92545" y="2670075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2565366"/>
                </a:lnTo>
              </a:path>
              <a:path h="5130800">
                <a:moveTo>
                  <a:pt x="0" y="2565366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79825" cy="513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 gridSpan="2"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 gridSpan="2"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 gridSpan="2"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butterfly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06.1899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1906-01-01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Tile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Lunette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06.2437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1906-11-08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Statuette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shrew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01.105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1901-02-11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16171" y="2670075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2565366"/>
                </a:lnTo>
              </a:path>
              <a:path h="5130800">
                <a:moveTo>
                  <a:pt x="0" y="2565366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92545" y="2670075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2565366"/>
                </a:lnTo>
              </a:path>
              <a:path h="5130800">
                <a:moveTo>
                  <a:pt x="0" y="2565366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79825" cy="2617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1213421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165" dirty="0"/>
              <a:t>Foreign</a:t>
            </a:r>
            <a:r>
              <a:rPr sz="7900" spc="-445" dirty="0"/>
              <a:t> </a:t>
            </a:r>
            <a:r>
              <a:rPr sz="7900" spc="-20" dirty="0"/>
              <a:t>Key</a:t>
            </a:r>
            <a:r>
              <a:rPr sz="7900" spc="-440" dirty="0"/>
              <a:t> </a:t>
            </a:r>
            <a:r>
              <a:rPr sz="7900" spc="5" dirty="0"/>
              <a:t>Constraints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102" y="1409136"/>
            <a:ext cx="3457287" cy="859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685832"/>
            <a:ext cx="3686810" cy="725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7900" spc="-45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7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75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79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185" dirty="0">
                <a:solidFill>
                  <a:srgbClr val="FFFFFF"/>
                </a:solidFill>
                <a:latin typeface="Verdana"/>
                <a:cs typeface="Verdana"/>
              </a:rPr>
              <a:t>Upd</a:t>
            </a:r>
            <a:r>
              <a:rPr sz="79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9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900" spc="-15" dirty="0">
                <a:solidFill>
                  <a:srgbClr val="FFFFFF"/>
                </a:solidFill>
                <a:latin typeface="Verdana"/>
                <a:cs typeface="Verdana"/>
              </a:rPr>
              <a:t>e  Delete</a:t>
            </a:r>
            <a:endParaRPr sz="79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1140935" y="0"/>
                  </a:lnTo>
                </a:path>
                <a:path w="5864225" h="3141345">
                  <a:moveTo>
                    <a:pt x="1140935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1140935" y="1047088"/>
                  </a:lnTo>
                </a:path>
                <a:path w="5864225" h="3141345">
                  <a:moveTo>
                    <a:pt x="1140935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1140935" y="2094177"/>
                  </a:lnTo>
                </a:path>
                <a:path w="5864225" h="3141345">
                  <a:moveTo>
                    <a:pt x="1140935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1140935" y="3141265"/>
                  </a:lnTo>
                </a:path>
                <a:path w="5864225" h="3141345">
                  <a:moveTo>
                    <a:pt x="1140935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11203" y="3560100"/>
              <a:ext cx="4723130" cy="5340350"/>
            </a:xfrm>
            <a:custGeom>
              <a:avLst/>
              <a:gdLst/>
              <a:ahLst/>
              <a:cxnLst/>
              <a:rect l="l" t="t" r="r" b="b"/>
              <a:pathLst>
                <a:path w="4723130" h="5340350">
                  <a:moveTo>
                    <a:pt x="4670405" y="0"/>
                  </a:moveTo>
                  <a:lnTo>
                    <a:pt x="4670405" y="5340151"/>
                  </a:lnTo>
                </a:path>
                <a:path w="4723130" h="5340350">
                  <a:moveTo>
                    <a:pt x="0" y="52354"/>
                  </a:moveTo>
                  <a:lnTo>
                    <a:pt x="4722759" y="52354"/>
                  </a:lnTo>
                </a:path>
                <a:path w="4723130" h="5340350">
                  <a:moveTo>
                    <a:pt x="0" y="5287797"/>
                  </a:moveTo>
                  <a:lnTo>
                    <a:pt x="4722759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622621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65578" y="3560100"/>
          <a:ext cx="18202272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Unidentified</a:t>
                      </a:r>
                      <a:r>
                        <a:rPr sz="3550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91078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93315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1" y="6753720"/>
              <a:ext cx="996315" cy="1047115"/>
            </a:xfrm>
            <a:custGeom>
              <a:avLst/>
              <a:gdLst/>
              <a:ahLst/>
              <a:cxnLst/>
              <a:rect l="l" t="t" r="r" b="b"/>
              <a:pathLst>
                <a:path w="996314" h="1047115">
                  <a:moveTo>
                    <a:pt x="0" y="1047088"/>
                  </a:moveTo>
                  <a:lnTo>
                    <a:pt x="996269" y="1047088"/>
                  </a:lnTo>
                  <a:lnTo>
                    <a:pt x="996269" y="0"/>
                  </a:lnTo>
                  <a:lnTo>
                    <a:pt x="0" y="0"/>
                  </a:lnTo>
                  <a:lnTo>
                    <a:pt x="0" y="1047088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65578" y="3560100"/>
          <a:ext cx="1820163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9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9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0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Unidentified</a:t>
                      </a:r>
                      <a:r>
                        <a:rPr sz="3550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91078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93315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4293235"/>
            <a:chOff x="617782" y="3560100"/>
            <a:chExt cx="5864225" cy="4293235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2094230"/>
            </a:xfrm>
            <a:custGeom>
              <a:avLst/>
              <a:gdLst/>
              <a:ahLst/>
              <a:cxnLst/>
              <a:rect l="l" t="t" r="r" b="b"/>
              <a:pathLst>
                <a:path w="5864225" h="2094229">
                  <a:moveTo>
                    <a:pt x="0" y="0"/>
                  </a:moveTo>
                  <a:lnTo>
                    <a:pt x="5863695" y="0"/>
                  </a:lnTo>
                </a:path>
                <a:path w="5864225" h="2094229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2094229">
                  <a:moveTo>
                    <a:pt x="0" y="2094177"/>
                  </a:moveTo>
                  <a:lnTo>
                    <a:pt x="5863695" y="209417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4293235"/>
            </a:xfrm>
            <a:custGeom>
              <a:avLst/>
              <a:gdLst/>
              <a:ahLst/>
              <a:cxnLst/>
              <a:rect l="l" t="t" r="r" b="b"/>
              <a:pathLst>
                <a:path w="5864225" h="4293234">
                  <a:moveTo>
                    <a:pt x="52354" y="0"/>
                  </a:moveTo>
                  <a:lnTo>
                    <a:pt x="52354" y="3193620"/>
                  </a:lnTo>
                </a:path>
                <a:path w="5864225" h="4293234">
                  <a:moveTo>
                    <a:pt x="52354" y="3193620"/>
                  </a:moveTo>
                  <a:lnTo>
                    <a:pt x="52354" y="4293063"/>
                  </a:lnTo>
                </a:path>
                <a:path w="5864225" h="4293234">
                  <a:moveTo>
                    <a:pt x="5811341" y="0"/>
                  </a:moveTo>
                  <a:lnTo>
                    <a:pt x="5811341" y="3193620"/>
                  </a:lnTo>
                </a:path>
                <a:path w="5864225" h="4293234">
                  <a:moveTo>
                    <a:pt x="5811341" y="3193620"/>
                  </a:moveTo>
                  <a:lnTo>
                    <a:pt x="5811341" y="4293063"/>
                  </a:lnTo>
                </a:path>
                <a:path w="5864225" h="4293234">
                  <a:moveTo>
                    <a:pt x="0" y="52354"/>
                  </a:moveTo>
                  <a:lnTo>
                    <a:pt x="5863695" y="52354"/>
                  </a:lnTo>
                </a:path>
                <a:path w="5864225" h="4293234">
                  <a:moveTo>
                    <a:pt x="0" y="4240708"/>
                  </a:moveTo>
                  <a:lnTo>
                    <a:pt x="5863695" y="4240708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65578" y="3560100"/>
          <a:ext cx="18202272" cy="5340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858430" y="3560100"/>
            <a:ext cx="6387465" cy="5340350"/>
            <a:chOff x="6858430" y="3560100"/>
            <a:chExt cx="6387465" cy="5340350"/>
          </a:xfrm>
        </p:grpSpPr>
        <p:sp>
          <p:nvSpPr>
            <p:cNvPr id="12" name="object 12"/>
            <p:cNvSpPr/>
            <p:nvPr/>
          </p:nvSpPr>
          <p:spPr>
            <a:xfrm>
              <a:off x="6858430" y="7800809"/>
              <a:ext cx="6387465" cy="0"/>
            </a:xfrm>
            <a:custGeom>
              <a:avLst/>
              <a:gdLst/>
              <a:ahLst/>
              <a:cxnLst/>
              <a:rect l="l" t="t" r="r" b="b"/>
              <a:pathLst>
                <a:path w="6387465">
                  <a:moveTo>
                    <a:pt x="0" y="0"/>
                  </a:moveTo>
                  <a:lnTo>
                    <a:pt x="638724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0784" y="3560100"/>
              <a:ext cx="6282690" cy="5340350"/>
            </a:xfrm>
            <a:custGeom>
              <a:avLst/>
              <a:gdLst/>
              <a:ahLst/>
              <a:cxnLst/>
              <a:rect l="l" t="t" r="r" b="b"/>
              <a:pathLst>
                <a:path w="6282690" h="5340350">
                  <a:moveTo>
                    <a:pt x="0" y="0"/>
                  </a:moveTo>
                  <a:lnTo>
                    <a:pt x="0" y="5340151"/>
                  </a:lnTo>
                </a:path>
                <a:path w="6282690" h="5340350">
                  <a:moveTo>
                    <a:pt x="6282531" y="0"/>
                  </a:moveTo>
                  <a:lnTo>
                    <a:pt x="6282531" y="534015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4293235"/>
            <a:chOff x="617782" y="3560100"/>
            <a:chExt cx="5864225" cy="4293235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2094230"/>
            </a:xfrm>
            <a:custGeom>
              <a:avLst/>
              <a:gdLst/>
              <a:ahLst/>
              <a:cxnLst/>
              <a:rect l="l" t="t" r="r" b="b"/>
              <a:pathLst>
                <a:path w="5864225" h="2094229">
                  <a:moveTo>
                    <a:pt x="0" y="0"/>
                  </a:moveTo>
                  <a:lnTo>
                    <a:pt x="5863695" y="0"/>
                  </a:lnTo>
                </a:path>
                <a:path w="5864225" h="2094229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2094229">
                  <a:moveTo>
                    <a:pt x="0" y="2094177"/>
                  </a:moveTo>
                  <a:lnTo>
                    <a:pt x="5863695" y="209417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4293235"/>
            </a:xfrm>
            <a:custGeom>
              <a:avLst/>
              <a:gdLst/>
              <a:ahLst/>
              <a:cxnLst/>
              <a:rect l="l" t="t" r="r" b="b"/>
              <a:pathLst>
                <a:path w="5864225" h="4293234">
                  <a:moveTo>
                    <a:pt x="52354" y="0"/>
                  </a:moveTo>
                  <a:lnTo>
                    <a:pt x="52354" y="4293063"/>
                  </a:lnTo>
                </a:path>
                <a:path w="5864225" h="4293234">
                  <a:moveTo>
                    <a:pt x="5811341" y="0"/>
                  </a:moveTo>
                  <a:lnTo>
                    <a:pt x="5811341" y="4293063"/>
                  </a:lnTo>
                </a:path>
                <a:path w="5864225" h="4293234">
                  <a:moveTo>
                    <a:pt x="0" y="52354"/>
                  </a:moveTo>
                  <a:lnTo>
                    <a:pt x="5863695" y="52354"/>
                  </a:lnTo>
                </a:path>
                <a:path w="5864225" h="4293234">
                  <a:moveTo>
                    <a:pt x="0" y="4240708"/>
                  </a:moveTo>
                  <a:lnTo>
                    <a:pt x="5863695" y="4240708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65578" y="3560100"/>
          <a:ext cx="18201635" cy="5340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9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858430" y="3560100"/>
            <a:ext cx="6387465" cy="5340350"/>
            <a:chOff x="6858430" y="3560100"/>
            <a:chExt cx="6387465" cy="5340350"/>
          </a:xfrm>
        </p:grpSpPr>
        <p:sp>
          <p:nvSpPr>
            <p:cNvPr id="12" name="object 12"/>
            <p:cNvSpPr/>
            <p:nvPr/>
          </p:nvSpPr>
          <p:spPr>
            <a:xfrm>
              <a:off x="6858430" y="7800809"/>
              <a:ext cx="6387465" cy="0"/>
            </a:xfrm>
            <a:custGeom>
              <a:avLst/>
              <a:gdLst/>
              <a:ahLst/>
              <a:cxnLst/>
              <a:rect l="l" t="t" r="r" b="b"/>
              <a:pathLst>
                <a:path w="6387465">
                  <a:moveTo>
                    <a:pt x="0" y="0"/>
                  </a:moveTo>
                  <a:lnTo>
                    <a:pt x="638724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0784" y="3560100"/>
              <a:ext cx="6282690" cy="5340350"/>
            </a:xfrm>
            <a:custGeom>
              <a:avLst/>
              <a:gdLst/>
              <a:ahLst/>
              <a:cxnLst/>
              <a:rect l="l" t="t" r="r" b="b"/>
              <a:pathLst>
                <a:path w="6282690" h="5340350">
                  <a:moveTo>
                    <a:pt x="0" y="0"/>
                  </a:moveTo>
                  <a:lnTo>
                    <a:pt x="0" y="5340151"/>
                  </a:lnTo>
                </a:path>
                <a:path w="6282690" h="5340350">
                  <a:moveTo>
                    <a:pt x="6282531" y="0"/>
                  </a:moveTo>
                  <a:lnTo>
                    <a:pt x="6282531" y="534015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755922"/>
            <a:ext cx="1738122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dirty="0">
                <a:latin typeface="SimSun"/>
                <a:cs typeface="SimSun"/>
              </a:rPr>
              <a:t>FOREIGN</a:t>
            </a:r>
            <a:r>
              <a:rPr sz="5350" spc="3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KEY("artist_id")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REFERENCES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"artists"("id")</a:t>
            </a:r>
            <a:endParaRPr sz="53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755922"/>
            <a:ext cx="1738122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730"/>
              </a:lnSpc>
            </a:pPr>
            <a:r>
              <a:rPr sz="5350" dirty="0">
                <a:latin typeface="SimSun"/>
                <a:cs typeface="SimSun"/>
              </a:rPr>
              <a:t>FOREIGN</a:t>
            </a:r>
            <a:r>
              <a:rPr sz="5350" spc="3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KEY("artist_id")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REFERENCES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"artists"("id") </a:t>
            </a:r>
            <a:r>
              <a:rPr sz="5350" spc="-266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ON</a:t>
            </a:r>
            <a:r>
              <a:rPr sz="5350" spc="-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DELETE </a:t>
            </a:r>
            <a:r>
              <a:rPr sz="5350" spc="-2675" dirty="0">
                <a:latin typeface="SimSun"/>
                <a:cs typeface="SimSun"/>
              </a:rPr>
              <a:t>…</a:t>
            </a:r>
            <a:endParaRPr sz="53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755922"/>
            <a:ext cx="1738122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730"/>
              </a:lnSpc>
            </a:pPr>
            <a:r>
              <a:rPr sz="5350" dirty="0">
                <a:latin typeface="SimSun"/>
                <a:cs typeface="SimSun"/>
              </a:rPr>
              <a:t>FOREIGN</a:t>
            </a:r>
            <a:r>
              <a:rPr sz="5350" spc="3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KEY("artist_id")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REFERENCES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"artists"("id") </a:t>
            </a:r>
            <a:r>
              <a:rPr sz="5350" spc="-266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ON</a:t>
            </a:r>
            <a:r>
              <a:rPr sz="5350" spc="-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DELETE RESTRICT</a:t>
            </a:r>
            <a:endParaRPr sz="53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755922"/>
            <a:ext cx="1738122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730"/>
              </a:lnSpc>
            </a:pPr>
            <a:r>
              <a:rPr sz="5350" dirty="0">
                <a:latin typeface="SimSun"/>
                <a:cs typeface="SimSun"/>
              </a:rPr>
              <a:t>FOREIGN</a:t>
            </a:r>
            <a:r>
              <a:rPr sz="5350" spc="3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KEY("artist_id")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REFERENCES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"artists"("id") </a:t>
            </a:r>
            <a:r>
              <a:rPr sz="5350" spc="-266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ON</a:t>
            </a:r>
            <a:r>
              <a:rPr sz="5350" spc="-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DELETE NO ACTION</a:t>
            </a:r>
            <a:endParaRPr sz="53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755922"/>
            <a:ext cx="1738122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730"/>
              </a:lnSpc>
            </a:pPr>
            <a:r>
              <a:rPr sz="5350" dirty="0">
                <a:latin typeface="SimSun"/>
                <a:cs typeface="SimSun"/>
              </a:rPr>
              <a:t>FOREIGN</a:t>
            </a:r>
            <a:r>
              <a:rPr sz="5350" spc="3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KEY("artist_id")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REFERENCES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"artists"("id") </a:t>
            </a:r>
            <a:r>
              <a:rPr sz="5350" spc="-266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ON</a:t>
            </a:r>
            <a:r>
              <a:rPr sz="5350" spc="-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DELETE SET NULL</a:t>
            </a:r>
            <a:endParaRPr sz="53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755922"/>
            <a:ext cx="1738122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730"/>
              </a:lnSpc>
            </a:pPr>
            <a:r>
              <a:rPr sz="5350" dirty="0">
                <a:latin typeface="SimSun"/>
                <a:cs typeface="SimSun"/>
              </a:rPr>
              <a:t>FOREIGN</a:t>
            </a:r>
            <a:r>
              <a:rPr sz="5350" spc="3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KEY("artist_id")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REFERENCES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"artists"("id") </a:t>
            </a:r>
            <a:r>
              <a:rPr sz="5350" spc="-266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ON</a:t>
            </a:r>
            <a:r>
              <a:rPr sz="5350" spc="-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DELETE SET DEFAULT</a:t>
            </a:r>
            <a:endParaRPr sz="53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290639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60" dirty="0"/>
              <a:t>Insert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755922"/>
            <a:ext cx="1738122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730"/>
              </a:lnSpc>
            </a:pPr>
            <a:r>
              <a:rPr sz="5350" dirty="0">
                <a:latin typeface="SimSun"/>
                <a:cs typeface="SimSun"/>
              </a:rPr>
              <a:t>FOREIGN</a:t>
            </a:r>
            <a:r>
              <a:rPr sz="5350" spc="3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KEY("artist_id")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REFERENCES</a:t>
            </a:r>
            <a:r>
              <a:rPr sz="5350" spc="4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"artists"("id") </a:t>
            </a:r>
            <a:r>
              <a:rPr sz="5350" spc="-2660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ON</a:t>
            </a:r>
            <a:r>
              <a:rPr sz="5350" spc="-5" dirty="0">
                <a:latin typeface="SimSun"/>
                <a:cs typeface="SimSun"/>
              </a:rPr>
              <a:t> </a:t>
            </a:r>
            <a:r>
              <a:rPr sz="5350" dirty="0">
                <a:latin typeface="SimSun"/>
                <a:cs typeface="SimSun"/>
              </a:rPr>
              <a:t>DELETE CASCADE</a:t>
            </a:r>
            <a:endParaRPr sz="53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65578" y="3560100"/>
          <a:ext cx="18202272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Unidentified</a:t>
                      </a:r>
                      <a:r>
                        <a:rPr sz="3550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91078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93315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1" y="6753720"/>
              <a:ext cx="996315" cy="1047115"/>
            </a:xfrm>
            <a:custGeom>
              <a:avLst/>
              <a:gdLst/>
              <a:ahLst/>
              <a:cxnLst/>
              <a:rect l="l" t="t" r="r" b="b"/>
              <a:pathLst>
                <a:path w="996314" h="1047115">
                  <a:moveTo>
                    <a:pt x="0" y="1047088"/>
                  </a:moveTo>
                  <a:lnTo>
                    <a:pt x="996269" y="1047088"/>
                  </a:lnTo>
                  <a:lnTo>
                    <a:pt x="996269" y="0"/>
                  </a:lnTo>
                  <a:lnTo>
                    <a:pt x="0" y="0"/>
                  </a:lnTo>
                  <a:lnTo>
                    <a:pt x="0" y="1047088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65578" y="3560100"/>
          <a:ext cx="1820163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9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9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0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Unidentified</a:t>
                      </a:r>
                      <a:r>
                        <a:rPr sz="3550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91078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93315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858430" y="3560100"/>
            <a:ext cx="6387465" cy="5340350"/>
            <a:chOff x="6858430" y="3560100"/>
            <a:chExt cx="6387465" cy="5340350"/>
          </a:xfrm>
        </p:grpSpPr>
        <p:sp>
          <p:nvSpPr>
            <p:cNvPr id="7" name="object 7"/>
            <p:cNvSpPr/>
            <p:nvPr/>
          </p:nvSpPr>
          <p:spPr>
            <a:xfrm>
              <a:off x="6858430" y="7800809"/>
              <a:ext cx="6387465" cy="0"/>
            </a:xfrm>
            <a:custGeom>
              <a:avLst/>
              <a:gdLst/>
              <a:ahLst/>
              <a:cxnLst/>
              <a:rect l="l" t="t" r="r" b="b"/>
              <a:pathLst>
                <a:path w="6387465">
                  <a:moveTo>
                    <a:pt x="0" y="0"/>
                  </a:moveTo>
                  <a:lnTo>
                    <a:pt x="638724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0784" y="3560100"/>
              <a:ext cx="6282690" cy="5340350"/>
            </a:xfrm>
            <a:custGeom>
              <a:avLst/>
              <a:gdLst/>
              <a:ahLst/>
              <a:cxnLst/>
              <a:rect l="l" t="t" r="r" b="b"/>
              <a:pathLst>
                <a:path w="6282690" h="5340350">
                  <a:moveTo>
                    <a:pt x="0" y="0"/>
                  </a:moveTo>
                  <a:lnTo>
                    <a:pt x="0" y="5340151"/>
                  </a:lnTo>
                </a:path>
                <a:path w="6282690" h="5340350">
                  <a:moveTo>
                    <a:pt x="6282531" y="0"/>
                  </a:moveTo>
                  <a:lnTo>
                    <a:pt x="6282531" y="534015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65578" y="3560100"/>
          <a:ext cx="18202272" cy="5340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17782" y="3560100"/>
            <a:ext cx="5864225" cy="4293235"/>
            <a:chOff x="617782" y="3560100"/>
            <a:chExt cx="5864225" cy="4293235"/>
          </a:xfrm>
        </p:grpSpPr>
        <p:sp>
          <p:nvSpPr>
            <p:cNvPr id="12" name="object 12"/>
            <p:cNvSpPr/>
            <p:nvPr/>
          </p:nvSpPr>
          <p:spPr>
            <a:xfrm>
              <a:off x="617782" y="4659543"/>
              <a:ext cx="5864225" cy="2094230"/>
            </a:xfrm>
            <a:custGeom>
              <a:avLst/>
              <a:gdLst/>
              <a:ahLst/>
              <a:cxnLst/>
              <a:rect l="l" t="t" r="r" b="b"/>
              <a:pathLst>
                <a:path w="5864225" h="2094229">
                  <a:moveTo>
                    <a:pt x="0" y="0"/>
                  </a:moveTo>
                  <a:lnTo>
                    <a:pt x="5863695" y="0"/>
                  </a:lnTo>
                </a:path>
                <a:path w="5864225" h="2094229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2094229">
                  <a:moveTo>
                    <a:pt x="0" y="2094177"/>
                  </a:moveTo>
                  <a:lnTo>
                    <a:pt x="5863695" y="209417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782" y="3560100"/>
              <a:ext cx="5864225" cy="4293235"/>
            </a:xfrm>
            <a:custGeom>
              <a:avLst/>
              <a:gdLst/>
              <a:ahLst/>
              <a:cxnLst/>
              <a:rect l="l" t="t" r="r" b="b"/>
              <a:pathLst>
                <a:path w="5864225" h="4293234">
                  <a:moveTo>
                    <a:pt x="52354" y="0"/>
                  </a:moveTo>
                  <a:lnTo>
                    <a:pt x="52354" y="4293063"/>
                  </a:lnTo>
                </a:path>
                <a:path w="5864225" h="4293234">
                  <a:moveTo>
                    <a:pt x="5811341" y="0"/>
                  </a:moveTo>
                  <a:lnTo>
                    <a:pt x="5811341" y="4293063"/>
                  </a:lnTo>
                </a:path>
                <a:path w="5864225" h="4293234">
                  <a:moveTo>
                    <a:pt x="0" y="52354"/>
                  </a:moveTo>
                  <a:lnTo>
                    <a:pt x="5863695" y="52354"/>
                  </a:lnTo>
                </a:path>
                <a:path w="5864225" h="4293234">
                  <a:moveTo>
                    <a:pt x="0" y="4240708"/>
                  </a:moveTo>
                  <a:lnTo>
                    <a:pt x="5863695" y="4240708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4293235"/>
            <a:chOff x="617782" y="3560100"/>
            <a:chExt cx="5864225" cy="4293235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2094230"/>
            </a:xfrm>
            <a:custGeom>
              <a:avLst/>
              <a:gdLst/>
              <a:ahLst/>
              <a:cxnLst/>
              <a:rect l="l" t="t" r="r" b="b"/>
              <a:pathLst>
                <a:path w="5864225" h="2094229">
                  <a:moveTo>
                    <a:pt x="0" y="0"/>
                  </a:moveTo>
                  <a:lnTo>
                    <a:pt x="5863695" y="0"/>
                  </a:lnTo>
                </a:path>
                <a:path w="5864225" h="2094229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2094229">
                  <a:moveTo>
                    <a:pt x="0" y="2094177"/>
                  </a:moveTo>
                  <a:lnTo>
                    <a:pt x="5863695" y="209417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4293235"/>
            </a:xfrm>
            <a:custGeom>
              <a:avLst/>
              <a:gdLst/>
              <a:ahLst/>
              <a:cxnLst/>
              <a:rect l="l" t="t" r="r" b="b"/>
              <a:pathLst>
                <a:path w="5864225" h="4293234">
                  <a:moveTo>
                    <a:pt x="52354" y="0"/>
                  </a:moveTo>
                  <a:lnTo>
                    <a:pt x="52354" y="4293063"/>
                  </a:lnTo>
                </a:path>
                <a:path w="5864225" h="4293234">
                  <a:moveTo>
                    <a:pt x="5811341" y="0"/>
                  </a:moveTo>
                  <a:lnTo>
                    <a:pt x="5811341" y="4293063"/>
                  </a:lnTo>
                </a:path>
                <a:path w="5864225" h="4293234">
                  <a:moveTo>
                    <a:pt x="0" y="52354"/>
                  </a:moveTo>
                  <a:lnTo>
                    <a:pt x="5863695" y="52354"/>
                  </a:lnTo>
                </a:path>
                <a:path w="5864225" h="4293234">
                  <a:moveTo>
                    <a:pt x="0" y="4240708"/>
                  </a:moveTo>
                  <a:lnTo>
                    <a:pt x="5863695" y="4240708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65578" y="3560100"/>
          <a:ext cx="18202272" cy="5340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6891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910784" y="3560100"/>
            <a:ext cx="0" cy="4293235"/>
          </a:xfrm>
          <a:custGeom>
            <a:avLst/>
            <a:gdLst/>
            <a:ahLst/>
            <a:cxnLst/>
            <a:rect l="l" t="t" r="r" b="b"/>
            <a:pathLst>
              <a:path h="4293234">
                <a:moveTo>
                  <a:pt x="0" y="0"/>
                </a:moveTo>
                <a:lnTo>
                  <a:pt x="0" y="2146531"/>
                </a:lnTo>
              </a:path>
              <a:path h="4293234">
                <a:moveTo>
                  <a:pt x="0" y="2146531"/>
                </a:moveTo>
                <a:lnTo>
                  <a:pt x="0" y="429306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93315" y="3560100"/>
            <a:ext cx="0" cy="4293235"/>
          </a:xfrm>
          <a:custGeom>
            <a:avLst/>
            <a:gdLst/>
            <a:ahLst/>
            <a:cxnLst/>
            <a:rect l="l" t="t" r="r" b="b"/>
            <a:pathLst>
              <a:path h="4293234">
                <a:moveTo>
                  <a:pt x="0" y="0"/>
                </a:moveTo>
                <a:lnTo>
                  <a:pt x="0" y="2146531"/>
                </a:lnTo>
              </a:path>
              <a:path h="4293234">
                <a:moveTo>
                  <a:pt x="0" y="2146531"/>
                </a:moveTo>
                <a:lnTo>
                  <a:pt x="0" y="429306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3726179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25" dirty="0"/>
              <a:t>Upd</a:t>
            </a:r>
            <a:r>
              <a:rPr sz="7900" spc="165" dirty="0"/>
              <a:t>a</a:t>
            </a:r>
            <a:r>
              <a:rPr sz="7900" spc="20" dirty="0"/>
              <a:t>t</a:t>
            </a:r>
            <a:r>
              <a:rPr sz="7900" spc="70" dirty="0"/>
              <a:t>e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65578" y="3560100"/>
          <a:ext cx="18202272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0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Unidentified</a:t>
                      </a:r>
                      <a:r>
                        <a:rPr sz="3550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91078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93315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1" y="6753720"/>
              <a:ext cx="996315" cy="1047115"/>
            </a:xfrm>
            <a:custGeom>
              <a:avLst/>
              <a:gdLst/>
              <a:ahLst/>
              <a:cxnLst/>
              <a:rect l="l" t="t" r="r" b="b"/>
              <a:pathLst>
                <a:path w="996314" h="1047115">
                  <a:moveTo>
                    <a:pt x="0" y="1047088"/>
                  </a:moveTo>
                  <a:lnTo>
                    <a:pt x="996269" y="1047088"/>
                  </a:lnTo>
                  <a:lnTo>
                    <a:pt x="996269" y="0"/>
                  </a:lnTo>
                  <a:lnTo>
                    <a:pt x="0" y="0"/>
                  </a:lnTo>
                  <a:lnTo>
                    <a:pt x="0" y="1047088"/>
                  </a:lnTo>
                  <a:close/>
                </a:path>
              </a:pathLst>
            </a:custGeom>
            <a:solidFill>
              <a:srgbClr val="991A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65578" y="3560100"/>
          <a:ext cx="1820036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59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Unidentified</a:t>
                      </a:r>
                      <a:r>
                        <a:rPr sz="3550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91078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93315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70267" y="3560100"/>
            <a:ext cx="5864225" cy="5340350"/>
            <a:chOff x="13570267" y="3560100"/>
            <a:chExt cx="5864225" cy="5340350"/>
          </a:xfrm>
        </p:grpSpPr>
        <p:sp>
          <p:nvSpPr>
            <p:cNvPr id="3" name="object 3"/>
            <p:cNvSpPr/>
            <p:nvPr/>
          </p:nvSpPr>
          <p:spPr>
            <a:xfrm>
              <a:off x="13570267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0267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8196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1" y="4659543"/>
              <a:ext cx="996315" cy="1047115"/>
            </a:xfrm>
            <a:custGeom>
              <a:avLst/>
              <a:gdLst/>
              <a:ahLst/>
              <a:cxnLst/>
              <a:rect l="l" t="t" r="r" b="b"/>
              <a:pathLst>
                <a:path w="996314" h="1047114">
                  <a:moveTo>
                    <a:pt x="0" y="1047088"/>
                  </a:moveTo>
                  <a:lnTo>
                    <a:pt x="996269" y="1047088"/>
                  </a:lnTo>
                  <a:lnTo>
                    <a:pt x="996269" y="0"/>
                  </a:lnTo>
                  <a:lnTo>
                    <a:pt x="0" y="0"/>
                  </a:lnTo>
                  <a:lnTo>
                    <a:pt x="0" y="1047088"/>
                  </a:lnTo>
                  <a:close/>
                </a:path>
              </a:pathLst>
            </a:custGeom>
            <a:solidFill>
              <a:srgbClr val="991A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9642" y="2454304"/>
            <a:ext cx="21031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arti</a:t>
            </a:r>
            <a:r>
              <a:rPr sz="52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65578" y="3560100"/>
          <a:ext cx="1820036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59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Yin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Qian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Weicheng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Unidentified</a:t>
                      </a:r>
                      <a:r>
                        <a:rPr sz="3550" spc="-2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artist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Zhou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Chen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Spring</a:t>
                      </a: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outing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91078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93315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8384" y="2454304"/>
            <a:ext cx="2587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16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9717"/>
            <a:ext cx="11585575" cy="4737735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7900" spc="5" dirty="0">
                <a:latin typeface="SimSun"/>
                <a:cs typeface="SimSun"/>
              </a:rPr>
              <a:t>UPDATE</a:t>
            </a:r>
            <a:r>
              <a:rPr sz="7900" spc="-4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table</a:t>
            </a:r>
            <a:endParaRPr sz="7900">
              <a:latin typeface="SimSun"/>
              <a:cs typeface="SimSun"/>
            </a:endParaRPr>
          </a:p>
          <a:p>
            <a:pPr marL="12700" marR="5080">
              <a:lnSpc>
                <a:spcPts val="12370"/>
              </a:lnSpc>
              <a:spcBef>
                <a:spcPts val="690"/>
              </a:spcBef>
            </a:pPr>
            <a:r>
              <a:rPr sz="7900" spc="5" dirty="0">
                <a:latin typeface="SimSun"/>
                <a:cs typeface="SimSun"/>
              </a:rPr>
              <a:t>SET</a:t>
            </a:r>
            <a:r>
              <a:rPr sz="7900" spc="-1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column0</a:t>
            </a:r>
            <a:r>
              <a:rPr sz="7900" spc="-1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=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value0,</a:t>
            </a:r>
            <a:r>
              <a:rPr sz="7900" spc="-10" dirty="0">
                <a:latin typeface="SimSun"/>
                <a:cs typeface="SimSun"/>
              </a:rPr>
              <a:t> </a:t>
            </a:r>
            <a:r>
              <a:rPr sz="7900" spc="-3945" dirty="0">
                <a:latin typeface="SimSun"/>
                <a:cs typeface="SimSun"/>
              </a:rPr>
              <a:t>… </a:t>
            </a:r>
            <a:r>
              <a:rPr sz="7900" spc="-394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WHERE</a:t>
            </a:r>
            <a:r>
              <a:rPr sz="7900" spc="-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condition;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79825" cy="942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418147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30" dirty="0"/>
              <a:t>Triggers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6987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2637" y="385817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7582" y="4879088"/>
            <a:ext cx="5111750" cy="161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Farmers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984885" algn="l"/>
              </a:tabLst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Imaginative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land…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4430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8011" y="6973265"/>
            <a:ext cx="31946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Profusion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373" y="8009883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0371" y="8009883"/>
            <a:ext cx="30695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outing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70075" y="3560100"/>
            <a:ext cx="5858510" cy="5340350"/>
            <a:chOff x="2670075" y="3560100"/>
            <a:chExt cx="5858510" cy="5340350"/>
          </a:xfrm>
        </p:grpSpPr>
        <p:sp>
          <p:nvSpPr>
            <p:cNvPr id="10" name="object 10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1141108" y="0"/>
                  </a:moveTo>
                  <a:lnTo>
                    <a:pt x="1141108" y="5340151"/>
                  </a:lnTo>
                </a:path>
                <a:path w="5858509" h="5340350">
                  <a:moveTo>
                    <a:pt x="0" y="1099442"/>
                  </a:moveTo>
                  <a:lnTo>
                    <a:pt x="5858013" y="1099442"/>
                  </a:lnTo>
                </a:path>
                <a:path w="5858509" h="5340350">
                  <a:moveTo>
                    <a:pt x="0" y="2146531"/>
                  </a:moveTo>
                  <a:lnTo>
                    <a:pt x="5858013" y="2146531"/>
                  </a:lnTo>
                </a:path>
                <a:path w="5858509" h="5340350">
                  <a:moveTo>
                    <a:pt x="0" y="3193620"/>
                  </a:moveTo>
                  <a:lnTo>
                    <a:pt x="5858013" y="3193620"/>
                  </a:lnTo>
                </a:path>
                <a:path w="5858509" h="5340350">
                  <a:moveTo>
                    <a:pt x="0" y="4240708"/>
                  </a:moveTo>
                  <a:lnTo>
                    <a:pt x="5858013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52354" y="0"/>
                  </a:moveTo>
                  <a:lnTo>
                    <a:pt x="52354" y="5340151"/>
                  </a:lnTo>
                </a:path>
                <a:path w="5858509" h="5340350">
                  <a:moveTo>
                    <a:pt x="5805658" y="0"/>
                  </a:moveTo>
                  <a:lnTo>
                    <a:pt x="5805658" y="5340151"/>
                  </a:lnTo>
                </a:path>
                <a:path w="5858509" h="5340350">
                  <a:moveTo>
                    <a:pt x="0" y="52354"/>
                  </a:moveTo>
                  <a:lnTo>
                    <a:pt x="5858013" y="52354"/>
                  </a:lnTo>
                </a:path>
                <a:path w="5858509" h="5340350">
                  <a:moveTo>
                    <a:pt x="0" y="5287797"/>
                  </a:moveTo>
                  <a:lnTo>
                    <a:pt x="5858013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08855" y="2454304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70289" y="3837235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7999" y="3664810"/>
            <a:ext cx="4422140" cy="9429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87746" y="3837235"/>
            <a:ext cx="14357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85569" y="3560100"/>
            <a:ext cx="7739380" cy="1151890"/>
            <a:chOff x="9685569" y="3560100"/>
            <a:chExt cx="7739380" cy="1151890"/>
          </a:xfrm>
        </p:grpSpPr>
        <p:sp>
          <p:nvSpPr>
            <p:cNvPr id="17" name="object 17"/>
            <p:cNvSpPr/>
            <p:nvPr/>
          </p:nvSpPr>
          <p:spPr>
            <a:xfrm>
              <a:off x="10822293" y="3560100"/>
              <a:ext cx="4453255" cy="1151890"/>
            </a:xfrm>
            <a:custGeom>
              <a:avLst/>
              <a:gdLst/>
              <a:ahLst/>
              <a:cxnLst/>
              <a:rect l="l" t="t" r="r" b="b"/>
              <a:pathLst>
                <a:path w="4453255" h="1151889">
                  <a:moveTo>
                    <a:pt x="0" y="0"/>
                  </a:moveTo>
                  <a:lnTo>
                    <a:pt x="0" y="1151797"/>
                  </a:lnTo>
                </a:path>
                <a:path w="4453255" h="1151889">
                  <a:moveTo>
                    <a:pt x="4453051" y="0"/>
                  </a:moveTo>
                  <a:lnTo>
                    <a:pt x="4453051" y="115179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85569" y="3560100"/>
              <a:ext cx="7739380" cy="1151890"/>
            </a:xfrm>
            <a:custGeom>
              <a:avLst/>
              <a:gdLst/>
              <a:ahLst/>
              <a:cxnLst/>
              <a:rect l="l" t="t" r="r" b="b"/>
              <a:pathLst>
                <a:path w="7739380" h="1151889">
                  <a:moveTo>
                    <a:pt x="52354" y="0"/>
                  </a:moveTo>
                  <a:lnTo>
                    <a:pt x="52354" y="1151797"/>
                  </a:lnTo>
                </a:path>
                <a:path w="7739380" h="1151889">
                  <a:moveTo>
                    <a:pt x="7686796" y="0"/>
                  </a:moveTo>
                  <a:lnTo>
                    <a:pt x="7686796" y="1151797"/>
                  </a:lnTo>
                </a:path>
                <a:path w="7739380" h="1151889">
                  <a:moveTo>
                    <a:pt x="0" y="52354"/>
                  </a:moveTo>
                  <a:lnTo>
                    <a:pt x="7739150" y="52354"/>
                  </a:lnTo>
                </a:path>
                <a:path w="7739380" h="1151889">
                  <a:moveTo>
                    <a:pt x="0" y="1099442"/>
                  </a:moveTo>
                  <a:lnTo>
                    <a:pt x="7739150" y="1099442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89860" y="2454304"/>
            <a:ext cx="4140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5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6987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2637" y="385817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7582" y="4879088"/>
            <a:ext cx="5111750" cy="161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Farmers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984885" algn="l"/>
              </a:tabLst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Imaginative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land…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4430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8011" y="6973265"/>
            <a:ext cx="31946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Profusion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784" y="7816515"/>
            <a:ext cx="1021080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6890" y="7816515"/>
            <a:ext cx="4596765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outing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70075" y="3560100"/>
            <a:ext cx="5858510" cy="5340350"/>
            <a:chOff x="2670075" y="3560100"/>
            <a:chExt cx="5858510" cy="5340350"/>
          </a:xfrm>
        </p:grpSpPr>
        <p:sp>
          <p:nvSpPr>
            <p:cNvPr id="10" name="object 10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1141108" y="0"/>
                  </a:moveTo>
                  <a:lnTo>
                    <a:pt x="1141108" y="5340151"/>
                  </a:lnTo>
                </a:path>
                <a:path w="5858509" h="5340350">
                  <a:moveTo>
                    <a:pt x="0" y="1099442"/>
                  </a:moveTo>
                  <a:lnTo>
                    <a:pt x="5858013" y="1099442"/>
                  </a:lnTo>
                </a:path>
                <a:path w="5858509" h="5340350">
                  <a:moveTo>
                    <a:pt x="0" y="2146531"/>
                  </a:moveTo>
                  <a:lnTo>
                    <a:pt x="5858013" y="2146531"/>
                  </a:lnTo>
                </a:path>
                <a:path w="5858509" h="5340350">
                  <a:moveTo>
                    <a:pt x="0" y="3193620"/>
                  </a:moveTo>
                  <a:lnTo>
                    <a:pt x="5858013" y="3193620"/>
                  </a:lnTo>
                </a:path>
                <a:path w="5858509" h="5340350">
                  <a:moveTo>
                    <a:pt x="0" y="4240708"/>
                  </a:moveTo>
                  <a:lnTo>
                    <a:pt x="5858013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52354" y="0"/>
                  </a:moveTo>
                  <a:lnTo>
                    <a:pt x="52354" y="5340151"/>
                  </a:lnTo>
                </a:path>
                <a:path w="5858509" h="5340350">
                  <a:moveTo>
                    <a:pt x="5805658" y="0"/>
                  </a:moveTo>
                  <a:lnTo>
                    <a:pt x="5805658" y="5340151"/>
                  </a:lnTo>
                </a:path>
                <a:path w="5858509" h="5340350">
                  <a:moveTo>
                    <a:pt x="0" y="52354"/>
                  </a:moveTo>
                  <a:lnTo>
                    <a:pt x="5858013" y="52354"/>
                  </a:lnTo>
                </a:path>
                <a:path w="5858509" h="5340350">
                  <a:moveTo>
                    <a:pt x="0" y="5287797"/>
                  </a:moveTo>
                  <a:lnTo>
                    <a:pt x="5858013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08855" y="2454304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70289" y="3837235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7999" y="3664810"/>
            <a:ext cx="4422140" cy="9429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87746" y="3837235"/>
            <a:ext cx="14357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85569" y="3560100"/>
            <a:ext cx="7739380" cy="1151890"/>
            <a:chOff x="9685569" y="3560100"/>
            <a:chExt cx="7739380" cy="1151890"/>
          </a:xfrm>
        </p:grpSpPr>
        <p:sp>
          <p:nvSpPr>
            <p:cNvPr id="17" name="object 17"/>
            <p:cNvSpPr/>
            <p:nvPr/>
          </p:nvSpPr>
          <p:spPr>
            <a:xfrm>
              <a:off x="10822293" y="3560100"/>
              <a:ext cx="4453255" cy="1151890"/>
            </a:xfrm>
            <a:custGeom>
              <a:avLst/>
              <a:gdLst/>
              <a:ahLst/>
              <a:cxnLst/>
              <a:rect l="l" t="t" r="r" b="b"/>
              <a:pathLst>
                <a:path w="4453255" h="1151889">
                  <a:moveTo>
                    <a:pt x="0" y="0"/>
                  </a:moveTo>
                  <a:lnTo>
                    <a:pt x="0" y="1151797"/>
                  </a:lnTo>
                </a:path>
                <a:path w="4453255" h="1151889">
                  <a:moveTo>
                    <a:pt x="4453051" y="0"/>
                  </a:moveTo>
                  <a:lnTo>
                    <a:pt x="4453051" y="115179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85569" y="3560100"/>
              <a:ext cx="7739380" cy="1151890"/>
            </a:xfrm>
            <a:custGeom>
              <a:avLst/>
              <a:gdLst/>
              <a:ahLst/>
              <a:cxnLst/>
              <a:rect l="l" t="t" r="r" b="b"/>
              <a:pathLst>
                <a:path w="7739380" h="1151889">
                  <a:moveTo>
                    <a:pt x="52354" y="0"/>
                  </a:moveTo>
                  <a:lnTo>
                    <a:pt x="52354" y="1151797"/>
                  </a:lnTo>
                </a:path>
                <a:path w="7739380" h="1151889">
                  <a:moveTo>
                    <a:pt x="7686796" y="0"/>
                  </a:moveTo>
                  <a:lnTo>
                    <a:pt x="7686796" y="1151797"/>
                  </a:lnTo>
                </a:path>
                <a:path w="7739380" h="1151889">
                  <a:moveTo>
                    <a:pt x="0" y="52354"/>
                  </a:moveTo>
                  <a:lnTo>
                    <a:pt x="7739150" y="52354"/>
                  </a:lnTo>
                </a:path>
                <a:path w="7739380" h="1151889">
                  <a:moveTo>
                    <a:pt x="0" y="1099442"/>
                  </a:moveTo>
                  <a:lnTo>
                    <a:pt x="7739150" y="1099442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89860" y="2454304"/>
            <a:ext cx="4140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5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70075" y="3560100"/>
          <a:ext cx="5857874" cy="429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908855" y="2454304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0" dirty="0">
                <a:solidFill>
                  <a:srgbClr val="FFFFFF"/>
                </a:solidFill>
                <a:latin typeface="Verdana"/>
                <a:cs typeface="Verdana"/>
              </a:rPr>
              <a:t>collections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85569" y="3560100"/>
          <a:ext cx="7737474" cy="115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8415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841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3550" spc="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action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8415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9860" y="2454304"/>
            <a:ext cx="4140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transactions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0289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7999" y="3664810"/>
            <a:ext cx="4422140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7746" y="3858176"/>
            <a:ext cx="14357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0277" y="4675250"/>
            <a:ext cx="1016635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7999" y="4675250"/>
            <a:ext cx="4422140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outing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91051" y="4675250"/>
            <a:ext cx="2029460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614"/>
              </a:spcBef>
            </a:pP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85569" y="3560100"/>
            <a:ext cx="7739380" cy="2199005"/>
            <a:chOff x="9685569" y="3560100"/>
            <a:chExt cx="7739380" cy="2199005"/>
          </a:xfrm>
        </p:grpSpPr>
        <p:sp>
          <p:nvSpPr>
            <p:cNvPr id="9" name="object 9"/>
            <p:cNvSpPr/>
            <p:nvPr/>
          </p:nvSpPr>
          <p:spPr>
            <a:xfrm>
              <a:off x="9685569" y="3560100"/>
              <a:ext cx="7739380" cy="2199005"/>
            </a:xfrm>
            <a:custGeom>
              <a:avLst/>
              <a:gdLst/>
              <a:ahLst/>
              <a:cxnLst/>
              <a:rect l="l" t="t" r="r" b="b"/>
              <a:pathLst>
                <a:path w="7739380" h="2199004">
                  <a:moveTo>
                    <a:pt x="1136724" y="0"/>
                  </a:moveTo>
                  <a:lnTo>
                    <a:pt x="1136724" y="2198885"/>
                  </a:lnTo>
                </a:path>
                <a:path w="7739380" h="2199004">
                  <a:moveTo>
                    <a:pt x="5589776" y="0"/>
                  </a:moveTo>
                  <a:lnTo>
                    <a:pt x="5589776" y="2198885"/>
                  </a:lnTo>
                </a:path>
                <a:path w="7739380" h="2199004">
                  <a:moveTo>
                    <a:pt x="0" y="1099442"/>
                  </a:moveTo>
                  <a:lnTo>
                    <a:pt x="7739150" y="109944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85569" y="3560100"/>
              <a:ext cx="7739380" cy="2199005"/>
            </a:xfrm>
            <a:custGeom>
              <a:avLst/>
              <a:gdLst/>
              <a:ahLst/>
              <a:cxnLst/>
              <a:rect l="l" t="t" r="r" b="b"/>
              <a:pathLst>
                <a:path w="7739380" h="2199004">
                  <a:moveTo>
                    <a:pt x="52354" y="0"/>
                  </a:moveTo>
                  <a:lnTo>
                    <a:pt x="52354" y="2198885"/>
                  </a:lnTo>
                </a:path>
                <a:path w="7739380" h="2199004">
                  <a:moveTo>
                    <a:pt x="7686796" y="0"/>
                  </a:moveTo>
                  <a:lnTo>
                    <a:pt x="7686796" y="2198885"/>
                  </a:lnTo>
                </a:path>
                <a:path w="7739380" h="2199004">
                  <a:moveTo>
                    <a:pt x="0" y="52354"/>
                  </a:moveTo>
                  <a:lnTo>
                    <a:pt x="7739150" y="52354"/>
                  </a:lnTo>
                </a:path>
                <a:path w="7739380" h="2199004">
                  <a:moveTo>
                    <a:pt x="0" y="2146531"/>
                  </a:moveTo>
                  <a:lnTo>
                    <a:pt x="7739150" y="214653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89860" y="2454304"/>
            <a:ext cx="4140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5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987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2637" y="385817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1836" y="4879088"/>
            <a:ext cx="50577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1690" algn="l"/>
              </a:tabLst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Farmers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7582" y="5926176"/>
            <a:ext cx="50031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4885" algn="l"/>
              </a:tabLst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Imagin</a:t>
            </a:r>
            <a:r>
              <a:rPr sz="355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5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land…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4430" y="6962794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8011" y="6962794"/>
            <a:ext cx="31946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Profusion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70075" y="3560100"/>
            <a:ext cx="5858510" cy="4293235"/>
            <a:chOff x="2670075" y="3560100"/>
            <a:chExt cx="5858510" cy="4293235"/>
          </a:xfrm>
        </p:grpSpPr>
        <p:sp>
          <p:nvSpPr>
            <p:cNvPr id="19" name="object 19"/>
            <p:cNvSpPr/>
            <p:nvPr/>
          </p:nvSpPr>
          <p:spPr>
            <a:xfrm>
              <a:off x="2670075" y="3560100"/>
              <a:ext cx="5858510" cy="4293235"/>
            </a:xfrm>
            <a:custGeom>
              <a:avLst/>
              <a:gdLst/>
              <a:ahLst/>
              <a:cxnLst/>
              <a:rect l="l" t="t" r="r" b="b"/>
              <a:pathLst>
                <a:path w="5858509" h="4293234">
                  <a:moveTo>
                    <a:pt x="1141108" y="0"/>
                  </a:moveTo>
                  <a:lnTo>
                    <a:pt x="1141108" y="4293063"/>
                  </a:lnTo>
                </a:path>
                <a:path w="5858509" h="4293234">
                  <a:moveTo>
                    <a:pt x="0" y="1099442"/>
                  </a:moveTo>
                  <a:lnTo>
                    <a:pt x="5858013" y="1099442"/>
                  </a:lnTo>
                </a:path>
                <a:path w="5858509" h="4293234">
                  <a:moveTo>
                    <a:pt x="0" y="2146531"/>
                  </a:moveTo>
                  <a:lnTo>
                    <a:pt x="5858013" y="2146531"/>
                  </a:lnTo>
                </a:path>
                <a:path w="5858509" h="4293234">
                  <a:moveTo>
                    <a:pt x="0" y="3193620"/>
                  </a:moveTo>
                  <a:lnTo>
                    <a:pt x="5858013" y="319362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0075" y="3560100"/>
              <a:ext cx="5858510" cy="4293235"/>
            </a:xfrm>
            <a:custGeom>
              <a:avLst/>
              <a:gdLst/>
              <a:ahLst/>
              <a:cxnLst/>
              <a:rect l="l" t="t" r="r" b="b"/>
              <a:pathLst>
                <a:path w="5858509" h="4293234">
                  <a:moveTo>
                    <a:pt x="52354" y="0"/>
                  </a:moveTo>
                  <a:lnTo>
                    <a:pt x="52354" y="4293063"/>
                  </a:lnTo>
                </a:path>
                <a:path w="5858509" h="4293234">
                  <a:moveTo>
                    <a:pt x="5805658" y="0"/>
                  </a:moveTo>
                  <a:lnTo>
                    <a:pt x="5805658" y="4293063"/>
                  </a:lnTo>
                </a:path>
                <a:path w="5858509" h="4293234">
                  <a:moveTo>
                    <a:pt x="0" y="52354"/>
                  </a:moveTo>
                  <a:lnTo>
                    <a:pt x="5858013" y="52354"/>
                  </a:lnTo>
                </a:path>
                <a:path w="5858509" h="4293234">
                  <a:moveTo>
                    <a:pt x="0" y="4240708"/>
                  </a:moveTo>
                  <a:lnTo>
                    <a:pt x="5858013" y="4240708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908855" y="2454304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0289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7999" y="3664810"/>
            <a:ext cx="4422140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7746" y="3858176"/>
            <a:ext cx="14357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5138" y="4868617"/>
            <a:ext cx="1866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7999" y="4675250"/>
            <a:ext cx="4422140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outing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6598" y="4868617"/>
            <a:ext cx="95821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85569" y="3560100"/>
            <a:ext cx="7739380" cy="2199005"/>
            <a:chOff x="9685569" y="3560100"/>
            <a:chExt cx="7739380" cy="2199005"/>
          </a:xfrm>
        </p:grpSpPr>
        <p:sp>
          <p:nvSpPr>
            <p:cNvPr id="9" name="object 9"/>
            <p:cNvSpPr/>
            <p:nvPr/>
          </p:nvSpPr>
          <p:spPr>
            <a:xfrm>
              <a:off x="9685569" y="3560100"/>
              <a:ext cx="7739380" cy="2199005"/>
            </a:xfrm>
            <a:custGeom>
              <a:avLst/>
              <a:gdLst/>
              <a:ahLst/>
              <a:cxnLst/>
              <a:rect l="l" t="t" r="r" b="b"/>
              <a:pathLst>
                <a:path w="7739380" h="2199004">
                  <a:moveTo>
                    <a:pt x="1136724" y="0"/>
                  </a:moveTo>
                  <a:lnTo>
                    <a:pt x="1136724" y="2198885"/>
                  </a:lnTo>
                </a:path>
                <a:path w="7739380" h="2199004">
                  <a:moveTo>
                    <a:pt x="5589776" y="0"/>
                  </a:moveTo>
                  <a:lnTo>
                    <a:pt x="5589776" y="2198885"/>
                  </a:lnTo>
                </a:path>
                <a:path w="7739380" h="2199004">
                  <a:moveTo>
                    <a:pt x="0" y="1099442"/>
                  </a:moveTo>
                  <a:lnTo>
                    <a:pt x="7739150" y="109944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85569" y="3560100"/>
              <a:ext cx="7739380" cy="2199005"/>
            </a:xfrm>
            <a:custGeom>
              <a:avLst/>
              <a:gdLst/>
              <a:ahLst/>
              <a:cxnLst/>
              <a:rect l="l" t="t" r="r" b="b"/>
              <a:pathLst>
                <a:path w="7739380" h="2199004">
                  <a:moveTo>
                    <a:pt x="52354" y="0"/>
                  </a:moveTo>
                  <a:lnTo>
                    <a:pt x="52354" y="2198885"/>
                  </a:lnTo>
                </a:path>
                <a:path w="7739380" h="2199004">
                  <a:moveTo>
                    <a:pt x="7686796" y="0"/>
                  </a:moveTo>
                  <a:lnTo>
                    <a:pt x="7686796" y="2198885"/>
                  </a:lnTo>
                </a:path>
                <a:path w="7739380" h="2199004">
                  <a:moveTo>
                    <a:pt x="0" y="52354"/>
                  </a:moveTo>
                  <a:lnTo>
                    <a:pt x="7739150" y="52354"/>
                  </a:lnTo>
                </a:path>
                <a:path w="7739380" h="2199004">
                  <a:moveTo>
                    <a:pt x="0" y="2146531"/>
                  </a:moveTo>
                  <a:lnTo>
                    <a:pt x="7739150" y="214653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89860" y="2454304"/>
            <a:ext cx="4140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5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987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2637" y="385817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1836" y="4879088"/>
            <a:ext cx="50577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1690" algn="l"/>
              </a:tabLst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Farmers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7582" y="5926176"/>
            <a:ext cx="50031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4885" algn="l"/>
              </a:tabLst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Imagin</a:t>
            </a:r>
            <a:r>
              <a:rPr sz="355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5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land…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4430" y="6962794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8011" y="6962794"/>
            <a:ext cx="31946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Profusion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70075" y="3560100"/>
            <a:ext cx="5858510" cy="4293235"/>
            <a:chOff x="2670075" y="3560100"/>
            <a:chExt cx="5858510" cy="4293235"/>
          </a:xfrm>
        </p:grpSpPr>
        <p:sp>
          <p:nvSpPr>
            <p:cNvPr id="19" name="object 19"/>
            <p:cNvSpPr/>
            <p:nvPr/>
          </p:nvSpPr>
          <p:spPr>
            <a:xfrm>
              <a:off x="2670075" y="3560100"/>
              <a:ext cx="5858510" cy="4293235"/>
            </a:xfrm>
            <a:custGeom>
              <a:avLst/>
              <a:gdLst/>
              <a:ahLst/>
              <a:cxnLst/>
              <a:rect l="l" t="t" r="r" b="b"/>
              <a:pathLst>
                <a:path w="5858509" h="4293234">
                  <a:moveTo>
                    <a:pt x="1141108" y="0"/>
                  </a:moveTo>
                  <a:lnTo>
                    <a:pt x="1141108" y="4293063"/>
                  </a:lnTo>
                </a:path>
                <a:path w="5858509" h="4293234">
                  <a:moveTo>
                    <a:pt x="0" y="1099442"/>
                  </a:moveTo>
                  <a:lnTo>
                    <a:pt x="5858013" y="1099442"/>
                  </a:lnTo>
                </a:path>
                <a:path w="5858509" h="4293234">
                  <a:moveTo>
                    <a:pt x="0" y="2146531"/>
                  </a:moveTo>
                  <a:lnTo>
                    <a:pt x="5858013" y="2146531"/>
                  </a:lnTo>
                </a:path>
                <a:path w="5858509" h="4293234">
                  <a:moveTo>
                    <a:pt x="0" y="3193620"/>
                  </a:moveTo>
                  <a:lnTo>
                    <a:pt x="5858013" y="319362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0075" y="3560100"/>
              <a:ext cx="5858510" cy="4293235"/>
            </a:xfrm>
            <a:custGeom>
              <a:avLst/>
              <a:gdLst/>
              <a:ahLst/>
              <a:cxnLst/>
              <a:rect l="l" t="t" r="r" b="b"/>
              <a:pathLst>
                <a:path w="5858509" h="4293234">
                  <a:moveTo>
                    <a:pt x="52354" y="0"/>
                  </a:moveTo>
                  <a:lnTo>
                    <a:pt x="52354" y="4293063"/>
                  </a:lnTo>
                </a:path>
                <a:path w="5858509" h="4293234">
                  <a:moveTo>
                    <a:pt x="5805658" y="0"/>
                  </a:moveTo>
                  <a:lnTo>
                    <a:pt x="5805658" y="4293063"/>
                  </a:lnTo>
                </a:path>
                <a:path w="5858509" h="4293234">
                  <a:moveTo>
                    <a:pt x="0" y="52354"/>
                  </a:moveTo>
                  <a:lnTo>
                    <a:pt x="5858013" y="52354"/>
                  </a:lnTo>
                </a:path>
                <a:path w="5858509" h="4293234">
                  <a:moveTo>
                    <a:pt x="0" y="4240708"/>
                  </a:moveTo>
                  <a:lnTo>
                    <a:pt x="5858013" y="4240708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908855" y="2454304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0289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7999" y="3664810"/>
            <a:ext cx="4422140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7746" y="3858176"/>
            <a:ext cx="14357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5138" y="4868617"/>
            <a:ext cx="1866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7999" y="4675250"/>
            <a:ext cx="4422140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outing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6598" y="4868617"/>
            <a:ext cx="95821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85569" y="3560100"/>
            <a:ext cx="7739380" cy="2199005"/>
            <a:chOff x="9685569" y="3560100"/>
            <a:chExt cx="7739380" cy="2199005"/>
          </a:xfrm>
        </p:grpSpPr>
        <p:sp>
          <p:nvSpPr>
            <p:cNvPr id="9" name="object 9"/>
            <p:cNvSpPr/>
            <p:nvPr/>
          </p:nvSpPr>
          <p:spPr>
            <a:xfrm>
              <a:off x="9685569" y="3560100"/>
              <a:ext cx="7739380" cy="2199005"/>
            </a:xfrm>
            <a:custGeom>
              <a:avLst/>
              <a:gdLst/>
              <a:ahLst/>
              <a:cxnLst/>
              <a:rect l="l" t="t" r="r" b="b"/>
              <a:pathLst>
                <a:path w="7739380" h="2199004">
                  <a:moveTo>
                    <a:pt x="1136724" y="0"/>
                  </a:moveTo>
                  <a:lnTo>
                    <a:pt x="1136724" y="2198885"/>
                  </a:lnTo>
                </a:path>
                <a:path w="7739380" h="2199004">
                  <a:moveTo>
                    <a:pt x="5589776" y="0"/>
                  </a:moveTo>
                  <a:lnTo>
                    <a:pt x="5589776" y="2198885"/>
                  </a:lnTo>
                </a:path>
                <a:path w="7739380" h="2199004">
                  <a:moveTo>
                    <a:pt x="0" y="1099442"/>
                  </a:moveTo>
                  <a:lnTo>
                    <a:pt x="7739150" y="109944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85569" y="3560100"/>
              <a:ext cx="7739380" cy="2199005"/>
            </a:xfrm>
            <a:custGeom>
              <a:avLst/>
              <a:gdLst/>
              <a:ahLst/>
              <a:cxnLst/>
              <a:rect l="l" t="t" r="r" b="b"/>
              <a:pathLst>
                <a:path w="7739380" h="2199004">
                  <a:moveTo>
                    <a:pt x="52354" y="0"/>
                  </a:moveTo>
                  <a:lnTo>
                    <a:pt x="52354" y="2198885"/>
                  </a:lnTo>
                </a:path>
                <a:path w="7739380" h="2199004">
                  <a:moveTo>
                    <a:pt x="7686796" y="0"/>
                  </a:moveTo>
                  <a:lnTo>
                    <a:pt x="7686796" y="2198885"/>
                  </a:lnTo>
                </a:path>
                <a:path w="7739380" h="2199004">
                  <a:moveTo>
                    <a:pt x="0" y="52354"/>
                  </a:moveTo>
                  <a:lnTo>
                    <a:pt x="7739150" y="52354"/>
                  </a:lnTo>
                </a:path>
                <a:path w="7739380" h="2199004">
                  <a:moveTo>
                    <a:pt x="0" y="2146531"/>
                  </a:moveTo>
                  <a:lnTo>
                    <a:pt x="7739150" y="214653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89860" y="2454304"/>
            <a:ext cx="4140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5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987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2637" y="385817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1836" y="4879088"/>
            <a:ext cx="50577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1690" algn="l"/>
              </a:tabLst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Farmers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7582" y="5926176"/>
            <a:ext cx="50031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4885" algn="l"/>
              </a:tabLst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Imagin</a:t>
            </a:r>
            <a:r>
              <a:rPr sz="355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5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land…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4430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8011" y="6973265"/>
            <a:ext cx="31946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Profusion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4784" y="7816515"/>
            <a:ext cx="1021080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6890" y="7816515"/>
            <a:ext cx="4596765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Peonies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70075" y="3560100"/>
            <a:ext cx="5858510" cy="5340350"/>
            <a:chOff x="2670075" y="3560100"/>
            <a:chExt cx="5858510" cy="5340350"/>
          </a:xfrm>
        </p:grpSpPr>
        <p:sp>
          <p:nvSpPr>
            <p:cNvPr id="21" name="object 21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1141108" y="0"/>
                  </a:moveTo>
                  <a:lnTo>
                    <a:pt x="1141108" y="3193620"/>
                  </a:lnTo>
                </a:path>
                <a:path w="5858509" h="5340350">
                  <a:moveTo>
                    <a:pt x="1141108" y="3193620"/>
                  </a:moveTo>
                  <a:lnTo>
                    <a:pt x="1141108" y="5340151"/>
                  </a:lnTo>
                </a:path>
                <a:path w="5858509" h="5340350">
                  <a:moveTo>
                    <a:pt x="0" y="1099442"/>
                  </a:moveTo>
                  <a:lnTo>
                    <a:pt x="5858013" y="1099442"/>
                  </a:lnTo>
                </a:path>
                <a:path w="5858509" h="5340350">
                  <a:moveTo>
                    <a:pt x="0" y="2146531"/>
                  </a:moveTo>
                  <a:lnTo>
                    <a:pt x="5858013" y="2146531"/>
                  </a:lnTo>
                </a:path>
                <a:path w="5858509" h="5340350">
                  <a:moveTo>
                    <a:pt x="0" y="3193620"/>
                  </a:moveTo>
                  <a:lnTo>
                    <a:pt x="5858013" y="3193620"/>
                  </a:lnTo>
                </a:path>
                <a:path w="5858509" h="5340350">
                  <a:moveTo>
                    <a:pt x="0" y="4240708"/>
                  </a:moveTo>
                  <a:lnTo>
                    <a:pt x="5858013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52354" y="0"/>
                  </a:moveTo>
                  <a:lnTo>
                    <a:pt x="52354" y="5340151"/>
                  </a:lnTo>
                </a:path>
                <a:path w="5858509" h="5340350">
                  <a:moveTo>
                    <a:pt x="5805658" y="0"/>
                  </a:moveTo>
                  <a:lnTo>
                    <a:pt x="5805658" y="5340151"/>
                  </a:lnTo>
                </a:path>
                <a:path w="5858509" h="5340350">
                  <a:moveTo>
                    <a:pt x="0" y="52354"/>
                  </a:moveTo>
                  <a:lnTo>
                    <a:pt x="5858013" y="52354"/>
                  </a:lnTo>
                </a:path>
                <a:path w="5858509" h="5340350">
                  <a:moveTo>
                    <a:pt x="0" y="5287797"/>
                  </a:moveTo>
                  <a:lnTo>
                    <a:pt x="5858013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08855" y="2454304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0289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7999" y="3664810"/>
            <a:ext cx="4422140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7746" y="3858176"/>
            <a:ext cx="14357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5138" y="4879088"/>
            <a:ext cx="1866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2293" y="4659543"/>
            <a:ext cx="4453255" cy="1047115"/>
          </a:xfrm>
          <a:prstGeom prst="rect">
            <a:avLst/>
          </a:prstGeom>
          <a:solidFill>
            <a:srgbClr val="000000"/>
          </a:solidFill>
          <a:ln w="31412">
            <a:solidFill>
              <a:srgbClr val="FFFFFF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outing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6598" y="4879088"/>
            <a:ext cx="95821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0277" y="5722338"/>
            <a:ext cx="1016635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7999" y="5722338"/>
            <a:ext cx="4422140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Peonies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91051" y="5722338"/>
            <a:ext cx="2029460" cy="979169"/>
          </a:xfrm>
          <a:prstGeom prst="rect">
            <a:avLst/>
          </a:prstGeom>
          <a:solidFill>
            <a:srgbClr val="991A5E"/>
          </a:solidFill>
        </p:spPr>
        <p:txBody>
          <a:bodyPr vert="horz" wrap="square" lIns="0" tIns="205104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614"/>
              </a:spcBef>
            </a:pPr>
            <a:r>
              <a:rPr sz="3550" spc="50" dirty="0">
                <a:solidFill>
                  <a:srgbClr val="FFFFFF"/>
                </a:solidFill>
                <a:latin typeface="Verdana"/>
                <a:cs typeface="Verdana"/>
              </a:rPr>
              <a:t>bought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685569" y="3560100"/>
            <a:ext cx="7739380" cy="3246120"/>
            <a:chOff x="9685569" y="3560100"/>
            <a:chExt cx="7739380" cy="3246120"/>
          </a:xfrm>
        </p:grpSpPr>
        <p:sp>
          <p:nvSpPr>
            <p:cNvPr id="12" name="object 12"/>
            <p:cNvSpPr/>
            <p:nvPr/>
          </p:nvSpPr>
          <p:spPr>
            <a:xfrm>
              <a:off x="9685569" y="3560100"/>
              <a:ext cx="7739380" cy="3246120"/>
            </a:xfrm>
            <a:custGeom>
              <a:avLst/>
              <a:gdLst/>
              <a:ahLst/>
              <a:cxnLst/>
              <a:rect l="l" t="t" r="r" b="b"/>
              <a:pathLst>
                <a:path w="7739380" h="3246120">
                  <a:moveTo>
                    <a:pt x="1136724" y="0"/>
                  </a:moveTo>
                  <a:lnTo>
                    <a:pt x="1136724" y="3245974"/>
                  </a:lnTo>
                </a:path>
                <a:path w="7739380" h="3246120">
                  <a:moveTo>
                    <a:pt x="5589776" y="0"/>
                  </a:moveTo>
                  <a:lnTo>
                    <a:pt x="5589776" y="3245974"/>
                  </a:lnTo>
                </a:path>
                <a:path w="7739380" h="3246120">
                  <a:moveTo>
                    <a:pt x="0" y="1099442"/>
                  </a:moveTo>
                  <a:lnTo>
                    <a:pt x="7739150" y="1099442"/>
                  </a:lnTo>
                </a:path>
                <a:path w="7739380" h="3246120">
                  <a:moveTo>
                    <a:pt x="0" y="2146531"/>
                  </a:moveTo>
                  <a:lnTo>
                    <a:pt x="7739150" y="214653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85569" y="3560100"/>
              <a:ext cx="7739380" cy="3246120"/>
            </a:xfrm>
            <a:custGeom>
              <a:avLst/>
              <a:gdLst/>
              <a:ahLst/>
              <a:cxnLst/>
              <a:rect l="l" t="t" r="r" b="b"/>
              <a:pathLst>
                <a:path w="7739380" h="3246120">
                  <a:moveTo>
                    <a:pt x="52354" y="0"/>
                  </a:moveTo>
                  <a:lnTo>
                    <a:pt x="52354" y="3245974"/>
                  </a:lnTo>
                </a:path>
                <a:path w="7739380" h="3246120">
                  <a:moveTo>
                    <a:pt x="7686796" y="0"/>
                  </a:moveTo>
                  <a:lnTo>
                    <a:pt x="7686796" y="3245974"/>
                  </a:lnTo>
                </a:path>
                <a:path w="7739380" h="3246120">
                  <a:moveTo>
                    <a:pt x="0" y="52354"/>
                  </a:moveTo>
                  <a:lnTo>
                    <a:pt x="7739150" y="52354"/>
                  </a:lnTo>
                </a:path>
                <a:path w="7739380" h="3246120">
                  <a:moveTo>
                    <a:pt x="0" y="3193620"/>
                  </a:moveTo>
                  <a:lnTo>
                    <a:pt x="7739150" y="319362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489860" y="2454304"/>
            <a:ext cx="41402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5" dirty="0">
                <a:solidFill>
                  <a:srgbClr val="FFFFFF"/>
                </a:solidFill>
                <a:latin typeface="Verdana"/>
                <a:cs typeface="Verdana"/>
              </a:rPr>
              <a:t>transactions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6987" y="3858176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2637" y="385817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1836" y="4879088"/>
            <a:ext cx="50577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1690" algn="l"/>
              </a:tabLst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Farmers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7582" y="5926176"/>
            <a:ext cx="50031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4885" algn="l"/>
              </a:tabLst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Imagin</a:t>
            </a:r>
            <a:r>
              <a:rPr sz="355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5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80" dirty="0">
                <a:solidFill>
                  <a:srgbClr val="FFFFFF"/>
                </a:solidFill>
                <a:latin typeface="Verdana"/>
                <a:cs typeface="Verdana"/>
              </a:rPr>
              <a:t>land…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4430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8011" y="6973265"/>
            <a:ext cx="31946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Profusion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1373" y="8009883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5085" y="8009883"/>
            <a:ext cx="320040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Peonies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075" y="3560100"/>
            <a:ext cx="5858510" cy="5340350"/>
            <a:chOff x="2670075" y="3560100"/>
            <a:chExt cx="5858510" cy="5340350"/>
          </a:xfrm>
        </p:grpSpPr>
        <p:sp>
          <p:nvSpPr>
            <p:cNvPr id="24" name="object 24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1141108" y="0"/>
                  </a:moveTo>
                  <a:lnTo>
                    <a:pt x="1141108" y="3193620"/>
                  </a:lnTo>
                </a:path>
                <a:path w="5858509" h="5340350">
                  <a:moveTo>
                    <a:pt x="1141108" y="3193620"/>
                  </a:moveTo>
                  <a:lnTo>
                    <a:pt x="1141108" y="5340151"/>
                  </a:lnTo>
                </a:path>
                <a:path w="5858509" h="5340350">
                  <a:moveTo>
                    <a:pt x="0" y="1099442"/>
                  </a:moveTo>
                  <a:lnTo>
                    <a:pt x="5858013" y="1099442"/>
                  </a:lnTo>
                </a:path>
                <a:path w="5858509" h="5340350">
                  <a:moveTo>
                    <a:pt x="0" y="2146531"/>
                  </a:moveTo>
                  <a:lnTo>
                    <a:pt x="5858013" y="2146531"/>
                  </a:lnTo>
                </a:path>
                <a:path w="5858509" h="5340350">
                  <a:moveTo>
                    <a:pt x="0" y="3193620"/>
                  </a:moveTo>
                  <a:lnTo>
                    <a:pt x="5858013" y="3193620"/>
                  </a:lnTo>
                </a:path>
                <a:path w="5858509" h="5340350">
                  <a:moveTo>
                    <a:pt x="0" y="4240708"/>
                  </a:moveTo>
                  <a:lnTo>
                    <a:pt x="5858013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0075" y="3560100"/>
              <a:ext cx="5858510" cy="5340350"/>
            </a:xfrm>
            <a:custGeom>
              <a:avLst/>
              <a:gdLst/>
              <a:ahLst/>
              <a:cxnLst/>
              <a:rect l="l" t="t" r="r" b="b"/>
              <a:pathLst>
                <a:path w="5858509" h="5340350">
                  <a:moveTo>
                    <a:pt x="52354" y="0"/>
                  </a:moveTo>
                  <a:lnTo>
                    <a:pt x="52354" y="5340151"/>
                  </a:lnTo>
                </a:path>
                <a:path w="5858509" h="5340350">
                  <a:moveTo>
                    <a:pt x="5805658" y="0"/>
                  </a:moveTo>
                  <a:lnTo>
                    <a:pt x="5805658" y="5340151"/>
                  </a:lnTo>
                </a:path>
                <a:path w="5858509" h="5340350">
                  <a:moveTo>
                    <a:pt x="0" y="52354"/>
                  </a:moveTo>
                  <a:lnTo>
                    <a:pt x="5858013" y="52354"/>
                  </a:lnTo>
                </a:path>
                <a:path w="5858509" h="5340350">
                  <a:moveTo>
                    <a:pt x="0" y="5287797"/>
                  </a:moveTo>
                  <a:lnTo>
                    <a:pt x="5858013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08855" y="2454304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044409"/>
            <a:ext cx="957516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11082655" cy="29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 TRIGGER name </a:t>
            </a:r>
            <a:r>
              <a:rPr sz="7900" spc="1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ON</a:t>
            </a:r>
            <a:r>
              <a:rPr sz="7900" spc="-1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table</a:t>
            </a:r>
            <a:endParaRPr sz="7900" dirty="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6136" y="2041822"/>
            <a:ext cx="10491827" cy="72249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10847" y="9583139"/>
            <a:ext cx="44824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Profusion</a:t>
            </a:r>
            <a:r>
              <a:rPr sz="3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10" dirty="0">
                <a:solidFill>
                  <a:srgbClr val="FFFFFF"/>
                </a:solidFill>
                <a:latin typeface="Verdana"/>
                <a:cs typeface="Verdana"/>
              </a:rPr>
              <a:t>flowers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45622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5" dirty="0">
                <a:latin typeface="SimSun"/>
                <a:cs typeface="SimSun"/>
              </a:rPr>
            </a:br>
            <a:r>
              <a:rPr sz="7900" spc="-393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INSTEAD OF</a:t>
            </a:r>
            <a:endParaRPr sz="7900" dirty="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45622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FOR</a:t>
            </a:r>
            <a:endParaRPr sz="7900" dirty="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45622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AFTER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052701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45622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AFTER INSERT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18848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45622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AFTER UPDATE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07543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45622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AFTER DELETE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7299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61548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AFTER DELETE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AS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72941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77474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AFTER DELETE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AS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BEGIN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516150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9575165" cy="109326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CREATE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TRIGGER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name </a:t>
            </a:r>
            <a:r>
              <a:rPr sz="7900" spc="-3935" dirty="0">
                <a:latin typeface="SimSun"/>
                <a:cs typeface="SimSun"/>
              </a:rPr>
              <a:t> 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ON</a:t>
            </a:r>
            <a:r>
              <a:rPr lang="en-US" sz="7900" spc="-15" dirty="0">
                <a:latin typeface="SimSun"/>
                <a:cs typeface="SimSun"/>
              </a:rPr>
              <a:t> </a:t>
            </a:r>
            <a:r>
              <a:rPr lang="en-US" sz="7900" spc="5" dirty="0">
                <a:latin typeface="SimSun"/>
                <a:cs typeface="SimSun"/>
              </a:rPr>
              <a:t>table</a:t>
            </a:r>
            <a:br>
              <a:rPr lang="en-US" sz="7900" spc="-393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AFTER DELETE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AS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BEGIN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7900" spc="5" dirty="0">
                <a:latin typeface="SimSun"/>
                <a:cs typeface="SimSun"/>
              </a:rPr>
              <a:t>…</a:t>
            </a:r>
            <a:br>
              <a:rPr lang="en-US" sz="7900" spc="5" dirty="0">
                <a:latin typeface="SimSun"/>
                <a:cs typeface="SimSun"/>
              </a:rPr>
            </a:br>
            <a:r>
              <a:rPr lang="en-US" sz="6000" spc="5" dirty="0">
                <a:latin typeface="SimSun"/>
                <a:cs typeface="SimSun"/>
              </a:rPr>
              <a:t>END;</a:t>
            </a:r>
            <a:endParaRPr sz="79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25215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80022"/>
            <a:ext cx="11618933" cy="96424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lang="en-US" sz="4400" spc="5" dirty="0">
                <a:latin typeface="SimSun"/>
                <a:cs typeface="SimSun"/>
              </a:rPr>
              <a:t>CREATE TRIGGER SELL</a:t>
            </a: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ON collections</a:t>
            </a: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AFTER DELETE</a:t>
            </a: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AS</a:t>
            </a: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BEGIN</a:t>
            </a:r>
            <a:br>
              <a:rPr lang="en-US" sz="4400" spc="5" dirty="0">
                <a:latin typeface="SimSun"/>
                <a:cs typeface="SimSun"/>
              </a:rPr>
            </a:b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	INSERT INTO transactions(</a:t>
            </a:r>
            <a:r>
              <a:rPr lang="en-US" sz="4400" spc="5" dirty="0" err="1">
                <a:latin typeface="SimSun"/>
                <a:cs typeface="SimSun"/>
              </a:rPr>
              <a:t>title,action</a:t>
            </a:r>
            <a:r>
              <a:rPr lang="en-US" sz="4400" spc="5" dirty="0">
                <a:latin typeface="SimSun"/>
                <a:cs typeface="SimSun"/>
              </a:rPr>
              <a:t>)</a:t>
            </a: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	SELECT title, 'Sold'</a:t>
            </a: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	FROM DELETED</a:t>
            </a:r>
            <a:br>
              <a:rPr lang="en-US" sz="4400" spc="5" dirty="0">
                <a:latin typeface="SimSun"/>
                <a:cs typeface="SimSun"/>
              </a:rPr>
            </a:br>
            <a:br>
              <a:rPr lang="en-US" sz="4400" spc="5" dirty="0">
                <a:latin typeface="SimSun"/>
                <a:cs typeface="SimSun"/>
              </a:rPr>
            </a:br>
            <a:r>
              <a:rPr lang="en-US" sz="4400" spc="5" dirty="0">
                <a:latin typeface="SimSun"/>
                <a:cs typeface="SimSun"/>
              </a:rPr>
              <a:t>END;</a:t>
            </a:r>
            <a:endParaRPr sz="44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79825" cy="178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719772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100" dirty="0"/>
              <a:t>Soft</a:t>
            </a:r>
            <a:r>
              <a:rPr sz="7900" spc="-470" dirty="0"/>
              <a:t> </a:t>
            </a:r>
            <a:r>
              <a:rPr sz="7900" spc="80" dirty="0"/>
              <a:t>Deletions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55018" y="3888216"/>
          <a:ext cx="7653020" cy="4715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deleted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88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800870" y="3581042"/>
            <a:ext cx="8493760" cy="5340350"/>
            <a:chOff x="5800870" y="3581042"/>
            <a:chExt cx="8493760" cy="5340350"/>
          </a:xfrm>
        </p:grpSpPr>
        <p:sp>
          <p:nvSpPr>
            <p:cNvPr id="4" name="object 4"/>
            <p:cNvSpPr/>
            <p:nvPr/>
          </p:nvSpPr>
          <p:spPr>
            <a:xfrm>
              <a:off x="5800870" y="3581042"/>
              <a:ext cx="8493760" cy="5340350"/>
            </a:xfrm>
            <a:custGeom>
              <a:avLst/>
              <a:gdLst/>
              <a:ahLst/>
              <a:cxnLst/>
              <a:rect l="l" t="t" r="r" b="b"/>
              <a:pathLst>
                <a:path w="8493760" h="5340350">
                  <a:moveTo>
                    <a:pt x="1113681" y="0"/>
                  </a:moveTo>
                  <a:lnTo>
                    <a:pt x="1113681" y="5340151"/>
                  </a:lnTo>
                </a:path>
                <a:path w="8493760" h="5340350">
                  <a:moveTo>
                    <a:pt x="5818803" y="0"/>
                  </a:moveTo>
                  <a:lnTo>
                    <a:pt x="5818803" y="5340151"/>
                  </a:lnTo>
                </a:path>
                <a:path w="8493760" h="5340350">
                  <a:moveTo>
                    <a:pt x="0" y="1099442"/>
                  </a:moveTo>
                  <a:lnTo>
                    <a:pt x="8493580" y="1099442"/>
                  </a:lnTo>
                </a:path>
                <a:path w="8493760" h="5340350">
                  <a:moveTo>
                    <a:pt x="0" y="2146531"/>
                  </a:moveTo>
                  <a:lnTo>
                    <a:pt x="8493580" y="2146531"/>
                  </a:lnTo>
                </a:path>
                <a:path w="8493760" h="5340350">
                  <a:moveTo>
                    <a:pt x="0" y="3193620"/>
                  </a:moveTo>
                  <a:lnTo>
                    <a:pt x="8493580" y="3193620"/>
                  </a:lnTo>
                </a:path>
                <a:path w="8493760" h="5340350">
                  <a:moveTo>
                    <a:pt x="0" y="4240708"/>
                  </a:moveTo>
                  <a:lnTo>
                    <a:pt x="8493580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0870" y="3581042"/>
              <a:ext cx="8493760" cy="5340350"/>
            </a:xfrm>
            <a:custGeom>
              <a:avLst/>
              <a:gdLst/>
              <a:ahLst/>
              <a:cxnLst/>
              <a:rect l="l" t="t" r="r" b="b"/>
              <a:pathLst>
                <a:path w="8493760" h="5340350">
                  <a:moveTo>
                    <a:pt x="52354" y="0"/>
                  </a:moveTo>
                  <a:lnTo>
                    <a:pt x="52354" y="5340151"/>
                  </a:lnTo>
                </a:path>
                <a:path w="8493760" h="5340350">
                  <a:moveTo>
                    <a:pt x="8441225" y="0"/>
                  </a:moveTo>
                  <a:lnTo>
                    <a:pt x="8441225" y="5340151"/>
                  </a:lnTo>
                </a:path>
                <a:path w="8493760" h="5340350">
                  <a:moveTo>
                    <a:pt x="0" y="52354"/>
                  </a:moveTo>
                  <a:lnTo>
                    <a:pt x="8493580" y="52354"/>
                  </a:lnTo>
                </a:path>
                <a:path w="8493760" h="5340350">
                  <a:moveTo>
                    <a:pt x="0" y="5287797"/>
                  </a:moveTo>
                  <a:lnTo>
                    <a:pt x="8493580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18253" y="2433663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79" y="4680485"/>
            <a:ext cx="1009015" cy="1047115"/>
          </a:xfrm>
          <a:custGeom>
            <a:avLst/>
            <a:gdLst/>
            <a:ahLst/>
            <a:cxnLst/>
            <a:rect l="l" t="t" r="r" b="b"/>
            <a:pathLst>
              <a:path w="1009015" h="1047114">
                <a:moveTo>
                  <a:pt x="0" y="1047088"/>
                </a:moveTo>
                <a:lnTo>
                  <a:pt x="1008972" y="1047088"/>
                </a:lnTo>
                <a:lnTo>
                  <a:pt x="1008972" y="0"/>
                </a:lnTo>
                <a:lnTo>
                  <a:pt x="0" y="0"/>
                </a:lnTo>
                <a:lnTo>
                  <a:pt x="0" y="1047088"/>
                </a:lnTo>
                <a:close/>
              </a:path>
            </a:pathLst>
          </a:custGeom>
          <a:solidFill>
            <a:srgbClr val="991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4540" y="4680489"/>
            <a:ext cx="7275195" cy="1047115"/>
          </a:xfrm>
          <a:custGeom>
            <a:avLst/>
            <a:gdLst/>
            <a:ahLst/>
            <a:cxnLst/>
            <a:rect l="l" t="t" r="r" b="b"/>
            <a:pathLst>
              <a:path w="7275194" h="1047114">
                <a:moveTo>
                  <a:pt x="7275195" y="0"/>
                </a:moveTo>
                <a:lnTo>
                  <a:pt x="4705134" y="0"/>
                </a:lnTo>
                <a:lnTo>
                  <a:pt x="0" y="0"/>
                </a:lnTo>
                <a:lnTo>
                  <a:pt x="0" y="1047089"/>
                </a:lnTo>
                <a:lnTo>
                  <a:pt x="4705134" y="1047089"/>
                </a:lnTo>
                <a:lnTo>
                  <a:pt x="7275195" y="1047089"/>
                </a:lnTo>
                <a:lnTo>
                  <a:pt x="7275195" y="0"/>
                </a:lnTo>
                <a:close/>
              </a:path>
            </a:pathLst>
          </a:custGeom>
          <a:solidFill>
            <a:srgbClr val="991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55018" y="3888216"/>
          <a:ext cx="7653020" cy="4715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deleted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991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88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800870" y="3581042"/>
            <a:ext cx="8493760" cy="5340350"/>
            <a:chOff x="5800870" y="3581042"/>
            <a:chExt cx="8493760" cy="5340350"/>
          </a:xfrm>
        </p:grpSpPr>
        <p:sp>
          <p:nvSpPr>
            <p:cNvPr id="6" name="object 6"/>
            <p:cNvSpPr/>
            <p:nvPr/>
          </p:nvSpPr>
          <p:spPr>
            <a:xfrm>
              <a:off x="5800870" y="3581042"/>
              <a:ext cx="8493760" cy="5340350"/>
            </a:xfrm>
            <a:custGeom>
              <a:avLst/>
              <a:gdLst/>
              <a:ahLst/>
              <a:cxnLst/>
              <a:rect l="l" t="t" r="r" b="b"/>
              <a:pathLst>
                <a:path w="8493760" h="5340350">
                  <a:moveTo>
                    <a:pt x="1113681" y="0"/>
                  </a:moveTo>
                  <a:lnTo>
                    <a:pt x="1113681" y="5340151"/>
                  </a:lnTo>
                </a:path>
                <a:path w="8493760" h="5340350">
                  <a:moveTo>
                    <a:pt x="5818803" y="0"/>
                  </a:moveTo>
                  <a:lnTo>
                    <a:pt x="5818803" y="5340151"/>
                  </a:lnTo>
                </a:path>
                <a:path w="8493760" h="5340350">
                  <a:moveTo>
                    <a:pt x="0" y="1099442"/>
                  </a:moveTo>
                  <a:lnTo>
                    <a:pt x="8493580" y="1099442"/>
                  </a:lnTo>
                </a:path>
                <a:path w="8493760" h="5340350">
                  <a:moveTo>
                    <a:pt x="0" y="2146531"/>
                  </a:moveTo>
                  <a:lnTo>
                    <a:pt x="8493580" y="2146531"/>
                  </a:lnTo>
                </a:path>
                <a:path w="8493760" h="5340350">
                  <a:moveTo>
                    <a:pt x="0" y="3193620"/>
                  </a:moveTo>
                  <a:lnTo>
                    <a:pt x="8493580" y="3193620"/>
                  </a:lnTo>
                </a:path>
                <a:path w="8493760" h="5340350">
                  <a:moveTo>
                    <a:pt x="0" y="4240708"/>
                  </a:moveTo>
                  <a:lnTo>
                    <a:pt x="8493580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0870" y="3581042"/>
              <a:ext cx="8493760" cy="5340350"/>
            </a:xfrm>
            <a:custGeom>
              <a:avLst/>
              <a:gdLst/>
              <a:ahLst/>
              <a:cxnLst/>
              <a:rect l="l" t="t" r="r" b="b"/>
              <a:pathLst>
                <a:path w="8493760" h="5340350">
                  <a:moveTo>
                    <a:pt x="52354" y="0"/>
                  </a:moveTo>
                  <a:lnTo>
                    <a:pt x="52354" y="5340151"/>
                  </a:lnTo>
                </a:path>
                <a:path w="8493760" h="5340350">
                  <a:moveTo>
                    <a:pt x="8441225" y="0"/>
                  </a:moveTo>
                  <a:lnTo>
                    <a:pt x="8441225" y="5340151"/>
                  </a:lnTo>
                </a:path>
                <a:path w="8493760" h="5340350">
                  <a:moveTo>
                    <a:pt x="0" y="52354"/>
                  </a:moveTo>
                  <a:lnTo>
                    <a:pt x="8493580" y="52354"/>
                  </a:lnTo>
                </a:path>
                <a:path w="8493760" h="5340350">
                  <a:moveTo>
                    <a:pt x="0" y="5287797"/>
                  </a:moveTo>
                  <a:lnTo>
                    <a:pt x="8493580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18253" y="2433663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79" y="4680485"/>
            <a:ext cx="1009015" cy="1047115"/>
          </a:xfrm>
          <a:custGeom>
            <a:avLst/>
            <a:gdLst/>
            <a:ahLst/>
            <a:cxnLst/>
            <a:rect l="l" t="t" r="r" b="b"/>
            <a:pathLst>
              <a:path w="1009015" h="1047114">
                <a:moveTo>
                  <a:pt x="0" y="1047088"/>
                </a:moveTo>
                <a:lnTo>
                  <a:pt x="1008972" y="1047088"/>
                </a:lnTo>
                <a:lnTo>
                  <a:pt x="1008972" y="0"/>
                </a:lnTo>
                <a:lnTo>
                  <a:pt x="0" y="0"/>
                </a:lnTo>
                <a:lnTo>
                  <a:pt x="0" y="1047088"/>
                </a:lnTo>
                <a:close/>
              </a:path>
            </a:pathLst>
          </a:custGeom>
          <a:solidFill>
            <a:srgbClr val="991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4540" y="4680489"/>
            <a:ext cx="7275195" cy="1047115"/>
          </a:xfrm>
          <a:custGeom>
            <a:avLst/>
            <a:gdLst/>
            <a:ahLst/>
            <a:cxnLst/>
            <a:rect l="l" t="t" r="r" b="b"/>
            <a:pathLst>
              <a:path w="7275194" h="1047114">
                <a:moveTo>
                  <a:pt x="7275195" y="0"/>
                </a:moveTo>
                <a:lnTo>
                  <a:pt x="4705134" y="0"/>
                </a:lnTo>
                <a:lnTo>
                  <a:pt x="0" y="0"/>
                </a:lnTo>
                <a:lnTo>
                  <a:pt x="0" y="1047089"/>
                </a:lnTo>
                <a:lnTo>
                  <a:pt x="4705134" y="1047089"/>
                </a:lnTo>
                <a:lnTo>
                  <a:pt x="7275195" y="1047089"/>
                </a:lnTo>
                <a:lnTo>
                  <a:pt x="7275195" y="0"/>
                </a:lnTo>
                <a:close/>
              </a:path>
            </a:pathLst>
          </a:custGeom>
          <a:solidFill>
            <a:srgbClr val="991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55018" y="3888216"/>
          <a:ext cx="7653020" cy="4715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550" spc="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deleted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991A5E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991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Imaginative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land…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88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Peonies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751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800870" y="3581042"/>
            <a:ext cx="8493760" cy="5340350"/>
            <a:chOff x="5800870" y="3581042"/>
            <a:chExt cx="8493760" cy="5340350"/>
          </a:xfrm>
        </p:grpSpPr>
        <p:sp>
          <p:nvSpPr>
            <p:cNvPr id="6" name="object 6"/>
            <p:cNvSpPr/>
            <p:nvPr/>
          </p:nvSpPr>
          <p:spPr>
            <a:xfrm>
              <a:off x="5800870" y="3581042"/>
              <a:ext cx="8493760" cy="5340350"/>
            </a:xfrm>
            <a:custGeom>
              <a:avLst/>
              <a:gdLst/>
              <a:ahLst/>
              <a:cxnLst/>
              <a:rect l="l" t="t" r="r" b="b"/>
              <a:pathLst>
                <a:path w="8493760" h="5340350">
                  <a:moveTo>
                    <a:pt x="1113681" y="0"/>
                  </a:moveTo>
                  <a:lnTo>
                    <a:pt x="1113681" y="5340151"/>
                  </a:lnTo>
                </a:path>
                <a:path w="8493760" h="5340350">
                  <a:moveTo>
                    <a:pt x="5818803" y="0"/>
                  </a:moveTo>
                  <a:lnTo>
                    <a:pt x="5818803" y="5340151"/>
                  </a:lnTo>
                </a:path>
                <a:path w="8493760" h="5340350">
                  <a:moveTo>
                    <a:pt x="0" y="1099442"/>
                  </a:moveTo>
                  <a:lnTo>
                    <a:pt x="8493580" y="1099442"/>
                  </a:lnTo>
                </a:path>
                <a:path w="8493760" h="5340350">
                  <a:moveTo>
                    <a:pt x="0" y="2146531"/>
                  </a:moveTo>
                  <a:lnTo>
                    <a:pt x="8493580" y="2146531"/>
                  </a:lnTo>
                </a:path>
                <a:path w="8493760" h="5340350">
                  <a:moveTo>
                    <a:pt x="0" y="3193620"/>
                  </a:moveTo>
                  <a:lnTo>
                    <a:pt x="8493580" y="3193620"/>
                  </a:lnTo>
                </a:path>
                <a:path w="8493760" h="5340350">
                  <a:moveTo>
                    <a:pt x="0" y="4240708"/>
                  </a:moveTo>
                  <a:lnTo>
                    <a:pt x="8493580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0870" y="3581042"/>
              <a:ext cx="8493760" cy="5340350"/>
            </a:xfrm>
            <a:custGeom>
              <a:avLst/>
              <a:gdLst/>
              <a:ahLst/>
              <a:cxnLst/>
              <a:rect l="l" t="t" r="r" b="b"/>
              <a:pathLst>
                <a:path w="8493760" h="5340350">
                  <a:moveTo>
                    <a:pt x="52354" y="0"/>
                  </a:moveTo>
                  <a:lnTo>
                    <a:pt x="52354" y="5340151"/>
                  </a:lnTo>
                </a:path>
                <a:path w="8493760" h="5340350">
                  <a:moveTo>
                    <a:pt x="8441225" y="0"/>
                  </a:moveTo>
                  <a:lnTo>
                    <a:pt x="8441225" y="5340151"/>
                  </a:lnTo>
                </a:path>
                <a:path w="8493760" h="5340350">
                  <a:moveTo>
                    <a:pt x="0" y="52354"/>
                  </a:moveTo>
                  <a:lnTo>
                    <a:pt x="8493580" y="52354"/>
                  </a:lnTo>
                </a:path>
                <a:path w="8493760" h="5340350">
                  <a:moveTo>
                    <a:pt x="0" y="5287797"/>
                  </a:moveTo>
                  <a:lnTo>
                    <a:pt x="8493580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18253" y="2433663"/>
            <a:ext cx="3667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collections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88853"/>
            <a:ext cx="24968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riting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3083916"/>
            <a:ext cx="14747240" cy="31248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79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1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7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85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850" spc="-220" dirty="0">
                <a:solidFill>
                  <a:srgbClr val="FFFFFF"/>
                </a:solidFill>
                <a:latin typeface="Verdana"/>
                <a:cs typeface="Verdana"/>
              </a:rPr>
              <a:t>tabase</a:t>
            </a:r>
            <a:r>
              <a:rPr sz="11850" spc="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-70" dirty="0">
                <a:solidFill>
                  <a:srgbClr val="FFFFFF"/>
                </a:solidFill>
                <a:latin typeface="Verdana"/>
                <a:cs typeface="Verdana"/>
              </a:rPr>
              <a:t>wit</a:t>
            </a:r>
            <a:r>
              <a:rPr sz="11850" spc="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9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1842" y="2324536"/>
            <a:ext cx="10460414" cy="66594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94908" y="9397371"/>
            <a:ext cx="57143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Farmers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35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dawn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63817" y="2670075"/>
          <a:ext cx="16379825" cy="2617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accession_number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acquired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Profusion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flowers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56.257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1956-04-12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Farmers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at</a:t>
                      </a:r>
                      <a:r>
                        <a:rPr sz="355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dawn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11.6152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1911-08-03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1379</Words>
  <Application>Microsoft Office PowerPoint</Application>
  <PresentationFormat>Custom</PresentationFormat>
  <Paragraphs>752</Paragraphs>
  <Slides>74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SimSun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Insert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INTO table (column0, …)  VALUES</vt:lpstr>
      <vt:lpstr>PowerPoint Presentation</vt:lpstr>
      <vt:lpstr>PowerPoint Presentation</vt:lpstr>
      <vt:lpstr>.import</vt:lpstr>
      <vt:lpstr>.import --csv --skip 1</vt:lpstr>
      <vt:lpstr>PowerPoint Presentation</vt:lpstr>
      <vt:lpstr>PowerPoint Presentation</vt:lpstr>
      <vt:lpstr>INSERT INTO table0 (column0, …)  SELECT column0, … FROM table1;</vt:lpstr>
      <vt:lpstr>Delete</vt:lpstr>
      <vt:lpstr>PowerPoint Presentation</vt:lpstr>
      <vt:lpstr>PowerPoint Presentation</vt:lpstr>
      <vt:lpstr>PowerPoint Presentation</vt:lpstr>
      <vt:lpstr>DELETE FROM table WHERE condition;</vt:lpstr>
      <vt:lpstr>PowerPoint Presentation</vt:lpstr>
      <vt:lpstr>PowerPoint Presentation</vt:lpstr>
      <vt:lpstr>PowerPoint Presentation</vt:lpstr>
      <vt:lpstr>Foreign Key Constraints</vt:lpstr>
      <vt:lpstr>PowerPoint Presentation</vt:lpstr>
      <vt:lpstr>collections</vt:lpstr>
      <vt:lpstr>collections</vt:lpstr>
      <vt:lpstr>collections</vt:lpstr>
      <vt:lpstr>collections</vt:lpstr>
      <vt:lpstr>FOREIGN KEY("artist_id") REFERENCES "artists"("id")</vt:lpstr>
      <vt:lpstr>FOREIGN KEY("artist_id") REFERENCES "artists"("id")  ON DELETE …</vt:lpstr>
      <vt:lpstr>FOREIGN KEY("artist_id") REFERENCES "artists"("id")  ON DELETE RESTRICT</vt:lpstr>
      <vt:lpstr>FOREIGN KEY("artist_id") REFERENCES "artists"("id")  ON DELETE NO ACTION</vt:lpstr>
      <vt:lpstr>FOREIGN KEY("artist_id") REFERENCES "artists"("id")  ON DELETE SET NULL</vt:lpstr>
      <vt:lpstr>FOREIGN KEY("artist_id") REFERENCES "artists"("id")  ON DELETE SET DEFAULT</vt:lpstr>
      <vt:lpstr>FOREIGN KEY("artist_id") REFERENCES "artists"("id")  ON DELETE CASCADE</vt:lpstr>
      <vt:lpstr>collections</vt:lpstr>
      <vt:lpstr>collections</vt:lpstr>
      <vt:lpstr>collections</vt:lpstr>
      <vt:lpstr>collections</vt:lpstr>
      <vt:lpstr>Update</vt:lpstr>
      <vt:lpstr>collections</vt:lpstr>
      <vt:lpstr>collections</vt:lpstr>
      <vt:lpstr>collections</vt:lpstr>
      <vt:lpstr>UPDATE table SET column0 = value0, …  WHERE condition;</vt:lpstr>
      <vt:lpstr>Triggers</vt:lpstr>
      <vt:lpstr>collections</vt:lpstr>
      <vt:lpstr>collections</vt:lpstr>
      <vt:lpstr>transactions</vt:lpstr>
      <vt:lpstr>collections</vt:lpstr>
      <vt:lpstr>collections</vt:lpstr>
      <vt:lpstr>collections</vt:lpstr>
      <vt:lpstr>collections</vt:lpstr>
      <vt:lpstr>CREATE TRIGGER name</vt:lpstr>
      <vt:lpstr>CREATE TRIGGER name  ON table</vt:lpstr>
      <vt:lpstr>CREATE TRIGGER name ON table  INSTEAD OF</vt:lpstr>
      <vt:lpstr>CREATE TRIGGER name   ON table FOR</vt:lpstr>
      <vt:lpstr>CREATE TRIGGER name   ON table AFTER</vt:lpstr>
      <vt:lpstr>CREATE TRIGGER name   ON table AFTER INSERT</vt:lpstr>
      <vt:lpstr>CREATE TRIGGER name   ON table AFTER UPDATE</vt:lpstr>
      <vt:lpstr>CREATE TRIGGER name   ON table AFTER DELETE</vt:lpstr>
      <vt:lpstr>CREATE TRIGGER name   ON table AFTER DELETE AS</vt:lpstr>
      <vt:lpstr>CREATE TRIGGER name   ON table AFTER DELETE AS BEGIN</vt:lpstr>
      <vt:lpstr>CREATE TRIGGER name   ON table AFTER DELETE AS BEGIN … END;</vt:lpstr>
      <vt:lpstr>CREATE TRIGGER SELL ON collections AFTER DELETE AS BEGIN   INSERT INTO transactions(title,action)  SELECT title, 'Sold'  FROM DELETED  END;</vt:lpstr>
      <vt:lpstr>Soft Deletions</vt:lpstr>
      <vt:lpstr>collections</vt:lpstr>
      <vt:lpstr>collections</vt:lpstr>
      <vt:lpstr>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cp:lastModifiedBy>Usama Riaz</cp:lastModifiedBy>
  <cp:revision>4</cp:revision>
  <dcterms:created xsi:type="dcterms:W3CDTF">2024-01-24T09:58:49Z</dcterms:created>
  <dcterms:modified xsi:type="dcterms:W3CDTF">2024-02-01T07:06:46Z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2024-01-24T00:00:00Z</vt:filetime>
  </property>
</Properties>
</file>