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ebp" ContentType="image/webp"/>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52"/>
  </p:notesMasterIdLst>
  <p:sldIdLst>
    <p:sldId id="256" r:id="rId2"/>
    <p:sldId id="258" r:id="rId3"/>
    <p:sldId id="265" r:id="rId4"/>
    <p:sldId id="259" r:id="rId5"/>
    <p:sldId id="260" r:id="rId6"/>
    <p:sldId id="262" r:id="rId7"/>
    <p:sldId id="266" r:id="rId8"/>
    <p:sldId id="257" r:id="rId9"/>
    <p:sldId id="268"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5" r:id="rId35"/>
    <p:sldId id="307" r:id="rId36"/>
    <p:sldId id="308" r:id="rId37"/>
    <p:sldId id="323" r:id="rId38"/>
    <p:sldId id="324" r:id="rId39"/>
    <p:sldId id="325" r:id="rId40"/>
    <p:sldId id="326" r:id="rId41"/>
    <p:sldId id="327" r:id="rId42"/>
    <p:sldId id="328" r:id="rId43"/>
    <p:sldId id="329" r:id="rId44"/>
    <p:sldId id="330" r:id="rId45"/>
    <p:sldId id="331" r:id="rId46"/>
    <p:sldId id="332" r:id="rId47"/>
    <p:sldId id="339" r:id="rId48"/>
    <p:sldId id="340" r:id="rId49"/>
    <p:sldId id="341" r:id="rId50"/>
    <p:sldId id="46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1" d="100"/>
          <a:sy n="71"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1.wmf"/><Relationship Id="rId7" Type="http://schemas.openxmlformats.org/officeDocument/2006/relationships/image" Target="../media/image19.wmf"/><Relationship Id="rId2" Type="http://schemas.openxmlformats.org/officeDocument/2006/relationships/image" Target="../media/image10.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20.wmf"/><Relationship Id="rId2" Type="http://schemas.openxmlformats.org/officeDocument/2006/relationships/image" Target="../media/image10.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837327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p:cNvSpPr>
          <p:nvPr>
            <p:ph type="sldNum" sz="quarter"/>
          </p:nvPr>
        </p:nvSpPr>
        <p:spPr>
          <a:xfrm>
            <a:off x="3962400" y="8839200"/>
            <a:ext cx="3048000" cy="457200"/>
          </a:xfrm>
          <a:prstGeom prst="rect">
            <a:avLst/>
          </a:prstGeom>
          <a:noFill/>
          <a:ln w="9525">
            <a:noFill/>
          </a:ln>
        </p:spPr>
        <p:txBody>
          <a:bodyPr anchor="b" anchorCtr="0"/>
          <a:lstStyle/>
          <a:p>
            <a:pPr lvl="0" algn="r"/>
            <a:fld id="{9A0DB2DC-4C9A-4742-B13C-FB6460FD3503}" type="slidenum">
              <a:rPr lang="en-US" altLang="en-US" sz="1200" dirty="0"/>
              <a:t>10</a:t>
            </a:fld>
            <a:endParaRPr lang="en-US" altLang="en-US" sz="1200" dirty="0"/>
          </a:p>
        </p:txBody>
      </p:sp>
      <p:sp>
        <p:nvSpPr>
          <p:cNvPr id="44035" name="Rectangle 2"/>
          <p:cNvSpPr>
            <a:spLocks noGrp="1" noRot="1" noChangeAspect="1" noTextEdit="1"/>
          </p:cNvSpPr>
          <p:nvPr>
            <p:ph type="sldImg"/>
          </p:nvPr>
        </p:nvSpPr>
        <p:spPr/>
      </p:sp>
      <p:sp>
        <p:nvSpPr>
          <p:cNvPr id="44036" name="Rectangle 3"/>
          <p:cNvSpPr>
            <a:spLocks noGrp="1"/>
          </p:cNvSpPr>
          <p:nvPr>
            <p:ph type="body" idx="1"/>
          </p:nvPr>
        </p:nvSpPr>
        <p:spPr/>
        <p:txBody>
          <a:bodyPr wrap="square" lIns="91440" tIns="45720" rIns="91440" bIns="45720" anchor="t" anchorCtr="0"/>
          <a:lstStyle/>
          <a:p>
            <a:pPr lvl="0"/>
            <a:endParaRPr lang="en-US" altLang="en-US" dirty="0"/>
          </a:p>
        </p:txBody>
      </p:sp>
    </p:spTree>
    <p:extLst>
      <p:ext uri="{BB962C8B-B14F-4D97-AF65-F5344CB8AC3E}">
        <p14:creationId xmlns:p14="http://schemas.microsoft.com/office/powerpoint/2010/main" val="2615304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p:cNvSpPr>
          <p:nvPr>
            <p:ph type="sldNum" sz="quarter"/>
          </p:nvPr>
        </p:nvSpPr>
        <p:spPr>
          <a:xfrm>
            <a:off x="3962400" y="8839200"/>
            <a:ext cx="3048000" cy="457200"/>
          </a:xfrm>
          <a:prstGeom prst="rect">
            <a:avLst/>
          </a:prstGeom>
          <a:noFill/>
          <a:ln w="9525">
            <a:noFill/>
          </a:ln>
        </p:spPr>
        <p:txBody>
          <a:bodyPr anchor="b" anchorCtr="0"/>
          <a:lstStyle/>
          <a:p>
            <a:pPr lvl="0" algn="r"/>
            <a:fld id="{9A0DB2DC-4C9A-4742-B13C-FB6460FD3503}" type="slidenum">
              <a:rPr lang="en-US" altLang="en-US" sz="1200" dirty="0">
                <a:latin typeface="Arial" panose="020B0604020202020204" pitchFamily="34" charset="0"/>
              </a:rPr>
              <a:t>21</a:t>
            </a:fld>
            <a:endParaRPr lang="en-US" altLang="en-US" sz="1200" dirty="0">
              <a:latin typeface="Arial" panose="020B0604020202020204" pitchFamily="34" charset="0"/>
            </a:endParaRPr>
          </a:p>
        </p:txBody>
      </p:sp>
      <p:sp>
        <p:nvSpPr>
          <p:cNvPr id="53251" name="Rectangle 2"/>
          <p:cNvSpPr>
            <a:spLocks noGrp="1" noRot="1" noChangeAspect="1" noTextEdit="1"/>
          </p:cNvSpPr>
          <p:nvPr>
            <p:ph type="sldImg"/>
          </p:nvPr>
        </p:nvSpPr>
        <p:spPr/>
      </p:sp>
      <p:sp>
        <p:nvSpPr>
          <p:cNvPr id="53252"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extLst>
      <p:ext uri="{BB962C8B-B14F-4D97-AF65-F5344CB8AC3E}">
        <p14:creationId xmlns:p14="http://schemas.microsoft.com/office/powerpoint/2010/main" val="4009647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p:cNvSpPr>
          <p:nvPr>
            <p:ph type="sldNum" sz="quarter"/>
          </p:nvPr>
        </p:nvSpPr>
        <p:spPr>
          <a:xfrm>
            <a:off x="3962400" y="8839200"/>
            <a:ext cx="3048000" cy="457200"/>
          </a:xfrm>
          <a:prstGeom prst="rect">
            <a:avLst/>
          </a:prstGeom>
          <a:noFill/>
          <a:ln w="9525">
            <a:noFill/>
          </a:ln>
        </p:spPr>
        <p:txBody>
          <a:bodyPr anchor="b" anchorCtr="0"/>
          <a:lstStyle/>
          <a:p>
            <a:pPr lvl="0" algn="r"/>
            <a:fld id="{9A0DB2DC-4C9A-4742-B13C-FB6460FD3503}" type="slidenum">
              <a:rPr lang="en-US" altLang="en-US" sz="1200" dirty="0">
                <a:latin typeface="Arial" panose="020B0604020202020204" pitchFamily="34" charset="0"/>
              </a:rPr>
              <a:t>22</a:t>
            </a:fld>
            <a:endParaRPr lang="en-US" altLang="en-US" sz="1200" dirty="0">
              <a:latin typeface="Arial" panose="020B0604020202020204" pitchFamily="34" charset="0"/>
            </a:endParaRPr>
          </a:p>
        </p:txBody>
      </p:sp>
      <p:sp>
        <p:nvSpPr>
          <p:cNvPr id="54275" name="Rectangle 2"/>
          <p:cNvSpPr>
            <a:spLocks noGrp="1" noRot="1" noChangeAspect="1" noTextEdit="1"/>
          </p:cNvSpPr>
          <p:nvPr>
            <p:ph type="sldImg"/>
          </p:nvPr>
        </p:nvSpPr>
        <p:spPr/>
      </p:sp>
      <p:sp>
        <p:nvSpPr>
          <p:cNvPr id="54276"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extLst>
      <p:ext uri="{BB962C8B-B14F-4D97-AF65-F5344CB8AC3E}">
        <p14:creationId xmlns:p14="http://schemas.microsoft.com/office/powerpoint/2010/main" val="334119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p:cNvSpPr>
          <p:nvPr>
            <p:ph type="sldNum" sz="quarter"/>
          </p:nvPr>
        </p:nvSpPr>
        <p:spPr>
          <a:xfrm>
            <a:off x="3962400" y="8839200"/>
            <a:ext cx="3048000" cy="457200"/>
          </a:xfrm>
          <a:prstGeom prst="rect">
            <a:avLst/>
          </a:prstGeom>
          <a:noFill/>
          <a:ln w="9525">
            <a:noFill/>
          </a:ln>
        </p:spPr>
        <p:txBody>
          <a:bodyPr anchor="b" anchorCtr="0"/>
          <a:lstStyle/>
          <a:p>
            <a:pPr lvl="0" algn="r"/>
            <a:fld id="{9A0DB2DC-4C9A-4742-B13C-FB6460FD3503}" type="slidenum">
              <a:rPr lang="en-US" altLang="en-US" sz="1200" dirty="0"/>
              <a:t>23</a:t>
            </a:fld>
            <a:endParaRPr lang="en-US" altLang="en-US" sz="1200" dirty="0"/>
          </a:p>
        </p:txBody>
      </p:sp>
      <p:sp>
        <p:nvSpPr>
          <p:cNvPr id="55299" name="Rectangle 2"/>
          <p:cNvSpPr>
            <a:spLocks noGrp="1" noRot="1" noChangeAspect="1" noTextEdit="1"/>
          </p:cNvSpPr>
          <p:nvPr>
            <p:ph type="sldImg"/>
          </p:nvPr>
        </p:nvSpPr>
        <p:spPr/>
      </p:sp>
      <p:sp>
        <p:nvSpPr>
          <p:cNvPr id="55300" name="Rectangle 3"/>
          <p:cNvSpPr>
            <a:spLocks noGrp="1"/>
          </p:cNvSpPr>
          <p:nvPr>
            <p:ph type="body" idx="1"/>
          </p:nvPr>
        </p:nvSpPr>
        <p:spPr/>
        <p:txBody>
          <a:bodyPr wrap="square" lIns="91440" tIns="45720" rIns="91440" bIns="45720" anchor="t" anchorCtr="0"/>
          <a:lstStyle/>
          <a:p>
            <a:pPr lvl="0"/>
            <a:endParaRPr lang="en-US" altLang="en-US" dirty="0"/>
          </a:p>
        </p:txBody>
      </p:sp>
    </p:spTree>
    <p:extLst>
      <p:ext uri="{BB962C8B-B14F-4D97-AF65-F5344CB8AC3E}">
        <p14:creationId xmlns:p14="http://schemas.microsoft.com/office/powerpoint/2010/main" val="2484125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p:cNvSpPr>
          <p:nvPr>
            <p:ph type="sldNum" sz="quarter"/>
          </p:nvPr>
        </p:nvSpPr>
        <p:spPr>
          <a:xfrm>
            <a:off x="3962400" y="8839200"/>
            <a:ext cx="3048000" cy="457200"/>
          </a:xfrm>
          <a:prstGeom prst="rect">
            <a:avLst/>
          </a:prstGeom>
          <a:noFill/>
          <a:ln w="9525">
            <a:noFill/>
          </a:ln>
        </p:spPr>
        <p:txBody>
          <a:bodyPr anchor="b" anchorCtr="0"/>
          <a:lstStyle/>
          <a:p>
            <a:pPr lvl="0" algn="r"/>
            <a:fld id="{9A0DB2DC-4C9A-4742-B13C-FB6460FD3503}" type="slidenum">
              <a:rPr lang="en-US" altLang="en-US" sz="1200" dirty="0"/>
              <a:t>25</a:t>
            </a:fld>
            <a:endParaRPr lang="en-US" altLang="en-US" sz="1200" dirty="0"/>
          </a:p>
        </p:txBody>
      </p:sp>
      <p:sp>
        <p:nvSpPr>
          <p:cNvPr id="56323" name="Rectangle 2"/>
          <p:cNvSpPr>
            <a:spLocks noGrp="1" noRot="1" noChangeAspect="1" noTextEdit="1"/>
          </p:cNvSpPr>
          <p:nvPr>
            <p:ph type="sldImg"/>
          </p:nvPr>
        </p:nvSpPr>
        <p:spPr>
          <a:solidFill>
            <a:srgbClr val="FFFFFF">
              <a:alpha val="100000"/>
            </a:srgbClr>
          </a:solidFill>
        </p:spPr>
      </p:sp>
      <p:sp>
        <p:nvSpPr>
          <p:cNvPr id="56324"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lstStyle/>
          <a:p>
            <a:pPr lvl="0" eaLnBrk="1" hangingPunct="1"/>
            <a:endParaRPr lang="en-US" altLang="en-US" dirty="0"/>
          </a:p>
        </p:txBody>
      </p:sp>
    </p:spTree>
    <p:extLst>
      <p:ext uri="{BB962C8B-B14F-4D97-AF65-F5344CB8AC3E}">
        <p14:creationId xmlns:p14="http://schemas.microsoft.com/office/powerpoint/2010/main" val="3001835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p:cNvSpPr>
          <p:nvPr>
            <p:ph type="sldNum" sz="quarter"/>
          </p:nvPr>
        </p:nvSpPr>
        <p:spPr>
          <a:xfrm>
            <a:off x="3962400" y="8839200"/>
            <a:ext cx="3048000" cy="457200"/>
          </a:xfrm>
          <a:prstGeom prst="rect">
            <a:avLst/>
          </a:prstGeom>
          <a:noFill/>
          <a:ln w="9525">
            <a:noFill/>
          </a:ln>
        </p:spPr>
        <p:txBody>
          <a:bodyPr anchor="b" anchorCtr="0"/>
          <a:lstStyle/>
          <a:p>
            <a:pPr lvl="0" algn="r"/>
            <a:fld id="{9A0DB2DC-4C9A-4742-B13C-FB6460FD3503}" type="slidenum">
              <a:rPr lang="en-US" altLang="en-US" sz="1200" dirty="0"/>
              <a:t>35</a:t>
            </a:fld>
            <a:endParaRPr lang="en-US" altLang="en-US" sz="1200" dirty="0"/>
          </a:p>
        </p:txBody>
      </p:sp>
      <p:sp>
        <p:nvSpPr>
          <p:cNvPr id="57347" name="Rectangle 2"/>
          <p:cNvSpPr>
            <a:spLocks noGrp="1" noRot="1" noChangeAspect="1" noTextEdit="1"/>
          </p:cNvSpPr>
          <p:nvPr>
            <p:ph type="sldImg"/>
          </p:nvPr>
        </p:nvSpPr>
        <p:spPr/>
      </p:sp>
      <p:sp>
        <p:nvSpPr>
          <p:cNvPr id="57348" name="Rectangle 3"/>
          <p:cNvSpPr>
            <a:spLocks noGrp="1"/>
          </p:cNvSpPr>
          <p:nvPr>
            <p:ph type="body" idx="1"/>
          </p:nvPr>
        </p:nvSpPr>
        <p:spPr/>
        <p:txBody>
          <a:bodyPr wrap="square" lIns="91440" tIns="45720" rIns="91440" bIns="45720" anchor="t" anchorCtr="0"/>
          <a:lstStyle/>
          <a:p>
            <a:pPr lvl="0"/>
            <a:endParaRPr lang="en-US" altLang="en-US" dirty="0"/>
          </a:p>
        </p:txBody>
      </p:sp>
    </p:spTree>
    <p:extLst>
      <p:ext uri="{BB962C8B-B14F-4D97-AF65-F5344CB8AC3E}">
        <p14:creationId xmlns:p14="http://schemas.microsoft.com/office/powerpoint/2010/main" val="2858675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t>38</a:t>
            </a:fld>
            <a:endParaRPr lang="en-US" sz="1200" dirty="0"/>
          </a:p>
        </p:txBody>
      </p:sp>
      <p:sp>
        <p:nvSpPr>
          <p:cNvPr id="73731" name="Rectangle 2"/>
          <p:cNvSpPr>
            <a:spLocks noGrp="1" noRot="1" noChangeAspect="1" noTextEdit="1"/>
          </p:cNvSpPr>
          <p:nvPr>
            <p:ph type="sldImg"/>
          </p:nvPr>
        </p:nvSpPr>
        <p:spPr>
          <a:xfrm>
            <a:off x="684213" y="587375"/>
            <a:ext cx="5345112" cy="3008313"/>
          </a:xfrm>
        </p:spPr>
      </p:sp>
      <p:sp>
        <p:nvSpPr>
          <p:cNvPr id="73732" name="Rectangle 3"/>
          <p:cNvSpPr>
            <a:spLocks noGrp="1"/>
          </p:cNvSpPr>
          <p:nvPr>
            <p:ph type="body" idx="1"/>
          </p:nvPr>
        </p:nvSpPr>
        <p:spPr>
          <a:xfrm>
            <a:off x="685800" y="4343400"/>
            <a:ext cx="5486400" cy="4114800"/>
          </a:xfrm>
        </p:spPr>
        <p:txBody>
          <a:bodyPr wrap="square" lIns="91440" tIns="45720" rIns="91440" bIns="45720" anchor="t" anchorCtr="0"/>
          <a:lstStyle/>
          <a:p>
            <a:pPr lvl="0" eaLnBrk="1" hangingPunct="1"/>
            <a:endParaRPr dirty="0"/>
          </a:p>
        </p:txBody>
      </p:sp>
      <p:sp>
        <p:nvSpPr>
          <p:cNvPr id="73733" name="Footer Placeholder 1"/>
          <p:cNvSpPr txBox="1">
            <a:spLocks noGrp="1"/>
          </p:cNvSpPr>
          <p:nvPr>
            <p:ph type="ftr" sz="quarter"/>
          </p:nvPr>
        </p:nvSpPr>
        <p:spPr>
          <a:xfrm>
            <a:off x="0" y="8686800"/>
            <a:ext cx="2971800" cy="457200"/>
          </a:xfrm>
          <a:prstGeom prst="rect">
            <a:avLst/>
          </a:prstGeom>
          <a:noFill/>
          <a:ln w="9525">
            <a:noFill/>
          </a:ln>
        </p:spPr>
        <p:txBody>
          <a:bodyPr anchor="b" anchorCtr="0"/>
          <a:lstStyle/>
          <a:p>
            <a:pPr lvl="0" eaLnBrk="1" hangingPunct="1"/>
            <a:endParaRPr sz="1200" dirty="0"/>
          </a:p>
        </p:txBody>
      </p:sp>
    </p:spTree>
    <p:extLst>
      <p:ext uri="{BB962C8B-B14F-4D97-AF65-F5344CB8AC3E}">
        <p14:creationId xmlns:p14="http://schemas.microsoft.com/office/powerpoint/2010/main" val="946714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t>39</a:t>
            </a:fld>
            <a:endParaRPr lang="en-US" sz="1200" dirty="0"/>
          </a:p>
        </p:txBody>
      </p:sp>
      <p:sp>
        <p:nvSpPr>
          <p:cNvPr id="74755" name="Rectangle 2"/>
          <p:cNvSpPr>
            <a:spLocks noGrp="1" noRot="1" noChangeAspect="1" noTextEdit="1"/>
          </p:cNvSpPr>
          <p:nvPr>
            <p:ph type="sldImg"/>
          </p:nvPr>
        </p:nvSpPr>
        <p:spPr>
          <a:xfrm>
            <a:off x="684213" y="587375"/>
            <a:ext cx="5345112" cy="3008313"/>
          </a:xfrm>
        </p:spPr>
      </p:sp>
      <p:sp>
        <p:nvSpPr>
          <p:cNvPr id="74756" name="Rectangle 3"/>
          <p:cNvSpPr>
            <a:spLocks noGrp="1"/>
          </p:cNvSpPr>
          <p:nvPr>
            <p:ph type="body" idx="1"/>
          </p:nvPr>
        </p:nvSpPr>
        <p:spPr>
          <a:xfrm>
            <a:off x="685800" y="4343400"/>
            <a:ext cx="5486400" cy="4114800"/>
          </a:xfrm>
        </p:spPr>
        <p:txBody>
          <a:bodyPr wrap="square" lIns="91440" tIns="45720" rIns="91440" bIns="45720" anchor="t" anchorCtr="0"/>
          <a:lstStyle/>
          <a:p>
            <a:pPr lvl="0" eaLnBrk="1" hangingPunct="1"/>
            <a:endParaRPr dirty="0"/>
          </a:p>
        </p:txBody>
      </p:sp>
      <p:sp>
        <p:nvSpPr>
          <p:cNvPr id="74757" name="Footer Placeholder 1"/>
          <p:cNvSpPr txBox="1">
            <a:spLocks noGrp="1"/>
          </p:cNvSpPr>
          <p:nvPr>
            <p:ph type="ftr" sz="quarter"/>
          </p:nvPr>
        </p:nvSpPr>
        <p:spPr>
          <a:xfrm>
            <a:off x="0" y="8686800"/>
            <a:ext cx="2971800" cy="457200"/>
          </a:xfrm>
          <a:prstGeom prst="rect">
            <a:avLst/>
          </a:prstGeom>
          <a:noFill/>
          <a:ln w="9525">
            <a:noFill/>
          </a:ln>
        </p:spPr>
        <p:txBody>
          <a:bodyPr anchor="b" anchorCtr="0"/>
          <a:lstStyle/>
          <a:p>
            <a:pPr lvl="0" eaLnBrk="1" hangingPunct="1"/>
            <a:endParaRPr sz="1200" dirty="0"/>
          </a:p>
        </p:txBody>
      </p:sp>
    </p:spTree>
    <p:extLst>
      <p:ext uri="{BB962C8B-B14F-4D97-AF65-F5344CB8AC3E}">
        <p14:creationId xmlns:p14="http://schemas.microsoft.com/office/powerpoint/2010/main" val="1958882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sz="1200" dirty="0"/>
              <a:t>40</a:t>
            </a:fld>
            <a:endParaRPr lang="en-US" sz="1200" dirty="0"/>
          </a:p>
        </p:txBody>
      </p:sp>
      <p:sp>
        <p:nvSpPr>
          <p:cNvPr id="75779" name="Rectangle 2"/>
          <p:cNvSpPr>
            <a:spLocks noGrp="1" noRot="1" noChangeAspect="1" noTextEdit="1"/>
          </p:cNvSpPr>
          <p:nvPr>
            <p:ph type="sldImg"/>
          </p:nvPr>
        </p:nvSpPr>
        <p:spPr>
          <a:xfrm>
            <a:off x="684213" y="587375"/>
            <a:ext cx="5345112" cy="3008313"/>
          </a:xfrm>
        </p:spPr>
      </p:sp>
      <p:sp>
        <p:nvSpPr>
          <p:cNvPr id="75780" name="Rectangle 3"/>
          <p:cNvSpPr>
            <a:spLocks noGrp="1"/>
          </p:cNvSpPr>
          <p:nvPr>
            <p:ph type="body" idx="1"/>
          </p:nvPr>
        </p:nvSpPr>
        <p:spPr>
          <a:xfrm>
            <a:off x="685800" y="4343400"/>
            <a:ext cx="5486400" cy="4114800"/>
          </a:xfrm>
        </p:spPr>
        <p:txBody>
          <a:bodyPr wrap="square" lIns="91440" tIns="45720" rIns="91440" bIns="45720" anchor="t" anchorCtr="0"/>
          <a:lstStyle/>
          <a:p>
            <a:pPr lvl="0" eaLnBrk="1" hangingPunct="1"/>
            <a:endParaRPr dirty="0"/>
          </a:p>
        </p:txBody>
      </p:sp>
      <p:sp>
        <p:nvSpPr>
          <p:cNvPr id="75781" name="Footer Placeholder 1"/>
          <p:cNvSpPr txBox="1">
            <a:spLocks noGrp="1"/>
          </p:cNvSpPr>
          <p:nvPr>
            <p:ph type="ftr" sz="quarter"/>
          </p:nvPr>
        </p:nvSpPr>
        <p:spPr>
          <a:xfrm>
            <a:off x="0" y="8686800"/>
            <a:ext cx="2971800" cy="457200"/>
          </a:xfrm>
          <a:prstGeom prst="rect">
            <a:avLst/>
          </a:prstGeom>
          <a:noFill/>
          <a:ln w="9525">
            <a:noFill/>
          </a:ln>
        </p:spPr>
        <p:txBody>
          <a:bodyPr anchor="b" anchorCtr="0"/>
          <a:lstStyle/>
          <a:p>
            <a:pPr lvl="0" eaLnBrk="1" hangingPunct="1"/>
            <a:endParaRPr sz="1200" dirty="0"/>
          </a:p>
        </p:txBody>
      </p:sp>
    </p:spTree>
    <p:extLst>
      <p:ext uri="{BB962C8B-B14F-4D97-AF65-F5344CB8AC3E}">
        <p14:creationId xmlns:p14="http://schemas.microsoft.com/office/powerpoint/2010/main" val="141850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p:cNvSpPr>
          <p:nvPr>
            <p:ph type="sldNum" sz="quarter"/>
          </p:nvPr>
        </p:nvSpPr>
        <p:spPr>
          <a:xfrm>
            <a:off x="3962400" y="8839200"/>
            <a:ext cx="3048000" cy="457200"/>
          </a:xfrm>
          <a:prstGeom prst="rect">
            <a:avLst/>
          </a:prstGeom>
          <a:noFill/>
          <a:ln w="9525">
            <a:noFill/>
          </a:ln>
        </p:spPr>
        <p:txBody>
          <a:bodyPr anchor="b" anchorCtr="0"/>
          <a:lstStyle/>
          <a:p>
            <a:pPr lvl="0" algn="r"/>
            <a:fld id="{9A0DB2DC-4C9A-4742-B13C-FB6460FD3503}" type="slidenum">
              <a:rPr lang="en-US" altLang="en-US" sz="1200" dirty="0"/>
              <a:t>11</a:t>
            </a:fld>
            <a:endParaRPr lang="en-US" altLang="en-US" sz="1200" dirty="0"/>
          </a:p>
        </p:txBody>
      </p:sp>
      <p:sp>
        <p:nvSpPr>
          <p:cNvPr id="45059" name="Rectangle 2"/>
          <p:cNvSpPr>
            <a:spLocks noGrp="1" noRot="1" noChangeAspect="1" noTextEdit="1"/>
          </p:cNvSpPr>
          <p:nvPr>
            <p:ph type="sldImg"/>
          </p:nvPr>
        </p:nvSpPr>
        <p:spPr/>
      </p:sp>
      <p:sp>
        <p:nvSpPr>
          <p:cNvPr id="45060" name="Rectangle 3"/>
          <p:cNvSpPr>
            <a:spLocks noGrp="1"/>
          </p:cNvSpPr>
          <p:nvPr>
            <p:ph type="body" idx="1"/>
          </p:nvPr>
        </p:nvSpPr>
        <p:spPr/>
        <p:txBody>
          <a:bodyPr wrap="square" lIns="91440" tIns="45720" rIns="91440" bIns="45720" anchor="t" anchorCtr="0"/>
          <a:lstStyle/>
          <a:p>
            <a:pPr lvl="0"/>
            <a:endParaRPr lang="en-US" altLang="en-US" dirty="0"/>
          </a:p>
        </p:txBody>
      </p:sp>
    </p:spTree>
    <p:extLst>
      <p:ext uri="{BB962C8B-B14F-4D97-AF65-F5344CB8AC3E}">
        <p14:creationId xmlns:p14="http://schemas.microsoft.com/office/powerpoint/2010/main" val="545954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p:cNvSpPr>
          <p:nvPr>
            <p:ph type="sldNum" sz="quarter"/>
          </p:nvPr>
        </p:nvSpPr>
        <p:spPr>
          <a:xfrm>
            <a:off x="3962400" y="8839200"/>
            <a:ext cx="3048000" cy="457200"/>
          </a:xfrm>
          <a:prstGeom prst="rect">
            <a:avLst/>
          </a:prstGeom>
          <a:noFill/>
          <a:ln w="9525">
            <a:noFill/>
          </a:ln>
        </p:spPr>
        <p:txBody>
          <a:bodyPr anchor="b" anchorCtr="0"/>
          <a:lstStyle/>
          <a:p>
            <a:pPr lvl="0" algn="r"/>
            <a:fld id="{9A0DB2DC-4C9A-4742-B13C-FB6460FD3503}" type="slidenum">
              <a:rPr lang="en-US" altLang="en-US" sz="1200" dirty="0"/>
              <a:t>13</a:t>
            </a:fld>
            <a:endParaRPr lang="en-US" altLang="en-US" sz="1200" dirty="0"/>
          </a:p>
        </p:txBody>
      </p:sp>
      <p:sp>
        <p:nvSpPr>
          <p:cNvPr id="46083" name="Rectangle 2"/>
          <p:cNvSpPr>
            <a:spLocks noGrp="1" noRot="1" noChangeAspect="1" noTextEdit="1"/>
          </p:cNvSpPr>
          <p:nvPr>
            <p:ph type="sldImg"/>
          </p:nvPr>
        </p:nvSpPr>
        <p:spPr/>
      </p:sp>
      <p:sp>
        <p:nvSpPr>
          <p:cNvPr id="46084" name="Rectangle 3"/>
          <p:cNvSpPr>
            <a:spLocks noGrp="1"/>
          </p:cNvSpPr>
          <p:nvPr>
            <p:ph type="body" idx="1"/>
          </p:nvPr>
        </p:nvSpPr>
        <p:spPr/>
        <p:txBody>
          <a:bodyPr wrap="square" lIns="91440" tIns="45720" rIns="91440" bIns="45720" anchor="t" anchorCtr="0"/>
          <a:lstStyle/>
          <a:p>
            <a:pPr lvl="0"/>
            <a:endParaRPr lang="en-US" altLang="en-US" dirty="0"/>
          </a:p>
        </p:txBody>
      </p:sp>
    </p:spTree>
    <p:extLst>
      <p:ext uri="{BB962C8B-B14F-4D97-AF65-F5344CB8AC3E}">
        <p14:creationId xmlns:p14="http://schemas.microsoft.com/office/powerpoint/2010/main" val="167580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p:cNvSpPr>
          <p:nvPr>
            <p:ph type="sldNum" sz="quarter"/>
          </p:nvPr>
        </p:nvSpPr>
        <p:spPr>
          <a:xfrm>
            <a:off x="3962400" y="8839200"/>
            <a:ext cx="3048000" cy="457200"/>
          </a:xfrm>
          <a:prstGeom prst="rect">
            <a:avLst/>
          </a:prstGeom>
          <a:noFill/>
          <a:ln w="9525">
            <a:noFill/>
          </a:ln>
        </p:spPr>
        <p:txBody>
          <a:bodyPr anchor="b" anchorCtr="0"/>
          <a:lstStyle/>
          <a:p>
            <a:pPr lvl="0" algn="r"/>
            <a:fld id="{9A0DB2DC-4C9A-4742-B13C-FB6460FD3503}" type="slidenum">
              <a:rPr lang="en-US" altLang="en-US" sz="1200" dirty="0"/>
              <a:t>14</a:t>
            </a:fld>
            <a:endParaRPr lang="en-US" altLang="en-US" sz="1200" dirty="0"/>
          </a:p>
        </p:txBody>
      </p:sp>
      <p:sp>
        <p:nvSpPr>
          <p:cNvPr id="47107" name="Rectangle 2"/>
          <p:cNvSpPr>
            <a:spLocks noGrp="1" noRot="1" noChangeAspect="1" noTextEdit="1"/>
          </p:cNvSpPr>
          <p:nvPr>
            <p:ph type="sldImg"/>
          </p:nvPr>
        </p:nvSpPr>
        <p:spPr/>
      </p:sp>
      <p:sp>
        <p:nvSpPr>
          <p:cNvPr id="47108" name="Rectangle 3"/>
          <p:cNvSpPr>
            <a:spLocks noGrp="1"/>
          </p:cNvSpPr>
          <p:nvPr>
            <p:ph type="body" idx="1"/>
          </p:nvPr>
        </p:nvSpPr>
        <p:spPr/>
        <p:txBody>
          <a:bodyPr wrap="square" lIns="91440" tIns="45720" rIns="91440" bIns="45720" anchor="t" anchorCtr="0"/>
          <a:lstStyle/>
          <a:p>
            <a:pPr lvl="0"/>
            <a:endParaRPr lang="en-US" altLang="en-US" dirty="0"/>
          </a:p>
        </p:txBody>
      </p:sp>
    </p:spTree>
    <p:extLst>
      <p:ext uri="{BB962C8B-B14F-4D97-AF65-F5344CB8AC3E}">
        <p14:creationId xmlns:p14="http://schemas.microsoft.com/office/powerpoint/2010/main" val="36515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p:cNvSpPr>
          <p:nvPr>
            <p:ph type="sldNum" sz="quarter"/>
          </p:nvPr>
        </p:nvSpPr>
        <p:spPr>
          <a:xfrm>
            <a:off x="3962400" y="8839200"/>
            <a:ext cx="3048000" cy="457200"/>
          </a:xfrm>
          <a:prstGeom prst="rect">
            <a:avLst/>
          </a:prstGeom>
          <a:noFill/>
          <a:ln w="9525">
            <a:noFill/>
          </a:ln>
        </p:spPr>
        <p:txBody>
          <a:bodyPr anchor="b" anchorCtr="0"/>
          <a:lstStyle/>
          <a:p>
            <a:pPr lvl="0" algn="r"/>
            <a:fld id="{9A0DB2DC-4C9A-4742-B13C-FB6460FD3503}" type="slidenum">
              <a:rPr lang="en-US" altLang="en-US" sz="1200" dirty="0"/>
              <a:t>16</a:t>
            </a:fld>
            <a:endParaRPr lang="en-US" altLang="en-US" sz="1200" dirty="0"/>
          </a:p>
        </p:txBody>
      </p:sp>
      <p:sp>
        <p:nvSpPr>
          <p:cNvPr id="48131" name="Rectangle 2"/>
          <p:cNvSpPr>
            <a:spLocks noGrp="1" noRot="1" noChangeAspect="1" noTextEdit="1"/>
          </p:cNvSpPr>
          <p:nvPr>
            <p:ph type="sldImg"/>
          </p:nvPr>
        </p:nvSpPr>
        <p:spPr/>
      </p:sp>
      <p:sp>
        <p:nvSpPr>
          <p:cNvPr id="48132" name="Rectangle 3"/>
          <p:cNvSpPr>
            <a:spLocks noGrp="1"/>
          </p:cNvSpPr>
          <p:nvPr>
            <p:ph type="body" idx="1"/>
          </p:nvPr>
        </p:nvSpPr>
        <p:spPr/>
        <p:txBody>
          <a:bodyPr wrap="square" lIns="91440" tIns="45720" rIns="91440" bIns="45720" anchor="t" anchorCtr="0"/>
          <a:lstStyle/>
          <a:p>
            <a:pPr lvl="0"/>
            <a:endParaRPr lang="en-US" altLang="en-US" dirty="0"/>
          </a:p>
        </p:txBody>
      </p:sp>
    </p:spTree>
    <p:extLst>
      <p:ext uri="{BB962C8B-B14F-4D97-AF65-F5344CB8AC3E}">
        <p14:creationId xmlns:p14="http://schemas.microsoft.com/office/powerpoint/2010/main" val="1751456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962400" y="8839200"/>
            <a:ext cx="3048000" cy="457200"/>
          </a:xfrm>
          <a:prstGeom prst="rect">
            <a:avLst/>
          </a:prstGeom>
          <a:noFill/>
          <a:ln w="9525">
            <a:noFill/>
          </a:ln>
        </p:spPr>
        <p:txBody>
          <a:bodyPr anchor="b" anchorCtr="0"/>
          <a:lstStyle/>
          <a:p>
            <a:pPr lvl="0" algn="r"/>
            <a:fld id="{9A0DB2DC-4C9A-4742-B13C-FB6460FD3503}" type="slidenum">
              <a:rPr lang="en-US" altLang="en-US" sz="1200" dirty="0"/>
              <a:t>17</a:t>
            </a:fld>
            <a:endParaRPr lang="en-US" altLang="en-US" sz="1200" dirty="0"/>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a:endParaRPr lang="en-US" altLang="en-US" dirty="0"/>
          </a:p>
        </p:txBody>
      </p:sp>
    </p:spTree>
    <p:extLst>
      <p:ext uri="{BB962C8B-B14F-4D97-AF65-F5344CB8AC3E}">
        <p14:creationId xmlns:p14="http://schemas.microsoft.com/office/powerpoint/2010/main" val="341602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962400" y="8839200"/>
            <a:ext cx="3048000" cy="457200"/>
          </a:xfrm>
          <a:prstGeom prst="rect">
            <a:avLst/>
          </a:prstGeom>
          <a:noFill/>
          <a:ln w="9525">
            <a:noFill/>
          </a:ln>
        </p:spPr>
        <p:txBody>
          <a:bodyPr anchor="b" anchorCtr="0"/>
          <a:lstStyle/>
          <a:p>
            <a:pPr lvl="0" algn="r"/>
            <a:fld id="{9A0DB2DC-4C9A-4742-B13C-FB6460FD3503}" type="slidenum">
              <a:rPr lang="en-US" altLang="en-US" sz="1200" dirty="0"/>
              <a:t>18</a:t>
            </a:fld>
            <a:endParaRPr lang="en-US" altLang="en-US" sz="1200" dirty="0"/>
          </a:p>
        </p:txBody>
      </p:sp>
      <p:sp>
        <p:nvSpPr>
          <p:cNvPr id="50179" name="Rectangle 2"/>
          <p:cNvSpPr>
            <a:spLocks noGrp="1" noRot="1" noChangeAspect="1" noTextEdit="1"/>
          </p:cNvSpPr>
          <p:nvPr>
            <p:ph type="sldImg"/>
          </p:nvPr>
        </p:nvSpPr>
        <p:spPr/>
      </p:sp>
      <p:sp>
        <p:nvSpPr>
          <p:cNvPr id="50180" name="Rectangle 3"/>
          <p:cNvSpPr>
            <a:spLocks noGrp="1"/>
          </p:cNvSpPr>
          <p:nvPr>
            <p:ph type="body" idx="1"/>
          </p:nvPr>
        </p:nvSpPr>
        <p:spPr/>
        <p:txBody>
          <a:bodyPr wrap="square" lIns="91440" tIns="45720" rIns="91440" bIns="45720" anchor="t" anchorCtr="0"/>
          <a:lstStyle/>
          <a:p>
            <a:pPr lvl="0"/>
            <a:endParaRPr lang="en-US" altLang="en-US" dirty="0"/>
          </a:p>
        </p:txBody>
      </p:sp>
    </p:spTree>
    <p:extLst>
      <p:ext uri="{BB962C8B-B14F-4D97-AF65-F5344CB8AC3E}">
        <p14:creationId xmlns:p14="http://schemas.microsoft.com/office/powerpoint/2010/main" val="345663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p:cNvSpPr>
          <p:nvPr>
            <p:ph type="sldNum" sz="quarter"/>
          </p:nvPr>
        </p:nvSpPr>
        <p:spPr>
          <a:xfrm>
            <a:off x="3962400" y="8839200"/>
            <a:ext cx="3048000" cy="457200"/>
          </a:xfrm>
          <a:prstGeom prst="rect">
            <a:avLst/>
          </a:prstGeom>
          <a:noFill/>
          <a:ln w="9525">
            <a:noFill/>
          </a:ln>
        </p:spPr>
        <p:txBody>
          <a:bodyPr anchor="b" anchorCtr="0"/>
          <a:lstStyle/>
          <a:p>
            <a:pPr lvl="0" algn="r"/>
            <a:fld id="{9A0DB2DC-4C9A-4742-B13C-FB6460FD3503}" type="slidenum">
              <a:rPr lang="en-US" altLang="en-US" sz="1200" dirty="0"/>
              <a:t>19</a:t>
            </a:fld>
            <a:endParaRPr lang="en-US" altLang="en-US" sz="1200" dirty="0"/>
          </a:p>
        </p:txBody>
      </p:sp>
      <p:sp>
        <p:nvSpPr>
          <p:cNvPr id="51203" name="Rectangle 2"/>
          <p:cNvSpPr>
            <a:spLocks noGrp="1" noRot="1" noChangeAspect="1" noTextEdit="1"/>
          </p:cNvSpPr>
          <p:nvPr>
            <p:ph type="sldImg"/>
          </p:nvPr>
        </p:nvSpPr>
        <p:spPr/>
      </p:sp>
      <p:sp>
        <p:nvSpPr>
          <p:cNvPr id="51204" name="Rectangle 3"/>
          <p:cNvSpPr>
            <a:spLocks noGrp="1"/>
          </p:cNvSpPr>
          <p:nvPr>
            <p:ph type="body" idx="1"/>
          </p:nvPr>
        </p:nvSpPr>
        <p:spPr/>
        <p:txBody>
          <a:bodyPr wrap="square" lIns="91440" tIns="45720" rIns="91440" bIns="45720" anchor="t" anchorCtr="0"/>
          <a:lstStyle/>
          <a:p>
            <a:pPr lvl="0"/>
            <a:endParaRPr lang="en-US" altLang="en-US" dirty="0"/>
          </a:p>
        </p:txBody>
      </p:sp>
    </p:spTree>
    <p:extLst>
      <p:ext uri="{BB962C8B-B14F-4D97-AF65-F5344CB8AC3E}">
        <p14:creationId xmlns:p14="http://schemas.microsoft.com/office/powerpoint/2010/main" val="3441994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p:cNvSpPr>
          <p:nvPr>
            <p:ph type="sldNum" sz="quarter"/>
          </p:nvPr>
        </p:nvSpPr>
        <p:spPr>
          <a:xfrm>
            <a:off x="3962400" y="8839200"/>
            <a:ext cx="3048000" cy="457200"/>
          </a:xfrm>
          <a:prstGeom prst="rect">
            <a:avLst/>
          </a:prstGeom>
          <a:noFill/>
          <a:ln w="9525">
            <a:noFill/>
          </a:ln>
        </p:spPr>
        <p:txBody>
          <a:bodyPr anchor="b" anchorCtr="0"/>
          <a:lstStyle/>
          <a:p>
            <a:pPr lvl="0" algn="r"/>
            <a:fld id="{9A0DB2DC-4C9A-4742-B13C-FB6460FD3503}" type="slidenum">
              <a:rPr lang="en-US" altLang="en-US" sz="1200" dirty="0"/>
              <a:t>20</a:t>
            </a:fld>
            <a:endParaRPr lang="en-US" altLang="en-US" sz="1200" dirty="0"/>
          </a:p>
        </p:txBody>
      </p:sp>
      <p:sp>
        <p:nvSpPr>
          <p:cNvPr id="52227" name="Rectangle 2"/>
          <p:cNvSpPr>
            <a:spLocks noGrp="1" noRot="1" noChangeAspect="1" noTextEdit="1"/>
          </p:cNvSpPr>
          <p:nvPr>
            <p:ph type="sldImg"/>
          </p:nvPr>
        </p:nvSpPr>
        <p:spPr/>
      </p:sp>
      <p:sp>
        <p:nvSpPr>
          <p:cNvPr id="52228" name="Rectangle 3"/>
          <p:cNvSpPr>
            <a:spLocks noGrp="1"/>
          </p:cNvSpPr>
          <p:nvPr>
            <p:ph type="body" idx="1"/>
          </p:nvPr>
        </p:nvSpPr>
        <p:spPr/>
        <p:txBody>
          <a:bodyPr wrap="square" lIns="91440" tIns="45720" rIns="91440" bIns="45720" anchor="t" anchorCtr="0"/>
          <a:lstStyle/>
          <a:p>
            <a:pPr lvl="0"/>
            <a:endParaRPr lang="en-US" altLang="en-US" dirty="0"/>
          </a:p>
        </p:txBody>
      </p:sp>
    </p:spTree>
    <p:extLst>
      <p:ext uri="{BB962C8B-B14F-4D97-AF65-F5344CB8AC3E}">
        <p14:creationId xmlns:p14="http://schemas.microsoft.com/office/powerpoint/2010/main" val="3701525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269085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951644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196390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080281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898702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725921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670909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2227029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8603836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435063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528107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80374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344517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087557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610344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0172086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3A1C593-65D0-4073-BCC9-577B9352EA97}" type="datetimeFigureOut">
              <a:rPr lang="en-US" smtClean="0"/>
              <a:t>10/13/2023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496548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2904694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t>10/13/2023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70928895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18" Type="http://schemas.openxmlformats.org/officeDocument/2006/relationships/oleObject" Target="../embeddings/oleObject10.bin"/><Relationship Id="rId3" Type="http://schemas.openxmlformats.org/officeDocument/2006/relationships/notesSlide" Target="../notesSlides/notesSlide3.xml"/><Relationship Id="rId21" Type="http://schemas.openxmlformats.org/officeDocument/2006/relationships/oleObject" Target="../embeddings/oleObject12.bin"/><Relationship Id="rId7" Type="http://schemas.openxmlformats.org/officeDocument/2006/relationships/image" Target="../media/image11.wmf"/><Relationship Id="rId12" Type="http://schemas.openxmlformats.org/officeDocument/2006/relationships/oleObject" Target="../embeddings/oleObject5.bin"/><Relationship Id="rId17" Type="http://schemas.openxmlformats.org/officeDocument/2006/relationships/oleObject" Target="../embeddings/oleObject9.bin"/><Relationship Id="rId2" Type="http://schemas.openxmlformats.org/officeDocument/2006/relationships/slideLayout" Target="../slideLayouts/slideLayout18.xml"/><Relationship Id="rId16" Type="http://schemas.openxmlformats.org/officeDocument/2006/relationships/image" Target="../media/image14.wmf"/><Relationship Id="rId20" Type="http://schemas.openxmlformats.org/officeDocument/2006/relationships/oleObject" Target="../embeddings/oleObject11.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oleObject" Target="../embeddings/oleObject8.bin"/><Relationship Id="rId10" Type="http://schemas.openxmlformats.org/officeDocument/2006/relationships/oleObject" Target="../embeddings/oleObject4.bin"/><Relationship Id="rId19" Type="http://schemas.openxmlformats.org/officeDocument/2006/relationships/image" Target="../media/image15.wmf"/><Relationship Id="rId4" Type="http://schemas.openxmlformats.org/officeDocument/2006/relationships/oleObject" Target="../embeddings/oleObject1.bin"/><Relationship Id="rId9" Type="http://schemas.openxmlformats.org/officeDocument/2006/relationships/image" Target="../media/image12.wmf"/><Relationship Id="rId14" Type="http://schemas.openxmlformats.org/officeDocument/2006/relationships/oleObject" Target="../embeddings/oleObject7.bin"/><Relationship Id="rId22"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7.wmf"/><Relationship Id="rId18" Type="http://schemas.openxmlformats.org/officeDocument/2006/relationships/oleObject" Target="../embeddings/oleObject20.bin"/><Relationship Id="rId3" Type="http://schemas.openxmlformats.org/officeDocument/2006/relationships/notesSlide" Target="../notesSlides/notesSlide4.xml"/><Relationship Id="rId7" Type="http://schemas.openxmlformats.org/officeDocument/2006/relationships/image" Target="../media/image10.wmf"/><Relationship Id="rId12" Type="http://schemas.openxmlformats.org/officeDocument/2006/relationships/oleObject" Target="../embeddings/oleObject17.bin"/><Relationship Id="rId17" Type="http://schemas.openxmlformats.org/officeDocument/2006/relationships/image" Target="../media/image19.wmf"/><Relationship Id="rId2" Type="http://schemas.openxmlformats.org/officeDocument/2006/relationships/slideLayout" Target="../slideLayouts/slideLayout18.xml"/><Relationship Id="rId16" Type="http://schemas.openxmlformats.org/officeDocument/2006/relationships/oleObject" Target="../embeddings/oleObject19.bin"/><Relationship Id="rId1" Type="http://schemas.openxmlformats.org/officeDocument/2006/relationships/vmlDrawing" Target="../drawings/vmlDrawing2.vml"/><Relationship Id="rId6" Type="http://schemas.openxmlformats.org/officeDocument/2006/relationships/oleObject" Target="../embeddings/oleObject14.bin"/><Relationship Id="rId11" Type="http://schemas.openxmlformats.org/officeDocument/2006/relationships/image" Target="../media/image12.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16.bin"/><Relationship Id="rId19" Type="http://schemas.openxmlformats.org/officeDocument/2006/relationships/image" Target="../media/image20.wmf"/><Relationship Id="rId4" Type="http://schemas.openxmlformats.org/officeDocument/2006/relationships/oleObject" Target="../embeddings/oleObject13.bin"/><Relationship Id="rId9" Type="http://schemas.openxmlformats.org/officeDocument/2006/relationships/image" Target="../media/image11.wmf"/><Relationship Id="rId1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17.wmf"/><Relationship Id="rId3" Type="http://schemas.openxmlformats.org/officeDocument/2006/relationships/notesSlide" Target="../notesSlides/notesSlide13.xml"/><Relationship Id="rId7" Type="http://schemas.openxmlformats.org/officeDocument/2006/relationships/image" Target="../media/image10.wmf"/><Relationship Id="rId12" Type="http://schemas.openxmlformats.org/officeDocument/2006/relationships/oleObject" Target="../embeddings/oleObject25.bin"/><Relationship Id="rId17" Type="http://schemas.openxmlformats.org/officeDocument/2006/relationships/image" Target="../media/image20.wmf"/><Relationship Id="rId2" Type="http://schemas.openxmlformats.org/officeDocument/2006/relationships/slideLayout" Target="../slideLayouts/slideLayout18.xml"/><Relationship Id="rId16" Type="http://schemas.openxmlformats.org/officeDocument/2006/relationships/oleObject" Target="../embeddings/oleObject27.bin"/><Relationship Id="rId1" Type="http://schemas.openxmlformats.org/officeDocument/2006/relationships/vmlDrawing" Target="../drawings/vmlDrawing3.vml"/><Relationship Id="rId6" Type="http://schemas.openxmlformats.org/officeDocument/2006/relationships/oleObject" Target="../embeddings/oleObject22.bin"/><Relationship Id="rId11" Type="http://schemas.openxmlformats.org/officeDocument/2006/relationships/image" Target="../media/image12.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11.wmf"/><Relationship Id="rId14" Type="http://schemas.openxmlformats.org/officeDocument/2006/relationships/oleObject" Target="../embeddings/oleObject26.bin"/></Relationships>
</file>

<file path=ppt/slides/_rels/slide2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29.bin"/><Relationship Id="rId4" Type="http://schemas.openxmlformats.org/officeDocument/2006/relationships/image" Target="../media/image23.wmf"/><Relationship Id="rId9" Type="http://schemas.openxmlformats.org/officeDocument/2006/relationships/image" Target="../media/image26.jpeg"/></Relationships>
</file>

<file path=ppt/slides/_rels/slide2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32.bin"/><Relationship Id="rId4" Type="http://schemas.openxmlformats.org/officeDocument/2006/relationships/image" Target="../media/image27.wmf"/><Relationship Id="rId9" Type="http://schemas.openxmlformats.org/officeDocument/2006/relationships/image" Target="../media/image3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2.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7.bin"/><Relationship Id="rId14" Type="http://schemas.openxmlformats.org/officeDocument/2006/relationships/image" Target="../media/image3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8.wmf"/><Relationship Id="rId5" Type="http://schemas.openxmlformats.org/officeDocument/2006/relationships/oleObject" Target="../embeddings/oleObject41.bin"/><Relationship Id="rId4" Type="http://schemas.openxmlformats.org/officeDocument/2006/relationships/image" Target="../media/image3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40.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41.wmf"/><Relationship Id="rId4" Type="http://schemas.openxmlformats.org/officeDocument/2006/relationships/oleObject" Target="../embeddings/oleObject4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41.wmf"/><Relationship Id="rId4" Type="http://schemas.openxmlformats.org/officeDocument/2006/relationships/oleObject" Target="../embeddings/oleObject4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2.wmf"/></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8.wmf"/><Relationship Id="rId5" Type="http://schemas.openxmlformats.org/officeDocument/2006/relationships/oleObject" Target="../embeddings/oleObject48.bin"/><Relationship Id="rId4" Type="http://schemas.openxmlformats.org/officeDocument/2006/relationships/image" Target="../media/image47.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50.wmf"/><Relationship Id="rId5" Type="http://schemas.openxmlformats.org/officeDocument/2006/relationships/oleObject" Target="../embeddings/oleObject50.bin"/><Relationship Id="rId4" Type="http://schemas.openxmlformats.org/officeDocument/2006/relationships/image" Target="../media/image49.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APPLIED PHSICS</a:t>
            </a:r>
          </a:p>
        </p:txBody>
      </p:sp>
      <p:sp>
        <p:nvSpPr>
          <p:cNvPr id="3" name="Subtitle 2"/>
          <p:cNvSpPr>
            <a:spLocks noGrp="1"/>
          </p:cNvSpPr>
          <p:nvPr>
            <p:ph type="subTitle" idx="1"/>
          </p:nvPr>
        </p:nvSpPr>
        <p:spPr/>
        <p:txBody>
          <a:bodyPr/>
          <a:lstStyle/>
          <a:p>
            <a:r>
              <a:rPr lang="en-US"/>
              <a:t>(SEAP-113)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286000" y="0"/>
            <a:ext cx="7772400" cy="1143000"/>
          </a:xfrm>
        </p:spPr>
        <p:txBody>
          <a:bodyPr vert="horz" wrap="square" lIns="91440" tIns="45720" rIns="91440" bIns="45720" numCol="1" anchor="ctr" anchorCtr="0" compatLnSpc="1">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000" b="1" i="0" u="none" strike="noStrike" kern="0" cap="none" spc="0" normalizeH="0" baseline="0" noProof="0" smtClean="0">
                <a:ln>
                  <a:noFill/>
                </a:ln>
                <a:solidFill>
                  <a:schemeClr val="tx1"/>
                </a:solidFill>
                <a:effectLst/>
                <a:uLnTx/>
                <a:uFillTx/>
                <a:latin typeface="+mj-lt"/>
                <a:ea typeface="+mj-ea"/>
                <a:cs typeface="+mj-cs"/>
              </a:rPr>
              <a:t>Electric Charge</a:t>
            </a:r>
          </a:p>
        </p:txBody>
      </p:sp>
      <p:sp>
        <p:nvSpPr>
          <p:cNvPr id="129027" name="Rectangle 3"/>
          <p:cNvSpPr/>
          <p:nvPr/>
        </p:nvSpPr>
        <p:spPr>
          <a:xfrm>
            <a:off x="771151" y="1009463"/>
            <a:ext cx="10469245" cy="5444490"/>
          </a:xfrm>
          <a:prstGeom prst="rect">
            <a:avLst/>
          </a:prstGeom>
          <a:noFill/>
          <a:ln w="12700">
            <a:noFill/>
          </a:ln>
        </p:spPr>
        <p:txBody>
          <a:bodyPr lIns="90488" tIns="44450" rIns="90488" bIns="44450"/>
          <a:lstStyle/>
          <a:p>
            <a:pPr marL="342900" indent="-342900">
              <a:lnSpc>
                <a:spcPct val="90000"/>
              </a:lnSpc>
              <a:spcBef>
                <a:spcPct val="20000"/>
              </a:spcBef>
              <a:buChar char="•"/>
            </a:pPr>
            <a:r>
              <a:rPr lang="en-US" altLang="en-US" sz="2600" dirty="0">
                <a:solidFill>
                  <a:schemeClr val="tx1"/>
                </a:solidFill>
                <a:cs typeface="+mn-lt"/>
              </a:rPr>
              <a:t>A characteristic of a unit of matter that expresses the extent to which it has more or fewer electrons than protons.</a:t>
            </a:r>
          </a:p>
          <a:p>
            <a:pPr marL="342900" indent="-342900">
              <a:lnSpc>
                <a:spcPct val="90000"/>
              </a:lnSpc>
              <a:spcBef>
                <a:spcPct val="20000"/>
              </a:spcBef>
              <a:buChar char="•"/>
            </a:pPr>
            <a:r>
              <a:rPr lang="en-US" altLang="en-US" sz="2600" dirty="0">
                <a:solidFill>
                  <a:schemeClr val="tx1"/>
                </a:solidFill>
                <a:cs typeface="+mn-lt"/>
              </a:rPr>
              <a:t>It is the physical property of matter that causes it to experience a force when placed in an electromagnetic field. </a:t>
            </a:r>
          </a:p>
          <a:p>
            <a:pPr marL="342900" indent="-342900">
              <a:lnSpc>
                <a:spcPct val="90000"/>
              </a:lnSpc>
              <a:spcBef>
                <a:spcPct val="20000"/>
              </a:spcBef>
              <a:buChar char="•"/>
            </a:pPr>
            <a:r>
              <a:rPr lang="en-US" altLang="en-US" sz="2600" dirty="0">
                <a:cs typeface="+mn-lt"/>
                <a:sym typeface="+mn-ea"/>
              </a:rPr>
              <a:t>Electric Charge Symbol q or Q</a:t>
            </a:r>
            <a:endParaRPr lang="en-US" altLang="en-US" sz="2600" dirty="0">
              <a:solidFill>
                <a:schemeClr val="tx1"/>
              </a:solidFill>
              <a:cs typeface="+mn-lt"/>
            </a:endParaRPr>
          </a:p>
          <a:p>
            <a:pPr marL="342900" indent="-342900">
              <a:lnSpc>
                <a:spcPct val="90000"/>
              </a:lnSpc>
              <a:spcBef>
                <a:spcPct val="20000"/>
              </a:spcBef>
              <a:buChar char="•"/>
            </a:pPr>
            <a:r>
              <a:rPr lang="en-US" altLang="en-US" sz="2600" dirty="0">
                <a:solidFill>
                  <a:schemeClr val="tx1"/>
                </a:solidFill>
                <a:cs typeface="+mn-lt"/>
              </a:rPr>
              <a:t>Electric charge can be positive or negative. </a:t>
            </a:r>
          </a:p>
          <a:p>
            <a:pPr marL="342900" indent="-342900">
              <a:lnSpc>
                <a:spcPct val="90000"/>
              </a:lnSpc>
              <a:spcBef>
                <a:spcPct val="20000"/>
              </a:spcBef>
              <a:buChar char="•"/>
            </a:pPr>
            <a:r>
              <a:rPr lang="en-US" altLang="en-US" sz="2600" dirty="0">
                <a:solidFill>
                  <a:schemeClr val="tx1"/>
                </a:solidFill>
                <a:cs typeface="+mn-lt"/>
              </a:rPr>
              <a:t>Like charges repel each other and unlike charges attract each other.</a:t>
            </a:r>
          </a:p>
          <a:p>
            <a:pPr marL="342900" indent="-342900">
              <a:lnSpc>
                <a:spcPct val="90000"/>
              </a:lnSpc>
              <a:spcBef>
                <a:spcPct val="20000"/>
              </a:spcBef>
              <a:buChar char="•"/>
            </a:pPr>
            <a:r>
              <a:rPr lang="en-US" altLang="en-US" sz="2600" dirty="0">
                <a:solidFill>
                  <a:schemeClr val="tx1"/>
                </a:solidFill>
                <a:cs typeface="+mn-lt"/>
              </a:rPr>
              <a:t>An object with no net charge is referred to as electrically neutral. </a:t>
            </a:r>
          </a:p>
          <a:p>
            <a:pPr marL="342900" indent="-342900">
              <a:lnSpc>
                <a:spcPct val="90000"/>
              </a:lnSpc>
              <a:spcBef>
                <a:spcPct val="20000"/>
              </a:spcBef>
              <a:buChar char="•"/>
            </a:pPr>
            <a:r>
              <a:rPr lang="en-US" altLang="en-US" sz="2600" dirty="0">
                <a:solidFill>
                  <a:schemeClr val="tx1"/>
                </a:solidFill>
                <a:cs typeface="+mn-lt"/>
              </a:rPr>
              <a:t>Electric </a:t>
            </a:r>
            <a:r>
              <a:rPr lang="en-US" altLang="en-US" sz="2600" i="1" dirty="0">
                <a:solidFill>
                  <a:schemeClr val="tx1"/>
                </a:solidFill>
                <a:cs typeface="+mn-lt"/>
              </a:rPr>
              <a:t>charge</a:t>
            </a:r>
            <a:r>
              <a:rPr lang="en-US" altLang="en-US" sz="2600" dirty="0">
                <a:solidFill>
                  <a:schemeClr val="tx1"/>
                </a:solidFill>
                <a:cs typeface="+mn-lt"/>
              </a:rPr>
              <a:t> exerts or experience Electric </a:t>
            </a:r>
            <a:r>
              <a:rPr lang="en-US" altLang="en-US" sz="2600" i="1" dirty="0">
                <a:solidFill>
                  <a:schemeClr val="tx1"/>
                </a:solidFill>
                <a:cs typeface="+mn-lt"/>
              </a:rPr>
              <a:t>force</a:t>
            </a:r>
            <a:r>
              <a:rPr lang="en-US" altLang="en-US" sz="2600" dirty="0">
                <a:solidFill>
                  <a:schemeClr val="tx1"/>
                </a:solidFill>
                <a:cs typeface="+mn-lt"/>
              </a:rPr>
              <a:t> in the presence of other electric charges</a:t>
            </a:r>
          </a:p>
          <a:p>
            <a:pPr marL="342900" indent="-342900">
              <a:lnSpc>
                <a:spcPct val="90000"/>
              </a:lnSpc>
              <a:spcBef>
                <a:spcPct val="20000"/>
              </a:spcBef>
              <a:buChar char="•"/>
            </a:pPr>
            <a:r>
              <a:rPr lang="en-US" altLang="en-US" sz="2600" dirty="0">
                <a:solidFill>
                  <a:schemeClr val="tx1"/>
                </a:solidFill>
                <a:cs typeface="+mn-lt"/>
              </a:rPr>
              <a:t>Electric </a:t>
            </a:r>
            <a:r>
              <a:rPr lang="en-US" altLang="en-US" sz="2600" i="1" dirty="0">
                <a:solidFill>
                  <a:schemeClr val="tx1"/>
                </a:solidFill>
                <a:cs typeface="+mn-lt"/>
              </a:rPr>
              <a:t>field</a:t>
            </a:r>
            <a:r>
              <a:rPr lang="en-US" altLang="en-US" sz="2600" dirty="0">
                <a:solidFill>
                  <a:schemeClr val="tx1"/>
                </a:solidFill>
                <a:cs typeface="+mn-lt"/>
              </a:rPr>
              <a:t>, and electric </a:t>
            </a:r>
            <a:r>
              <a:rPr lang="en-US" altLang="en-US" sz="2600" i="1" dirty="0">
                <a:solidFill>
                  <a:schemeClr val="tx1"/>
                </a:solidFill>
                <a:cs typeface="+mn-lt"/>
              </a:rPr>
              <a:t>potential</a:t>
            </a:r>
          </a:p>
          <a:p>
            <a:pPr marL="342900" indent="-342900">
              <a:lnSpc>
                <a:spcPct val="90000"/>
              </a:lnSpc>
              <a:spcBef>
                <a:spcPct val="20000"/>
              </a:spcBef>
              <a:buChar char="•"/>
            </a:pPr>
            <a:r>
              <a:rPr lang="en-US" altLang="en-US" sz="2600" dirty="0">
                <a:solidFill>
                  <a:schemeClr val="tx1"/>
                </a:solidFill>
                <a:cs typeface="+mn-lt"/>
              </a:rPr>
              <a:t>Moving electric charges make current </a:t>
            </a:r>
          </a:p>
          <a:p>
            <a:pPr marL="342900" indent="-342900">
              <a:lnSpc>
                <a:spcPct val="90000"/>
              </a:lnSpc>
              <a:spcBef>
                <a:spcPct val="20000"/>
              </a:spcBef>
              <a:buChar char="•"/>
            </a:pPr>
            <a:endParaRPr lang="en-US" altLang="en-US" sz="2600" dirty="0">
              <a:solidFill>
                <a:schemeClr val="tx1"/>
              </a:solidFill>
              <a:cs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9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9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9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90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90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90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90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90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0" cap="none" spc="0" normalizeH="0" baseline="0" noProof="0" dirty="0" smtClean="0">
                <a:ln>
                  <a:noFill/>
                </a:ln>
                <a:solidFill>
                  <a:schemeClr val="tx1"/>
                </a:solidFill>
                <a:effectLst/>
                <a:uLnTx/>
                <a:uFillTx/>
                <a:latin typeface="+mj-lt"/>
                <a:ea typeface="+mj-ea"/>
                <a:cs typeface="+mj-cs"/>
              </a:rPr>
              <a:t>Atomic Structure</a:t>
            </a:r>
          </a:p>
        </p:txBody>
      </p:sp>
      <p:pic>
        <p:nvPicPr>
          <p:cNvPr id="102" name="Content Placeholder 101"/>
          <p:cNvPicPr>
            <a:picLocks noGrp="1"/>
          </p:cNvPicPr>
          <p:nvPr>
            <p:ph idx="1"/>
          </p:nvPr>
        </p:nvPicPr>
        <p:blipFill>
          <a:blip r:embed="rId3"/>
          <a:stretch>
            <a:fillRect/>
          </a:stretch>
        </p:blipFill>
        <p:spPr>
          <a:xfrm>
            <a:off x="3482938" y="3520830"/>
            <a:ext cx="5532272" cy="2699666"/>
          </a:xfrm>
          <a:prstGeom prst="rect">
            <a:avLst/>
          </a:prstGeom>
          <a:noFill/>
          <a:ln w="9525">
            <a:noFill/>
          </a:ln>
        </p:spPr>
      </p:pic>
      <p:sp>
        <p:nvSpPr>
          <p:cNvPr id="130054" name="Text Box 6"/>
          <p:cNvSpPr txBox="1">
            <a:spLocks noChangeArrowheads="1"/>
          </p:cNvSpPr>
          <p:nvPr/>
        </p:nvSpPr>
        <p:spPr bwMode="auto">
          <a:xfrm>
            <a:off x="786685" y="1853248"/>
            <a:ext cx="10515600" cy="2738120"/>
          </a:xfrm>
          <a:prstGeom prst="rect">
            <a:avLst/>
          </a:prstGeom>
          <a:noFill/>
          <a:ln w="12700">
            <a:noFill/>
            <a:miter lim="800000"/>
          </a:ln>
          <a:effectLst/>
        </p:spPr>
        <p:txBody>
          <a:bodyPr wrap="square">
            <a:spAutoFit/>
          </a:bodyPr>
          <a:lstStyle/>
          <a:p>
            <a:pPr marL="457200" marR="0" indent="-457200" defTabSz="914400">
              <a:buClrTx/>
              <a:buSzTx/>
              <a:buFont typeface="Arial" panose="020B0604020202020204" pitchFamily="34" charset="0"/>
              <a:buChar char="•"/>
              <a:defRPr/>
            </a:pPr>
            <a:r>
              <a:rPr kumimoji="0" lang="en-US" sz="2800" kern="1200" cap="none" spc="0" normalizeH="0" baseline="0" noProof="0" dirty="0">
                <a:effectLst>
                  <a:outerShdw blurRad="38100" dist="38100" dir="2700000" algn="tl">
                    <a:srgbClr val="C0C0C0"/>
                  </a:outerShdw>
                </a:effectLst>
                <a:latin typeface="Calibri" panose="020F0502020204030204" charset="0"/>
                <a:ea typeface="+mn-ea"/>
                <a:cs typeface="Calibri" panose="020F0502020204030204" charset="0"/>
              </a:rPr>
              <a:t>An atom is a complex arrangement of negatively charged electrons arranged in defined shells about a positively charged nucleus.</a:t>
            </a:r>
          </a:p>
          <a:p>
            <a:pPr marL="457200" marR="0" indent="-457200" defTabSz="914400">
              <a:buClrTx/>
              <a:buSzTx/>
              <a:buFont typeface="Arial" panose="020B0604020202020204" pitchFamily="34" charset="0"/>
              <a:buChar char="•"/>
              <a:defRPr/>
            </a:pPr>
            <a:r>
              <a:rPr kumimoji="0" lang="en-US" sz="2800" i="0" u="none" strike="noStrike" kern="1200" cap="none" spc="0" normalizeH="0" baseline="0" noProof="0" dirty="0">
                <a:ln>
                  <a:noFill/>
                </a:ln>
                <a:solidFill>
                  <a:schemeClr val="tx1"/>
                </a:solidFill>
                <a:effectLst/>
                <a:uLnTx/>
                <a:uFillTx/>
                <a:latin typeface="Calibri" panose="020F0502020204030204" charset="0"/>
                <a:ea typeface="+mn-ea"/>
                <a:cs typeface="Calibri" panose="020F0502020204030204" charset="0"/>
              </a:rPr>
              <a:t>99.99% Atom is </a:t>
            </a:r>
            <a:r>
              <a:rPr kumimoji="0" lang="en-US" sz="2800" i="0" u="none" strike="noStrike" kern="1200" cap="none" spc="0" normalizeH="0" baseline="0" noProof="0" dirty="0" smtClean="0">
                <a:ln>
                  <a:noFill/>
                </a:ln>
                <a:solidFill>
                  <a:schemeClr val="tx1"/>
                </a:solidFill>
                <a:effectLst/>
                <a:uLnTx/>
                <a:uFillTx/>
                <a:latin typeface="Calibri" panose="020F0502020204030204" charset="0"/>
                <a:ea typeface="+mn-ea"/>
                <a:cs typeface="Calibri" panose="020F0502020204030204" charset="0"/>
              </a:rPr>
              <a:t>Empty.</a:t>
            </a:r>
            <a:r>
              <a:rPr kumimoji="0" lang="en-US" sz="2800" i="0" u="none" strike="noStrike" kern="1200" cap="none" spc="0" normalizeH="0" baseline="0" noProof="0" dirty="0">
                <a:ln>
                  <a:noFill/>
                </a:ln>
                <a:solidFill>
                  <a:schemeClr val="tx1"/>
                </a:solidFill>
                <a:effectLst/>
                <a:uLnTx/>
                <a:uFillTx/>
                <a:latin typeface="Calibri" panose="020F0502020204030204" charset="0"/>
                <a:ea typeface="+mn-ea"/>
                <a:cs typeface="Calibri" panose="020F0502020204030204" charset="0"/>
              </a:rPr>
              <a:t/>
            </a:r>
            <a:br>
              <a:rPr kumimoji="0" lang="en-US" sz="2800" i="0" u="none" strike="noStrike" kern="1200" cap="none" spc="0" normalizeH="0" baseline="0" noProof="0" dirty="0">
                <a:ln>
                  <a:noFill/>
                </a:ln>
                <a:solidFill>
                  <a:schemeClr val="tx1"/>
                </a:solidFill>
                <a:effectLst/>
                <a:uLnTx/>
                <a:uFillTx/>
                <a:latin typeface="Calibri" panose="020F0502020204030204" charset="0"/>
                <a:ea typeface="+mn-ea"/>
                <a:cs typeface="Calibri" panose="020F0502020204030204" charset="0"/>
              </a:rPr>
            </a:br>
            <a:endParaRPr kumimoji="0" lang="en-US" sz="2800" i="0" u="none" strike="noStrike" kern="1200" cap="none" spc="0" normalizeH="0" baseline="0" noProof="0" dirty="0">
              <a:ln>
                <a:noFill/>
              </a:ln>
              <a:solidFill>
                <a:schemeClr val="tx1"/>
              </a:solidFill>
              <a:effectLst/>
              <a:uLnTx/>
              <a:uFillTx/>
              <a:latin typeface="Calibri" panose="020F0502020204030204" charset="0"/>
              <a:ea typeface="+mn-ea"/>
              <a:cs typeface="Calibri" panose="020F0502020204030204" charset="0"/>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en-US" sz="2000" i="1" u="none" strike="noStrike" kern="1200" cap="none" spc="0" normalizeH="0" baseline="0" noProof="0" dirty="0">
                <a:ln>
                  <a:noFill/>
                </a:ln>
                <a:solidFill>
                  <a:schemeClr val="tx1"/>
                </a:solidFill>
                <a:effectLst/>
                <a:uLnTx/>
                <a:uFillTx/>
                <a:latin typeface="Calibri" panose="020F0502020204030204" charset="0"/>
                <a:ea typeface="+mn-ea"/>
                <a:cs typeface="Calibri" panose="020F0502020204030204" charset="0"/>
              </a:rPr>
              <a:t/>
            </a:r>
            <a:br>
              <a:rPr kumimoji="0" lang="en-US" sz="2000" i="1" u="none" strike="noStrike" kern="1200" cap="none" spc="0" normalizeH="0" baseline="0" noProof="0" dirty="0">
                <a:ln>
                  <a:noFill/>
                </a:ln>
                <a:solidFill>
                  <a:schemeClr val="tx1"/>
                </a:solidFill>
                <a:effectLst/>
                <a:uLnTx/>
                <a:uFillTx/>
                <a:latin typeface="Calibri" panose="020F0502020204030204" charset="0"/>
                <a:ea typeface="+mn-ea"/>
                <a:cs typeface="Calibri" panose="020F0502020204030204" charset="0"/>
              </a:rPr>
            </a:br>
            <a:endParaRPr kumimoji="0" lang="en-US" sz="2000" i="1" u="none" strike="noStrike" kern="1200" cap="none" spc="0" normalizeH="0" baseline="0" noProof="0" dirty="0">
              <a:ln>
                <a:noFill/>
              </a:ln>
              <a:solidFill>
                <a:schemeClr val="tx1"/>
              </a:solidFill>
              <a:effectLst/>
              <a:uLnTx/>
              <a:uFillTx/>
              <a:latin typeface="Calibri" panose="020F0502020204030204" charset="0"/>
              <a:ea typeface="+mn-ea"/>
              <a:cs typeface="Calibri" panose="020F0502020204030204" charset="0"/>
            </a:endParaRPr>
          </a:p>
          <a:p>
            <a:pPr marR="0" defTabSz="914400">
              <a:buClrTx/>
              <a:buSzTx/>
              <a:buFontTx/>
              <a:buNone/>
              <a:defRPr/>
            </a:pPr>
            <a:endParaRPr kumimoji="0" lang="en-US" sz="2000" i="1" kern="1200" cap="none" spc="0" normalizeH="0" baseline="0" noProof="0" dirty="0">
              <a:latin typeface="Calibri" panose="020F0502020204030204" charset="0"/>
              <a:ea typeface="+mn-ea"/>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p:nvPr/>
        </p:nvSpPr>
        <p:spPr>
          <a:xfrm>
            <a:off x="2362200" y="213995"/>
            <a:ext cx="8294688" cy="481013"/>
          </a:xfrm>
          <a:prstGeom prst="rect">
            <a:avLst/>
          </a:prstGeom>
          <a:noFill/>
          <a:ln w="9525">
            <a:noFill/>
          </a:ln>
        </p:spPr>
        <p:txBody>
          <a:bodyPr lIns="81639" tIns="60086" rIns="81639" bIns="40820"/>
          <a:lstStyle/>
          <a:p>
            <a:pPr algn="ctr" defTabSz="914400">
              <a:tabLst>
                <a:tab pos="0" algn="l"/>
                <a:tab pos="414655" algn="l"/>
                <a:tab pos="828675" algn="l"/>
                <a:tab pos="1243330" algn="l"/>
                <a:tab pos="1657350" algn="l"/>
                <a:tab pos="2073275" algn="l"/>
                <a:tab pos="2487930" algn="l"/>
                <a:tab pos="2901950" algn="l"/>
                <a:tab pos="3316605" algn="l"/>
                <a:tab pos="3732530" algn="l"/>
                <a:tab pos="4146550" algn="l"/>
                <a:tab pos="4561205" algn="l"/>
                <a:tab pos="4975225" algn="l"/>
                <a:tab pos="5391150" algn="l"/>
                <a:tab pos="5805805" algn="l"/>
                <a:tab pos="6219825" algn="l"/>
                <a:tab pos="6634480" algn="l"/>
                <a:tab pos="7050405" algn="l"/>
                <a:tab pos="7464425" algn="l"/>
                <a:tab pos="7879080" algn="l"/>
                <a:tab pos="8293100" algn="l"/>
              </a:tabLst>
            </a:pPr>
            <a:r>
              <a:rPr lang="en-US" altLang="en-US" sz="2900" b="1" dirty="0">
                <a:solidFill>
                  <a:schemeClr val="tx1"/>
                </a:solidFill>
                <a:latin typeface="Times New Roman" panose="02020603050405020304" pitchFamily="18" charset="0"/>
                <a:ea typeface="WenQuanYi Micro Hei"/>
              </a:rPr>
              <a:t>Electric Charge</a:t>
            </a:r>
          </a:p>
        </p:txBody>
      </p:sp>
      <p:pic>
        <p:nvPicPr>
          <p:cNvPr id="5123" name="Picture 6"/>
          <p:cNvPicPr>
            <a:picLocks noChangeAspect="1"/>
          </p:cNvPicPr>
          <p:nvPr/>
        </p:nvPicPr>
        <p:blipFill>
          <a:blip r:embed="rId2"/>
          <a:stretch>
            <a:fillRect/>
          </a:stretch>
        </p:blipFill>
        <p:spPr>
          <a:xfrm>
            <a:off x="4397375" y="5564505"/>
            <a:ext cx="7270750" cy="939800"/>
          </a:xfrm>
          <a:prstGeom prst="rect">
            <a:avLst/>
          </a:prstGeom>
          <a:noFill/>
          <a:ln w="9525">
            <a:noFill/>
          </a:ln>
        </p:spPr>
      </p:pic>
      <p:sp>
        <p:nvSpPr>
          <p:cNvPr id="5" name="Rectangle 4"/>
          <p:cNvSpPr/>
          <p:nvPr/>
        </p:nvSpPr>
        <p:spPr>
          <a:xfrm>
            <a:off x="4397375" y="1436688"/>
            <a:ext cx="5453063" cy="3415030"/>
          </a:xfrm>
          <a:prstGeom prst="rect">
            <a:avLst/>
          </a:prstGeom>
        </p:spPr>
        <p:txBody>
          <a:bodyPr>
            <a:spAutoFit/>
          </a:bodyPr>
          <a:lstStyle/>
          <a:p>
            <a:pPr marL="457200" marR="0" lvl="0" indent="-457200" algn="l" defTabSz="914400" rtl="0" eaLnBrk="0" fontAlgn="auto" latinLnBrk="0" hangingPunct="0">
              <a:lnSpc>
                <a:spcPct val="100000"/>
              </a:lnSpc>
              <a:spcBef>
                <a:spcPts val="0"/>
              </a:spcBef>
              <a:spcAft>
                <a:spcPts val="0"/>
              </a:spcAft>
              <a:buClrTx/>
              <a:buSzTx/>
              <a:buFontTx/>
              <a:buAutoNum type="alphaLcParenBoth"/>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Two charged rods of the same sign repel each other.</a:t>
            </a:r>
          </a:p>
          <a:p>
            <a:pPr marL="457200" marR="0" lvl="0" indent="-457200" algn="l" defTabSz="914400" rtl="0" eaLnBrk="0" fontAlgn="auto" latinLnBrk="0" hangingPunct="0">
              <a:lnSpc>
                <a:spcPct val="100000"/>
              </a:lnSpc>
              <a:spcBef>
                <a:spcPts val="0"/>
              </a:spcBef>
              <a:spcAft>
                <a:spcPts val="0"/>
              </a:spcAft>
              <a:buClrTx/>
              <a:buSzTx/>
              <a:buFontTx/>
              <a:buAutoNum type="alphaLcParenBoth"/>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57200" marR="0" lvl="0" indent="-457200" algn="l" defTabSz="914400" rtl="0" eaLnBrk="0" fontAlgn="auto" latinLnBrk="0" hangingPunct="0">
              <a:lnSpc>
                <a:spcPct val="100000"/>
              </a:lnSpc>
              <a:spcBef>
                <a:spcPts val="0"/>
              </a:spcBef>
              <a:spcAft>
                <a:spcPts val="0"/>
              </a:spcAft>
              <a:buClrTx/>
              <a:buSzTx/>
              <a:buFontTx/>
              <a:buAutoNum type="alphaLcParenBoth"/>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57200" marR="0" lvl="0" indent="-457200" algn="l" defTabSz="914400" rtl="0" eaLnBrk="0" fontAlgn="auto" latinLnBrk="0" hangingPunct="0">
              <a:lnSpc>
                <a:spcPct val="100000"/>
              </a:lnSpc>
              <a:spcBef>
                <a:spcPts val="0"/>
              </a:spcBef>
              <a:spcAft>
                <a:spcPts val="0"/>
              </a:spcAft>
              <a:buClrTx/>
              <a:buSzTx/>
              <a:buFontTx/>
              <a:buAutoNum type="alphaLcParenBoth"/>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Two charged rods of opposite signs attract each other. Plus signs indicate a positive net charge, and minus signs indicate a negative net charge.</a:t>
            </a:r>
          </a:p>
          <a:p>
            <a:pPr marL="0" marR="0" lvl="0" indent="0" algn="l" defTabSz="914400" rtl="0" eaLnBrk="0" fontAlgn="auto" latinLnBrk="0" hangingPunct="0">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a:t>
            </a:r>
          </a:p>
        </p:txBody>
      </p:sp>
      <p:pic>
        <p:nvPicPr>
          <p:cNvPr id="5125" name="Picture 10"/>
          <p:cNvPicPr>
            <a:picLocks noChangeAspect="1"/>
          </p:cNvPicPr>
          <p:nvPr/>
        </p:nvPicPr>
        <p:blipFill>
          <a:blip r:embed="rId3">
            <a:clrChange>
              <a:clrFrom>
                <a:srgbClr val="FFFFFF"/>
              </a:clrFrom>
              <a:clrTo>
                <a:srgbClr val="FFFFFF">
                  <a:alpha val="0"/>
                </a:srgbClr>
              </a:clrTo>
            </a:clrChange>
          </a:blip>
          <a:stretch>
            <a:fillRect/>
          </a:stretch>
        </p:blipFill>
        <p:spPr>
          <a:xfrm>
            <a:off x="1771650" y="977900"/>
            <a:ext cx="2665413" cy="478472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p:nvPr/>
        </p:nvGrpSpPr>
        <p:grpSpPr>
          <a:xfrm>
            <a:off x="3733800" y="1893888"/>
            <a:ext cx="3530600" cy="315912"/>
            <a:chOff x="1392" y="720"/>
            <a:chExt cx="2224" cy="199"/>
          </a:xfrm>
        </p:grpSpPr>
        <p:sp>
          <p:nvSpPr>
            <p:cNvPr id="6171" name="Oval 3"/>
            <p:cNvSpPr/>
            <p:nvPr/>
          </p:nvSpPr>
          <p:spPr>
            <a:xfrm>
              <a:off x="1728" y="768"/>
              <a:ext cx="144" cy="144"/>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6172" name="Oval 4"/>
            <p:cNvSpPr/>
            <p:nvPr/>
          </p:nvSpPr>
          <p:spPr>
            <a:xfrm>
              <a:off x="3120" y="768"/>
              <a:ext cx="144" cy="144"/>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6173" name="Line 5"/>
            <p:cNvSpPr/>
            <p:nvPr/>
          </p:nvSpPr>
          <p:spPr>
            <a:xfrm>
              <a:off x="1872" y="816"/>
              <a:ext cx="336" cy="0"/>
            </a:xfrm>
            <a:prstGeom prst="line">
              <a:avLst/>
            </a:prstGeom>
            <a:ln w="38100" cap="flat" cmpd="sng">
              <a:solidFill>
                <a:schemeClr val="tx1"/>
              </a:solidFill>
              <a:prstDash val="solid"/>
              <a:headEnd type="none" w="med" len="med"/>
              <a:tailEnd type="triangle" w="med" len="med"/>
            </a:ln>
          </p:spPr>
        </p:sp>
        <p:sp>
          <p:nvSpPr>
            <p:cNvPr id="6174" name="Line 6"/>
            <p:cNvSpPr/>
            <p:nvPr/>
          </p:nvSpPr>
          <p:spPr>
            <a:xfrm flipH="1">
              <a:off x="2832" y="816"/>
              <a:ext cx="288" cy="0"/>
            </a:xfrm>
            <a:prstGeom prst="line">
              <a:avLst/>
            </a:prstGeom>
            <a:ln w="38100" cap="flat" cmpd="sng">
              <a:solidFill>
                <a:schemeClr val="tx1"/>
              </a:solidFill>
              <a:prstDash val="solid"/>
              <a:headEnd type="none" w="med" len="med"/>
              <a:tailEnd type="triangle" w="med" len="med"/>
            </a:ln>
          </p:spPr>
        </p:sp>
        <p:graphicFrame>
          <p:nvGraphicFramePr>
            <p:cNvPr id="6175" name="Object 7"/>
            <p:cNvGraphicFramePr>
              <a:graphicFrameLocks noChangeAspect="1"/>
            </p:cNvGraphicFramePr>
            <p:nvPr/>
          </p:nvGraphicFramePr>
          <p:xfrm>
            <a:off x="2208" y="720"/>
            <a:ext cx="208" cy="199"/>
          </p:xfrm>
          <a:graphic>
            <a:graphicData uri="http://schemas.openxmlformats.org/presentationml/2006/ole">
              <mc:AlternateContent xmlns:mc="http://schemas.openxmlformats.org/markup-compatibility/2006">
                <mc:Choice xmlns:v="urn:schemas-microsoft-com:vml" Requires="v">
                  <p:oleObj spid="_x0000_s3127" r:id="rId4" imgW="330200" imgH="317500" progId="Equation.3">
                    <p:embed/>
                  </p:oleObj>
                </mc:Choice>
                <mc:Fallback>
                  <p:oleObj r:id="rId4" imgW="330200" imgH="317500" progId="Equation.3">
                    <p:embed/>
                    <p:pic>
                      <p:nvPicPr>
                        <p:cNvPr id="0" name="Picture 3083"/>
                        <p:cNvPicPr/>
                        <p:nvPr/>
                      </p:nvPicPr>
                      <p:blipFill>
                        <a:blip r:embed="rId5"/>
                        <a:stretch>
                          <a:fillRect/>
                        </a:stretch>
                      </p:blipFill>
                      <p:spPr>
                        <a:xfrm>
                          <a:off x="2208" y="720"/>
                          <a:ext cx="208" cy="199"/>
                        </a:xfrm>
                        <a:prstGeom prst="rect">
                          <a:avLst/>
                        </a:prstGeom>
                        <a:noFill/>
                        <a:ln w="38100">
                          <a:noFill/>
                          <a:miter/>
                        </a:ln>
                      </p:spPr>
                    </p:pic>
                  </p:oleObj>
                </mc:Fallback>
              </mc:AlternateContent>
            </a:graphicData>
          </a:graphic>
        </p:graphicFrame>
        <p:graphicFrame>
          <p:nvGraphicFramePr>
            <p:cNvPr id="6176" name="Object 8"/>
            <p:cNvGraphicFramePr>
              <a:graphicFrameLocks noChangeAspect="1"/>
            </p:cNvGraphicFramePr>
            <p:nvPr/>
          </p:nvGraphicFramePr>
          <p:xfrm>
            <a:off x="1392" y="720"/>
            <a:ext cx="247" cy="199"/>
          </p:xfrm>
          <a:graphic>
            <a:graphicData uri="http://schemas.openxmlformats.org/presentationml/2006/ole">
              <mc:AlternateContent xmlns:mc="http://schemas.openxmlformats.org/markup-compatibility/2006">
                <mc:Choice xmlns:v="urn:schemas-microsoft-com:vml" Requires="v">
                  <p:oleObj spid="_x0000_s3128" r:id="rId6" imgW="393065" imgH="317500" progId="Equation.3">
                    <p:embed/>
                  </p:oleObj>
                </mc:Choice>
                <mc:Fallback>
                  <p:oleObj r:id="rId6" imgW="393065" imgH="317500" progId="Equation.3">
                    <p:embed/>
                    <p:pic>
                      <p:nvPicPr>
                        <p:cNvPr id="0" name="Picture 3077"/>
                        <p:cNvPicPr/>
                        <p:nvPr/>
                      </p:nvPicPr>
                      <p:blipFill>
                        <a:blip r:embed="rId7"/>
                        <a:stretch>
                          <a:fillRect/>
                        </a:stretch>
                      </p:blipFill>
                      <p:spPr>
                        <a:xfrm>
                          <a:off x="1392" y="720"/>
                          <a:ext cx="247" cy="199"/>
                        </a:xfrm>
                        <a:prstGeom prst="rect">
                          <a:avLst/>
                        </a:prstGeom>
                        <a:noFill/>
                        <a:ln w="38100">
                          <a:noFill/>
                          <a:miter/>
                        </a:ln>
                      </p:spPr>
                    </p:pic>
                  </p:oleObj>
                </mc:Fallback>
              </mc:AlternateContent>
            </a:graphicData>
          </a:graphic>
        </p:graphicFrame>
        <p:graphicFrame>
          <p:nvGraphicFramePr>
            <p:cNvPr id="6177" name="Object 9"/>
            <p:cNvGraphicFramePr>
              <a:graphicFrameLocks noChangeAspect="1"/>
            </p:cNvGraphicFramePr>
            <p:nvPr/>
          </p:nvGraphicFramePr>
          <p:xfrm>
            <a:off x="2592" y="720"/>
            <a:ext cx="208" cy="199"/>
          </p:xfrm>
          <a:graphic>
            <a:graphicData uri="http://schemas.openxmlformats.org/presentationml/2006/ole">
              <mc:AlternateContent xmlns:mc="http://schemas.openxmlformats.org/markup-compatibility/2006">
                <mc:Choice xmlns:v="urn:schemas-microsoft-com:vml" Requires="v">
                  <p:oleObj spid="_x0000_s3129" r:id="rId8" imgW="330200" imgH="317500" progId="Equation.3">
                    <p:embed/>
                  </p:oleObj>
                </mc:Choice>
                <mc:Fallback>
                  <p:oleObj r:id="rId8" imgW="330200" imgH="317500" progId="Equation.3">
                    <p:embed/>
                    <p:pic>
                      <p:nvPicPr>
                        <p:cNvPr id="0" name="Picture 3079"/>
                        <p:cNvPicPr/>
                        <p:nvPr/>
                      </p:nvPicPr>
                      <p:blipFill>
                        <a:blip r:embed="rId9"/>
                        <a:stretch>
                          <a:fillRect/>
                        </a:stretch>
                      </p:blipFill>
                      <p:spPr>
                        <a:xfrm>
                          <a:off x="2592" y="720"/>
                          <a:ext cx="208" cy="199"/>
                        </a:xfrm>
                        <a:prstGeom prst="rect">
                          <a:avLst/>
                        </a:prstGeom>
                        <a:noFill/>
                        <a:ln w="38100">
                          <a:noFill/>
                          <a:miter/>
                        </a:ln>
                      </p:spPr>
                    </p:pic>
                  </p:oleObj>
                </mc:Fallback>
              </mc:AlternateContent>
            </a:graphicData>
          </a:graphic>
        </p:graphicFrame>
        <p:graphicFrame>
          <p:nvGraphicFramePr>
            <p:cNvPr id="6178" name="Object 10"/>
            <p:cNvGraphicFramePr>
              <a:graphicFrameLocks noChangeAspect="1"/>
            </p:cNvGraphicFramePr>
            <p:nvPr/>
          </p:nvGraphicFramePr>
          <p:xfrm>
            <a:off x="3352" y="720"/>
            <a:ext cx="264" cy="199"/>
          </p:xfrm>
          <a:graphic>
            <a:graphicData uri="http://schemas.openxmlformats.org/presentationml/2006/ole">
              <mc:AlternateContent xmlns:mc="http://schemas.openxmlformats.org/markup-compatibility/2006">
                <mc:Choice xmlns:v="urn:schemas-microsoft-com:vml" Requires="v">
                  <p:oleObj spid="_x0000_s3130" r:id="rId10" imgW="419100" imgH="317500" progId="Equation.3">
                    <p:embed/>
                  </p:oleObj>
                </mc:Choice>
                <mc:Fallback>
                  <p:oleObj r:id="rId10" imgW="419100" imgH="317500" progId="Equation.3">
                    <p:embed/>
                    <p:pic>
                      <p:nvPicPr>
                        <p:cNvPr id="0" name="Picture 3082"/>
                        <p:cNvPicPr/>
                        <p:nvPr/>
                      </p:nvPicPr>
                      <p:blipFill>
                        <a:blip r:embed="rId11"/>
                        <a:stretch>
                          <a:fillRect/>
                        </a:stretch>
                      </p:blipFill>
                      <p:spPr>
                        <a:xfrm>
                          <a:off x="3352" y="720"/>
                          <a:ext cx="264" cy="199"/>
                        </a:xfrm>
                        <a:prstGeom prst="rect">
                          <a:avLst/>
                        </a:prstGeom>
                        <a:noFill/>
                        <a:ln w="38100">
                          <a:noFill/>
                          <a:miter/>
                        </a:ln>
                      </p:spPr>
                    </p:pic>
                  </p:oleObj>
                </mc:Fallback>
              </mc:AlternateContent>
            </a:graphicData>
          </a:graphic>
        </p:graphicFrame>
      </p:grpSp>
      <p:grpSp>
        <p:nvGrpSpPr>
          <p:cNvPr id="6147" name="Group 11"/>
          <p:cNvGrpSpPr/>
          <p:nvPr/>
        </p:nvGrpSpPr>
        <p:grpSpPr>
          <a:xfrm>
            <a:off x="2422525" y="2293938"/>
            <a:ext cx="5222875" cy="601662"/>
            <a:chOff x="566" y="1020"/>
            <a:chExt cx="3290" cy="379"/>
          </a:xfrm>
        </p:grpSpPr>
        <p:sp>
          <p:nvSpPr>
            <p:cNvPr id="6162" name="Oval 12"/>
            <p:cNvSpPr/>
            <p:nvPr/>
          </p:nvSpPr>
          <p:spPr>
            <a:xfrm>
              <a:off x="1728" y="1248"/>
              <a:ext cx="144" cy="144"/>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6163" name="Oval 13"/>
            <p:cNvSpPr/>
            <p:nvPr/>
          </p:nvSpPr>
          <p:spPr>
            <a:xfrm>
              <a:off x="3120" y="1248"/>
              <a:ext cx="144" cy="144"/>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6164" name="Line 14"/>
            <p:cNvSpPr/>
            <p:nvPr/>
          </p:nvSpPr>
          <p:spPr>
            <a:xfrm>
              <a:off x="3264" y="1296"/>
              <a:ext cx="336" cy="0"/>
            </a:xfrm>
            <a:prstGeom prst="line">
              <a:avLst/>
            </a:prstGeom>
            <a:ln w="38100" cap="flat" cmpd="sng">
              <a:solidFill>
                <a:schemeClr val="tx1"/>
              </a:solidFill>
              <a:prstDash val="solid"/>
              <a:headEnd type="none" w="med" len="med"/>
              <a:tailEnd type="triangle" w="med" len="med"/>
            </a:ln>
          </p:spPr>
        </p:sp>
        <p:sp>
          <p:nvSpPr>
            <p:cNvPr id="6165" name="Line 15"/>
            <p:cNvSpPr/>
            <p:nvPr/>
          </p:nvSpPr>
          <p:spPr>
            <a:xfrm flipH="1">
              <a:off x="1440" y="1296"/>
              <a:ext cx="288" cy="0"/>
            </a:xfrm>
            <a:prstGeom prst="line">
              <a:avLst/>
            </a:prstGeom>
            <a:ln w="38100" cap="flat" cmpd="sng">
              <a:solidFill>
                <a:schemeClr val="tx1"/>
              </a:solidFill>
              <a:prstDash val="solid"/>
              <a:headEnd type="none" w="med" len="med"/>
              <a:tailEnd type="triangle" w="med" len="med"/>
            </a:ln>
          </p:spPr>
        </p:sp>
        <p:graphicFrame>
          <p:nvGraphicFramePr>
            <p:cNvPr id="6166" name="Object 16"/>
            <p:cNvGraphicFramePr>
              <a:graphicFrameLocks noChangeAspect="1"/>
            </p:cNvGraphicFramePr>
            <p:nvPr/>
          </p:nvGraphicFramePr>
          <p:xfrm>
            <a:off x="1200" y="1200"/>
            <a:ext cx="208" cy="199"/>
          </p:xfrm>
          <a:graphic>
            <a:graphicData uri="http://schemas.openxmlformats.org/presentationml/2006/ole">
              <mc:AlternateContent xmlns:mc="http://schemas.openxmlformats.org/markup-compatibility/2006">
                <mc:Choice xmlns:v="urn:schemas-microsoft-com:vml" Requires="v">
                  <p:oleObj spid="_x0000_s3131" r:id="rId12" imgW="330200" imgH="317500" progId="Equation.3">
                    <p:embed/>
                  </p:oleObj>
                </mc:Choice>
                <mc:Fallback>
                  <p:oleObj r:id="rId12" imgW="330200" imgH="317500" progId="Equation.3">
                    <p:embed/>
                    <p:pic>
                      <p:nvPicPr>
                        <p:cNvPr id="0" name="Picture 3081"/>
                        <p:cNvPicPr/>
                        <p:nvPr/>
                      </p:nvPicPr>
                      <p:blipFill>
                        <a:blip r:embed="rId5"/>
                        <a:stretch>
                          <a:fillRect/>
                        </a:stretch>
                      </p:blipFill>
                      <p:spPr>
                        <a:xfrm>
                          <a:off x="1200" y="1200"/>
                          <a:ext cx="208" cy="199"/>
                        </a:xfrm>
                        <a:prstGeom prst="rect">
                          <a:avLst/>
                        </a:prstGeom>
                        <a:noFill/>
                        <a:ln w="38100">
                          <a:noFill/>
                          <a:miter/>
                        </a:ln>
                      </p:spPr>
                    </p:pic>
                  </p:oleObj>
                </mc:Fallback>
              </mc:AlternateContent>
            </a:graphicData>
          </a:graphic>
        </p:graphicFrame>
        <p:graphicFrame>
          <p:nvGraphicFramePr>
            <p:cNvPr id="6167" name="Object 17"/>
            <p:cNvGraphicFramePr>
              <a:graphicFrameLocks noChangeAspect="1"/>
            </p:cNvGraphicFramePr>
            <p:nvPr/>
          </p:nvGraphicFramePr>
          <p:xfrm>
            <a:off x="1968" y="1200"/>
            <a:ext cx="247" cy="199"/>
          </p:xfrm>
          <a:graphic>
            <a:graphicData uri="http://schemas.openxmlformats.org/presentationml/2006/ole">
              <mc:AlternateContent xmlns:mc="http://schemas.openxmlformats.org/markup-compatibility/2006">
                <mc:Choice xmlns:v="urn:schemas-microsoft-com:vml" Requires="v">
                  <p:oleObj spid="_x0000_s3132" r:id="rId13" imgW="393065" imgH="317500" progId="Equation.3">
                    <p:embed/>
                  </p:oleObj>
                </mc:Choice>
                <mc:Fallback>
                  <p:oleObj r:id="rId13" imgW="393065" imgH="317500" progId="Equation.3">
                    <p:embed/>
                    <p:pic>
                      <p:nvPicPr>
                        <p:cNvPr id="0" name="Picture 3087"/>
                        <p:cNvPicPr/>
                        <p:nvPr/>
                      </p:nvPicPr>
                      <p:blipFill>
                        <a:blip r:embed="rId7"/>
                        <a:stretch>
                          <a:fillRect/>
                        </a:stretch>
                      </p:blipFill>
                      <p:spPr>
                        <a:xfrm>
                          <a:off x="1968" y="1200"/>
                          <a:ext cx="247" cy="199"/>
                        </a:xfrm>
                        <a:prstGeom prst="rect">
                          <a:avLst/>
                        </a:prstGeom>
                        <a:noFill/>
                        <a:ln w="38100">
                          <a:noFill/>
                          <a:miter/>
                        </a:ln>
                      </p:spPr>
                    </p:pic>
                  </p:oleObj>
                </mc:Fallback>
              </mc:AlternateContent>
            </a:graphicData>
          </a:graphic>
        </p:graphicFrame>
        <p:graphicFrame>
          <p:nvGraphicFramePr>
            <p:cNvPr id="6168" name="Object 18"/>
            <p:cNvGraphicFramePr>
              <a:graphicFrameLocks noChangeAspect="1"/>
            </p:cNvGraphicFramePr>
            <p:nvPr/>
          </p:nvGraphicFramePr>
          <p:xfrm>
            <a:off x="3648" y="1200"/>
            <a:ext cx="208" cy="199"/>
          </p:xfrm>
          <a:graphic>
            <a:graphicData uri="http://schemas.openxmlformats.org/presentationml/2006/ole">
              <mc:AlternateContent xmlns:mc="http://schemas.openxmlformats.org/markup-compatibility/2006">
                <mc:Choice xmlns:v="urn:schemas-microsoft-com:vml" Requires="v">
                  <p:oleObj spid="_x0000_s3133" r:id="rId14" imgW="330200" imgH="317500" progId="Equation.3">
                    <p:embed/>
                  </p:oleObj>
                </mc:Choice>
                <mc:Fallback>
                  <p:oleObj r:id="rId14" imgW="330200" imgH="317500" progId="Equation.3">
                    <p:embed/>
                    <p:pic>
                      <p:nvPicPr>
                        <p:cNvPr id="0" name="Picture 3086"/>
                        <p:cNvPicPr/>
                        <p:nvPr/>
                      </p:nvPicPr>
                      <p:blipFill>
                        <a:blip r:embed="rId9"/>
                        <a:stretch>
                          <a:fillRect/>
                        </a:stretch>
                      </p:blipFill>
                      <p:spPr>
                        <a:xfrm>
                          <a:off x="3648" y="1200"/>
                          <a:ext cx="208" cy="199"/>
                        </a:xfrm>
                        <a:prstGeom prst="rect">
                          <a:avLst/>
                        </a:prstGeom>
                        <a:noFill/>
                        <a:ln w="38100">
                          <a:noFill/>
                          <a:miter/>
                        </a:ln>
                      </p:spPr>
                    </p:pic>
                  </p:oleObj>
                </mc:Fallback>
              </mc:AlternateContent>
            </a:graphicData>
          </a:graphic>
        </p:graphicFrame>
        <p:graphicFrame>
          <p:nvGraphicFramePr>
            <p:cNvPr id="6169" name="Object 19"/>
            <p:cNvGraphicFramePr>
              <a:graphicFrameLocks noChangeAspect="1"/>
            </p:cNvGraphicFramePr>
            <p:nvPr/>
          </p:nvGraphicFramePr>
          <p:xfrm>
            <a:off x="2776" y="1200"/>
            <a:ext cx="264" cy="199"/>
          </p:xfrm>
          <a:graphic>
            <a:graphicData uri="http://schemas.openxmlformats.org/presentationml/2006/ole">
              <mc:AlternateContent xmlns:mc="http://schemas.openxmlformats.org/markup-compatibility/2006">
                <mc:Choice xmlns:v="urn:schemas-microsoft-com:vml" Requires="v">
                  <p:oleObj spid="_x0000_s3134" r:id="rId15" imgW="419100" imgH="317500" progId="Equation.3">
                    <p:embed/>
                  </p:oleObj>
                </mc:Choice>
                <mc:Fallback>
                  <p:oleObj r:id="rId15" imgW="419100" imgH="317500" progId="Equation.3">
                    <p:embed/>
                    <p:pic>
                      <p:nvPicPr>
                        <p:cNvPr id="0" name="Picture 3075"/>
                        <p:cNvPicPr/>
                        <p:nvPr/>
                      </p:nvPicPr>
                      <p:blipFill>
                        <a:blip r:embed="rId16"/>
                        <a:stretch>
                          <a:fillRect/>
                        </a:stretch>
                      </p:blipFill>
                      <p:spPr>
                        <a:xfrm>
                          <a:off x="2776" y="1200"/>
                          <a:ext cx="264" cy="199"/>
                        </a:xfrm>
                        <a:prstGeom prst="rect">
                          <a:avLst/>
                        </a:prstGeom>
                        <a:noFill/>
                        <a:ln w="38100">
                          <a:noFill/>
                          <a:miter/>
                        </a:ln>
                      </p:spPr>
                    </p:pic>
                  </p:oleObj>
                </mc:Fallback>
              </mc:AlternateContent>
            </a:graphicData>
          </a:graphic>
        </p:graphicFrame>
        <p:sp>
          <p:nvSpPr>
            <p:cNvPr id="6170" name="Text Box 20"/>
            <p:cNvSpPr txBox="1"/>
            <p:nvPr/>
          </p:nvSpPr>
          <p:spPr>
            <a:xfrm>
              <a:off x="566" y="1020"/>
              <a:ext cx="328" cy="368"/>
            </a:xfrm>
            <a:prstGeom prst="rect">
              <a:avLst/>
            </a:prstGeom>
            <a:noFill/>
            <a:ln w="9525">
              <a:noFill/>
            </a:ln>
          </p:spPr>
          <p:txBody>
            <a:bodyPr wrap="none">
              <a:spAutoFit/>
            </a:bodyPr>
            <a:lstStyle/>
            <a:p>
              <a:r>
                <a:rPr lang="en-US" altLang="en-US" sz="3200" dirty="0">
                  <a:latin typeface="Times New Roman" panose="02020603050405020304" pitchFamily="18" charset="0"/>
                </a:rPr>
                <a:t>or</a:t>
              </a:r>
            </a:p>
          </p:txBody>
        </p:sp>
      </p:grpSp>
      <p:grpSp>
        <p:nvGrpSpPr>
          <p:cNvPr id="6148" name="Group 21"/>
          <p:cNvGrpSpPr/>
          <p:nvPr/>
        </p:nvGrpSpPr>
        <p:grpSpPr>
          <a:xfrm>
            <a:off x="2438400" y="3113088"/>
            <a:ext cx="5207000" cy="696912"/>
            <a:chOff x="576" y="1584"/>
            <a:chExt cx="3280" cy="439"/>
          </a:xfrm>
        </p:grpSpPr>
        <p:sp>
          <p:nvSpPr>
            <p:cNvPr id="6153" name="Oval 22"/>
            <p:cNvSpPr/>
            <p:nvPr/>
          </p:nvSpPr>
          <p:spPr>
            <a:xfrm>
              <a:off x="1728" y="1824"/>
              <a:ext cx="144" cy="144"/>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6154" name="Oval 23"/>
            <p:cNvSpPr/>
            <p:nvPr/>
          </p:nvSpPr>
          <p:spPr>
            <a:xfrm>
              <a:off x="3120" y="1824"/>
              <a:ext cx="144" cy="144"/>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6155" name="Line 24"/>
            <p:cNvSpPr/>
            <p:nvPr/>
          </p:nvSpPr>
          <p:spPr>
            <a:xfrm>
              <a:off x="3264" y="1872"/>
              <a:ext cx="336" cy="0"/>
            </a:xfrm>
            <a:prstGeom prst="line">
              <a:avLst/>
            </a:prstGeom>
            <a:ln w="38100" cap="flat" cmpd="sng">
              <a:solidFill>
                <a:schemeClr val="tx1"/>
              </a:solidFill>
              <a:prstDash val="solid"/>
              <a:headEnd type="none" w="med" len="med"/>
              <a:tailEnd type="triangle" w="med" len="med"/>
            </a:ln>
          </p:spPr>
        </p:sp>
        <p:sp>
          <p:nvSpPr>
            <p:cNvPr id="6156" name="Line 25"/>
            <p:cNvSpPr/>
            <p:nvPr/>
          </p:nvSpPr>
          <p:spPr>
            <a:xfrm flipH="1">
              <a:off x="1440" y="1872"/>
              <a:ext cx="288" cy="0"/>
            </a:xfrm>
            <a:prstGeom prst="line">
              <a:avLst/>
            </a:prstGeom>
            <a:ln w="38100" cap="flat" cmpd="sng">
              <a:solidFill>
                <a:schemeClr val="tx1"/>
              </a:solidFill>
              <a:prstDash val="solid"/>
              <a:headEnd type="none" w="med" len="med"/>
              <a:tailEnd type="triangle" w="med" len="med"/>
            </a:ln>
          </p:spPr>
        </p:sp>
        <p:graphicFrame>
          <p:nvGraphicFramePr>
            <p:cNvPr id="6157" name="Object 26"/>
            <p:cNvGraphicFramePr>
              <a:graphicFrameLocks noChangeAspect="1"/>
            </p:cNvGraphicFramePr>
            <p:nvPr/>
          </p:nvGraphicFramePr>
          <p:xfrm>
            <a:off x="1200" y="1776"/>
            <a:ext cx="208" cy="199"/>
          </p:xfrm>
          <a:graphic>
            <a:graphicData uri="http://schemas.openxmlformats.org/presentationml/2006/ole">
              <mc:AlternateContent xmlns:mc="http://schemas.openxmlformats.org/markup-compatibility/2006">
                <mc:Choice xmlns:v="urn:schemas-microsoft-com:vml" Requires="v">
                  <p:oleObj spid="_x0000_s3135" r:id="rId17" imgW="330200" imgH="317500" progId="Equation.3">
                    <p:embed/>
                  </p:oleObj>
                </mc:Choice>
                <mc:Fallback>
                  <p:oleObj r:id="rId17" imgW="330200" imgH="317500" progId="Equation.3">
                    <p:embed/>
                    <p:pic>
                      <p:nvPicPr>
                        <p:cNvPr id="0" name="Picture 3078"/>
                        <p:cNvPicPr/>
                        <p:nvPr/>
                      </p:nvPicPr>
                      <p:blipFill>
                        <a:blip r:embed="rId5"/>
                        <a:stretch>
                          <a:fillRect/>
                        </a:stretch>
                      </p:blipFill>
                      <p:spPr>
                        <a:xfrm>
                          <a:off x="1200" y="1776"/>
                          <a:ext cx="208" cy="199"/>
                        </a:xfrm>
                        <a:prstGeom prst="rect">
                          <a:avLst/>
                        </a:prstGeom>
                        <a:noFill/>
                        <a:ln w="38100">
                          <a:noFill/>
                          <a:miter/>
                        </a:ln>
                      </p:spPr>
                    </p:pic>
                  </p:oleObj>
                </mc:Fallback>
              </mc:AlternateContent>
            </a:graphicData>
          </a:graphic>
        </p:graphicFrame>
        <p:graphicFrame>
          <p:nvGraphicFramePr>
            <p:cNvPr id="6158" name="Object 27"/>
            <p:cNvGraphicFramePr>
              <a:graphicFrameLocks noChangeAspect="1"/>
            </p:cNvGraphicFramePr>
            <p:nvPr/>
          </p:nvGraphicFramePr>
          <p:xfrm>
            <a:off x="1968" y="1824"/>
            <a:ext cx="247" cy="199"/>
          </p:xfrm>
          <a:graphic>
            <a:graphicData uri="http://schemas.openxmlformats.org/presentationml/2006/ole">
              <mc:AlternateContent xmlns:mc="http://schemas.openxmlformats.org/markup-compatibility/2006">
                <mc:Choice xmlns:v="urn:schemas-microsoft-com:vml" Requires="v">
                  <p:oleObj spid="_x0000_s3136" r:id="rId18" imgW="393065" imgH="317500" progId="Equation.3">
                    <p:embed/>
                  </p:oleObj>
                </mc:Choice>
                <mc:Fallback>
                  <p:oleObj r:id="rId18" imgW="393065" imgH="317500" progId="Equation.3">
                    <p:embed/>
                    <p:pic>
                      <p:nvPicPr>
                        <p:cNvPr id="0" name="Picture 3076"/>
                        <p:cNvPicPr/>
                        <p:nvPr/>
                      </p:nvPicPr>
                      <p:blipFill>
                        <a:blip r:embed="rId19"/>
                        <a:stretch>
                          <a:fillRect/>
                        </a:stretch>
                      </p:blipFill>
                      <p:spPr>
                        <a:xfrm>
                          <a:off x="1968" y="1824"/>
                          <a:ext cx="247" cy="199"/>
                        </a:xfrm>
                        <a:prstGeom prst="rect">
                          <a:avLst/>
                        </a:prstGeom>
                        <a:noFill/>
                        <a:ln w="38100">
                          <a:noFill/>
                          <a:miter/>
                        </a:ln>
                      </p:spPr>
                    </p:pic>
                  </p:oleObj>
                </mc:Fallback>
              </mc:AlternateContent>
            </a:graphicData>
          </a:graphic>
        </p:graphicFrame>
        <p:graphicFrame>
          <p:nvGraphicFramePr>
            <p:cNvPr id="6159" name="Object 28"/>
            <p:cNvGraphicFramePr>
              <a:graphicFrameLocks noChangeAspect="1"/>
            </p:cNvGraphicFramePr>
            <p:nvPr/>
          </p:nvGraphicFramePr>
          <p:xfrm>
            <a:off x="3648" y="1776"/>
            <a:ext cx="208" cy="199"/>
          </p:xfrm>
          <a:graphic>
            <a:graphicData uri="http://schemas.openxmlformats.org/presentationml/2006/ole">
              <mc:AlternateContent xmlns:mc="http://schemas.openxmlformats.org/markup-compatibility/2006">
                <mc:Choice xmlns:v="urn:schemas-microsoft-com:vml" Requires="v">
                  <p:oleObj spid="_x0000_s3137" r:id="rId20" imgW="330200" imgH="317500" progId="Equation.3">
                    <p:embed/>
                  </p:oleObj>
                </mc:Choice>
                <mc:Fallback>
                  <p:oleObj r:id="rId20" imgW="330200" imgH="317500" progId="Equation.3">
                    <p:embed/>
                    <p:pic>
                      <p:nvPicPr>
                        <p:cNvPr id="0" name="Picture 3084"/>
                        <p:cNvPicPr/>
                        <p:nvPr/>
                      </p:nvPicPr>
                      <p:blipFill>
                        <a:blip r:embed="rId9"/>
                        <a:stretch>
                          <a:fillRect/>
                        </a:stretch>
                      </p:blipFill>
                      <p:spPr>
                        <a:xfrm>
                          <a:off x="3648" y="1776"/>
                          <a:ext cx="208" cy="199"/>
                        </a:xfrm>
                        <a:prstGeom prst="rect">
                          <a:avLst/>
                        </a:prstGeom>
                        <a:noFill/>
                        <a:ln w="38100">
                          <a:noFill/>
                          <a:miter/>
                        </a:ln>
                      </p:spPr>
                    </p:pic>
                  </p:oleObj>
                </mc:Fallback>
              </mc:AlternateContent>
            </a:graphicData>
          </a:graphic>
        </p:graphicFrame>
        <p:graphicFrame>
          <p:nvGraphicFramePr>
            <p:cNvPr id="6160" name="Object 29"/>
            <p:cNvGraphicFramePr>
              <a:graphicFrameLocks noChangeAspect="1"/>
            </p:cNvGraphicFramePr>
            <p:nvPr/>
          </p:nvGraphicFramePr>
          <p:xfrm>
            <a:off x="2784" y="1776"/>
            <a:ext cx="264" cy="199"/>
          </p:xfrm>
          <a:graphic>
            <a:graphicData uri="http://schemas.openxmlformats.org/presentationml/2006/ole">
              <mc:AlternateContent xmlns:mc="http://schemas.openxmlformats.org/markup-compatibility/2006">
                <mc:Choice xmlns:v="urn:schemas-microsoft-com:vml" Requires="v">
                  <p:oleObj spid="_x0000_s3138" r:id="rId21" imgW="419100" imgH="317500" progId="Equation.3">
                    <p:embed/>
                  </p:oleObj>
                </mc:Choice>
                <mc:Fallback>
                  <p:oleObj r:id="rId21" imgW="419100" imgH="317500" progId="Equation.3">
                    <p:embed/>
                    <p:pic>
                      <p:nvPicPr>
                        <p:cNvPr id="0" name="Picture 3085"/>
                        <p:cNvPicPr/>
                        <p:nvPr/>
                      </p:nvPicPr>
                      <p:blipFill>
                        <a:blip r:embed="rId11"/>
                        <a:stretch>
                          <a:fillRect/>
                        </a:stretch>
                      </p:blipFill>
                      <p:spPr>
                        <a:xfrm>
                          <a:off x="2784" y="1776"/>
                          <a:ext cx="264" cy="199"/>
                        </a:xfrm>
                        <a:prstGeom prst="rect">
                          <a:avLst/>
                        </a:prstGeom>
                        <a:noFill/>
                        <a:ln w="38100">
                          <a:noFill/>
                          <a:miter/>
                        </a:ln>
                      </p:spPr>
                    </p:pic>
                  </p:oleObj>
                </mc:Fallback>
              </mc:AlternateContent>
            </a:graphicData>
          </a:graphic>
        </p:graphicFrame>
        <p:sp>
          <p:nvSpPr>
            <p:cNvPr id="6161" name="Text Box 30"/>
            <p:cNvSpPr txBox="1"/>
            <p:nvPr/>
          </p:nvSpPr>
          <p:spPr>
            <a:xfrm>
              <a:off x="576" y="1584"/>
              <a:ext cx="328" cy="368"/>
            </a:xfrm>
            <a:prstGeom prst="rect">
              <a:avLst/>
            </a:prstGeom>
            <a:noFill/>
            <a:ln w="9525">
              <a:noFill/>
            </a:ln>
          </p:spPr>
          <p:txBody>
            <a:bodyPr wrap="none">
              <a:spAutoFit/>
            </a:bodyPr>
            <a:lstStyle/>
            <a:p>
              <a:r>
                <a:rPr lang="en-US" altLang="en-US" sz="3200" dirty="0">
                  <a:latin typeface="Times New Roman" panose="02020603050405020304" pitchFamily="18" charset="0"/>
                </a:rPr>
                <a:t>or</a:t>
              </a:r>
            </a:p>
          </p:txBody>
        </p:sp>
      </p:grpSp>
      <p:sp>
        <p:nvSpPr>
          <p:cNvPr id="149535" name="Rectangle 31"/>
          <p:cNvSpPr>
            <a:spLocks noGrp="1" noChangeArrowheads="1"/>
          </p:cNvSpPr>
          <p:nvPr>
            <p:ph type="title"/>
          </p:nvPr>
        </p:nvSpPr>
        <p:spPr/>
        <p:txBody>
          <a:bodyPr vert="horz" wrap="square" lIns="91440" tIns="45720" rIns="91440" bIns="45720" numCol="1" anchor="ctr" anchorCtr="0" compatLnSpc="1">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000" b="1" i="0" u="none" strike="noStrike" kern="0" cap="none" spc="0" normalizeH="0" baseline="0" noProof="0" smtClean="0">
                <a:ln>
                  <a:noFill/>
                </a:ln>
                <a:solidFill>
                  <a:schemeClr val="tx1"/>
                </a:solidFill>
                <a:effectLst/>
                <a:uLnTx/>
                <a:uFillTx/>
                <a:latin typeface="+mj-lt"/>
                <a:ea typeface="+mj-ea"/>
                <a:cs typeface="+mj-cs"/>
              </a:rPr>
              <a:t>Force between pairs of point charges: Coulomb’s law</a:t>
            </a:r>
          </a:p>
        </p:txBody>
      </p:sp>
      <p:sp>
        <p:nvSpPr>
          <p:cNvPr id="6150" name="Rectangle 32"/>
          <p:cNvSpPr>
            <a:spLocks noGrp="1"/>
          </p:cNvSpPr>
          <p:nvPr>
            <p:ph type="body" sz="half" idx="4294967295"/>
          </p:nvPr>
        </p:nvSpPr>
        <p:spPr>
          <a:xfrm>
            <a:off x="0" y="3886200"/>
            <a:ext cx="7772400" cy="2209800"/>
          </a:xfrm>
        </p:spPr>
        <p:txBody>
          <a:bodyPr vert="horz" wrap="square" lIns="91440" tIns="45720" rIns="91440" bIns="45720" anchor="t" anchorCtr="0">
            <a:normAutofit fontScale="92500" lnSpcReduction="10000"/>
          </a:bodyPr>
          <a:lstStyle/>
          <a:p>
            <a:pPr>
              <a:buClrTx/>
              <a:buSzTx/>
              <a:buFontTx/>
              <a:buNone/>
            </a:pPr>
            <a:r>
              <a:rPr lang="en-US" altLang="en-US" sz="2400" b="1" dirty="0"/>
              <a:t>Coulomb’s law</a:t>
            </a:r>
            <a:r>
              <a:rPr lang="en-US" altLang="en-US" sz="2400" dirty="0"/>
              <a:t> -- the force between point charges:</a:t>
            </a:r>
            <a:endParaRPr lang="en-US" altLang="en-US" dirty="0"/>
          </a:p>
          <a:p>
            <a:pPr>
              <a:buClr>
                <a:schemeClr val="tx1"/>
              </a:buClr>
              <a:buSzTx/>
              <a:buFontTx/>
            </a:pPr>
            <a:r>
              <a:rPr lang="en-US" altLang="en-US" sz="2400" dirty="0"/>
              <a:t>Lies along the line connecting the charges.</a:t>
            </a:r>
          </a:p>
          <a:p>
            <a:pPr>
              <a:buClr>
                <a:schemeClr val="tx1"/>
              </a:buClr>
              <a:buSzTx/>
              <a:buFontTx/>
            </a:pPr>
            <a:r>
              <a:rPr lang="en-US" altLang="en-US" sz="2400" dirty="0"/>
              <a:t>Is proportional to the magnitude of each charge.</a:t>
            </a:r>
          </a:p>
          <a:p>
            <a:pPr>
              <a:buClr>
                <a:schemeClr val="tx1"/>
              </a:buClr>
              <a:buSzTx/>
              <a:buFontTx/>
            </a:pPr>
            <a:r>
              <a:rPr lang="en-US" altLang="en-US" sz="2400" dirty="0"/>
              <a:t>Is inversely proportional to the distance squared.</a:t>
            </a:r>
          </a:p>
          <a:p>
            <a:pPr>
              <a:buClr>
                <a:schemeClr val="tx1"/>
              </a:buClr>
              <a:buSzTx/>
              <a:buFontTx/>
            </a:pPr>
            <a:r>
              <a:rPr lang="en-US" altLang="en-US" sz="2400" dirty="0"/>
              <a:t>Note that Newton’s third law says |F</a:t>
            </a:r>
            <a:r>
              <a:rPr lang="en-US" altLang="en-US" sz="2400" baseline="-25000" dirty="0"/>
              <a:t>12</a:t>
            </a:r>
            <a:r>
              <a:rPr lang="en-US" altLang="en-US" sz="2400" dirty="0"/>
              <a:t>| = |F</a:t>
            </a:r>
            <a:r>
              <a:rPr lang="en-US" altLang="en-US" sz="2400" baseline="-25000" dirty="0"/>
              <a:t>21</a:t>
            </a:r>
            <a:r>
              <a:rPr lang="en-US" altLang="en-US" sz="2400" dirty="0"/>
              <a:t>|!!</a:t>
            </a:r>
            <a:endParaRPr lang="en-US" altLang="en-US" dirty="0"/>
          </a:p>
          <a:p>
            <a:pPr>
              <a:buClrTx/>
              <a:buSzTx/>
              <a:buFontTx/>
            </a:pPr>
            <a:endParaRPr lang="en-US" altLang="en-US" sz="2400" dirty="0"/>
          </a:p>
        </p:txBody>
      </p:sp>
      <p:pic>
        <p:nvPicPr>
          <p:cNvPr id="6151" name="Picture 33" descr="COULOMB"/>
          <p:cNvPicPr>
            <a:picLocks noChangeAspect="1"/>
          </p:cNvPicPr>
          <p:nvPr/>
        </p:nvPicPr>
        <p:blipFill>
          <a:blip r:embed="rId22"/>
          <a:stretch>
            <a:fillRect/>
          </a:stretch>
        </p:blipFill>
        <p:spPr>
          <a:xfrm>
            <a:off x="9829800" y="3886200"/>
            <a:ext cx="1349375" cy="1905000"/>
          </a:xfrm>
          <a:prstGeom prst="rect">
            <a:avLst/>
          </a:prstGeom>
          <a:noFill/>
          <a:ln w="9525">
            <a:noFill/>
          </a:ln>
        </p:spPr>
      </p:pic>
      <p:sp>
        <p:nvSpPr>
          <p:cNvPr id="6152" name="Text Box 34"/>
          <p:cNvSpPr txBox="1"/>
          <p:nvPr/>
        </p:nvSpPr>
        <p:spPr>
          <a:xfrm>
            <a:off x="9763760" y="2833370"/>
            <a:ext cx="1481455" cy="737235"/>
          </a:xfrm>
          <a:prstGeom prst="rect">
            <a:avLst/>
          </a:prstGeom>
          <a:noFill/>
          <a:ln w="9525">
            <a:noFill/>
          </a:ln>
        </p:spPr>
        <p:txBody>
          <a:bodyPr wrap="none">
            <a:spAutoFit/>
          </a:bodyPr>
          <a:lstStyle/>
          <a:p>
            <a:r>
              <a:rPr lang="en-US" altLang="en-US" sz="1400" dirty="0">
                <a:solidFill>
                  <a:schemeClr val="accent2"/>
                </a:solidFill>
                <a:latin typeface="Times New Roman" panose="02020603050405020304" pitchFamily="18" charset="0"/>
              </a:rPr>
              <a:t>Charles-Augustin </a:t>
            </a:r>
          </a:p>
          <a:p>
            <a:r>
              <a:rPr lang="en-US" altLang="en-US" sz="1400" dirty="0">
                <a:solidFill>
                  <a:schemeClr val="accent2"/>
                </a:solidFill>
                <a:latin typeface="Times New Roman" panose="02020603050405020304" pitchFamily="18" charset="0"/>
              </a:rPr>
              <a:t>de Coulomb</a:t>
            </a:r>
          </a:p>
          <a:p>
            <a:r>
              <a:rPr lang="en-US" altLang="en-US" sz="1400" dirty="0">
                <a:solidFill>
                  <a:schemeClr val="accent2"/>
                </a:solidFill>
                <a:latin typeface="Times New Roman" panose="02020603050405020304" pitchFamily="18" charset="0"/>
              </a:rPr>
              <a:t> (1736-1806)</a:t>
            </a:r>
            <a:endParaRPr lang="en-US" altLang="en-US"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p:nvPr/>
        </p:nvGrpSpPr>
        <p:grpSpPr>
          <a:xfrm>
            <a:off x="4191000" y="1447800"/>
            <a:ext cx="3530600" cy="1136651"/>
            <a:chOff x="3024" y="672"/>
            <a:chExt cx="2224" cy="716"/>
          </a:xfrm>
        </p:grpSpPr>
        <p:graphicFrame>
          <p:nvGraphicFramePr>
            <p:cNvPr id="7179" name="Object 3"/>
            <p:cNvGraphicFramePr>
              <a:graphicFrameLocks noChangeAspect="1"/>
            </p:cNvGraphicFramePr>
            <p:nvPr/>
          </p:nvGraphicFramePr>
          <p:xfrm>
            <a:off x="4984" y="672"/>
            <a:ext cx="264" cy="199"/>
          </p:xfrm>
          <a:graphic>
            <a:graphicData uri="http://schemas.openxmlformats.org/presentationml/2006/ole">
              <mc:AlternateContent xmlns:mc="http://schemas.openxmlformats.org/markup-compatibility/2006">
                <mc:Choice xmlns:v="urn:schemas-microsoft-com:vml" Requires="v">
                  <p:oleObj spid="_x0000_s4129" r:id="rId4" imgW="419100" imgH="317500" progId="Equation.3">
                    <p:embed/>
                  </p:oleObj>
                </mc:Choice>
                <mc:Fallback>
                  <p:oleObj r:id="rId4" imgW="419100" imgH="317500" progId="Equation.3">
                    <p:embed/>
                    <p:pic>
                      <p:nvPicPr>
                        <p:cNvPr id="0" name="Picture 3090"/>
                        <p:cNvPicPr/>
                        <p:nvPr/>
                      </p:nvPicPr>
                      <p:blipFill>
                        <a:blip r:embed="rId5"/>
                        <a:stretch>
                          <a:fillRect/>
                        </a:stretch>
                      </p:blipFill>
                      <p:spPr>
                        <a:xfrm>
                          <a:off x="4984" y="672"/>
                          <a:ext cx="264" cy="199"/>
                        </a:xfrm>
                        <a:prstGeom prst="rect">
                          <a:avLst/>
                        </a:prstGeom>
                        <a:noFill/>
                        <a:ln w="38100">
                          <a:noFill/>
                          <a:miter/>
                        </a:ln>
                      </p:spPr>
                    </p:pic>
                  </p:oleObj>
                </mc:Fallback>
              </mc:AlternateContent>
            </a:graphicData>
          </a:graphic>
        </p:graphicFrame>
        <p:grpSp>
          <p:nvGrpSpPr>
            <p:cNvPr id="7180" name="Group 4"/>
            <p:cNvGrpSpPr/>
            <p:nvPr/>
          </p:nvGrpSpPr>
          <p:grpSpPr>
            <a:xfrm>
              <a:off x="3024" y="672"/>
              <a:ext cx="1872" cy="716"/>
              <a:chOff x="3024" y="672"/>
              <a:chExt cx="1872" cy="716"/>
            </a:xfrm>
          </p:grpSpPr>
          <p:sp>
            <p:nvSpPr>
              <p:cNvPr id="7181" name="Oval 5"/>
              <p:cNvSpPr/>
              <p:nvPr/>
            </p:nvSpPr>
            <p:spPr>
              <a:xfrm>
                <a:off x="3360" y="720"/>
                <a:ext cx="144" cy="144"/>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7182" name="Oval 6"/>
              <p:cNvSpPr/>
              <p:nvPr/>
            </p:nvSpPr>
            <p:spPr>
              <a:xfrm>
                <a:off x="4752" y="720"/>
                <a:ext cx="144" cy="144"/>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7183" name="Line 7"/>
              <p:cNvSpPr/>
              <p:nvPr/>
            </p:nvSpPr>
            <p:spPr>
              <a:xfrm>
                <a:off x="3504" y="768"/>
                <a:ext cx="336" cy="0"/>
              </a:xfrm>
              <a:prstGeom prst="line">
                <a:avLst/>
              </a:prstGeom>
              <a:ln w="38100" cap="flat" cmpd="sng">
                <a:solidFill>
                  <a:schemeClr val="tx1"/>
                </a:solidFill>
                <a:prstDash val="solid"/>
                <a:headEnd type="none" w="med" len="med"/>
                <a:tailEnd type="triangle" w="med" len="med"/>
              </a:ln>
            </p:spPr>
          </p:sp>
          <p:sp>
            <p:nvSpPr>
              <p:cNvPr id="7184" name="Line 8"/>
              <p:cNvSpPr/>
              <p:nvPr/>
            </p:nvSpPr>
            <p:spPr>
              <a:xfrm flipH="1">
                <a:off x="4464" y="768"/>
                <a:ext cx="288" cy="0"/>
              </a:xfrm>
              <a:prstGeom prst="line">
                <a:avLst/>
              </a:prstGeom>
              <a:ln w="38100" cap="flat" cmpd="sng">
                <a:solidFill>
                  <a:schemeClr val="tx1"/>
                </a:solidFill>
                <a:prstDash val="solid"/>
                <a:headEnd type="none" w="med" len="med"/>
                <a:tailEnd type="triangle" w="med" len="med"/>
              </a:ln>
            </p:spPr>
          </p:sp>
          <p:graphicFrame>
            <p:nvGraphicFramePr>
              <p:cNvPr id="7185" name="Object 9"/>
              <p:cNvGraphicFramePr>
                <a:graphicFrameLocks noChangeAspect="1"/>
              </p:cNvGraphicFramePr>
              <p:nvPr/>
            </p:nvGraphicFramePr>
            <p:xfrm>
              <a:off x="3840" y="672"/>
              <a:ext cx="208" cy="199"/>
            </p:xfrm>
            <a:graphic>
              <a:graphicData uri="http://schemas.openxmlformats.org/presentationml/2006/ole">
                <mc:AlternateContent xmlns:mc="http://schemas.openxmlformats.org/markup-compatibility/2006">
                  <mc:Choice xmlns:v="urn:schemas-microsoft-com:vml" Requires="v">
                    <p:oleObj spid="_x0000_s4130" r:id="rId6" imgW="330200" imgH="317500" progId="Equation.3">
                      <p:embed/>
                    </p:oleObj>
                  </mc:Choice>
                  <mc:Fallback>
                    <p:oleObj r:id="rId6" imgW="330200" imgH="317500" progId="Equation.3">
                      <p:embed/>
                      <p:pic>
                        <p:nvPicPr>
                          <p:cNvPr id="0" name="Picture 3091"/>
                          <p:cNvPicPr/>
                          <p:nvPr/>
                        </p:nvPicPr>
                        <p:blipFill>
                          <a:blip r:embed="rId7"/>
                          <a:stretch>
                            <a:fillRect/>
                          </a:stretch>
                        </p:blipFill>
                        <p:spPr>
                          <a:xfrm>
                            <a:off x="3840" y="672"/>
                            <a:ext cx="208" cy="199"/>
                          </a:xfrm>
                          <a:prstGeom prst="rect">
                            <a:avLst/>
                          </a:prstGeom>
                          <a:noFill/>
                          <a:ln w="38100">
                            <a:noFill/>
                            <a:miter/>
                          </a:ln>
                        </p:spPr>
                      </p:pic>
                    </p:oleObj>
                  </mc:Fallback>
                </mc:AlternateContent>
              </a:graphicData>
            </a:graphic>
          </p:graphicFrame>
          <p:graphicFrame>
            <p:nvGraphicFramePr>
              <p:cNvPr id="7186" name="Object 10"/>
              <p:cNvGraphicFramePr>
                <a:graphicFrameLocks noChangeAspect="1"/>
              </p:cNvGraphicFramePr>
              <p:nvPr/>
            </p:nvGraphicFramePr>
            <p:xfrm>
              <a:off x="3024" y="672"/>
              <a:ext cx="247" cy="199"/>
            </p:xfrm>
            <a:graphic>
              <a:graphicData uri="http://schemas.openxmlformats.org/presentationml/2006/ole">
                <mc:AlternateContent xmlns:mc="http://schemas.openxmlformats.org/markup-compatibility/2006">
                  <mc:Choice xmlns:v="urn:schemas-microsoft-com:vml" Requires="v">
                    <p:oleObj spid="_x0000_s4131" r:id="rId8" imgW="393065" imgH="317500" progId="Equation.3">
                      <p:embed/>
                    </p:oleObj>
                  </mc:Choice>
                  <mc:Fallback>
                    <p:oleObj r:id="rId8" imgW="393065" imgH="317500" progId="Equation.3">
                      <p:embed/>
                      <p:pic>
                        <p:nvPicPr>
                          <p:cNvPr id="0" name="Picture 3092"/>
                          <p:cNvPicPr/>
                          <p:nvPr/>
                        </p:nvPicPr>
                        <p:blipFill>
                          <a:blip r:embed="rId9"/>
                          <a:stretch>
                            <a:fillRect/>
                          </a:stretch>
                        </p:blipFill>
                        <p:spPr>
                          <a:xfrm>
                            <a:off x="3024" y="672"/>
                            <a:ext cx="247" cy="199"/>
                          </a:xfrm>
                          <a:prstGeom prst="rect">
                            <a:avLst/>
                          </a:prstGeom>
                          <a:noFill/>
                          <a:ln w="38100">
                            <a:noFill/>
                            <a:miter/>
                          </a:ln>
                        </p:spPr>
                      </p:pic>
                    </p:oleObj>
                  </mc:Fallback>
                </mc:AlternateContent>
              </a:graphicData>
            </a:graphic>
          </p:graphicFrame>
          <p:graphicFrame>
            <p:nvGraphicFramePr>
              <p:cNvPr id="7187" name="Object 11"/>
              <p:cNvGraphicFramePr>
                <a:graphicFrameLocks noChangeAspect="1"/>
              </p:cNvGraphicFramePr>
              <p:nvPr/>
            </p:nvGraphicFramePr>
            <p:xfrm>
              <a:off x="4224" y="672"/>
              <a:ext cx="208" cy="199"/>
            </p:xfrm>
            <a:graphic>
              <a:graphicData uri="http://schemas.openxmlformats.org/presentationml/2006/ole">
                <mc:AlternateContent xmlns:mc="http://schemas.openxmlformats.org/markup-compatibility/2006">
                  <mc:Choice xmlns:v="urn:schemas-microsoft-com:vml" Requires="v">
                    <p:oleObj spid="_x0000_s4132" r:id="rId10" imgW="330200" imgH="317500" progId="Equation.3">
                      <p:embed/>
                    </p:oleObj>
                  </mc:Choice>
                  <mc:Fallback>
                    <p:oleObj r:id="rId10" imgW="330200" imgH="317500" progId="Equation.3">
                      <p:embed/>
                      <p:pic>
                        <p:nvPicPr>
                          <p:cNvPr id="0" name="Picture 3093"/>
                          <p:cNvPicPr/>
                          <p:nvPr/>
                        </p:nvPicPr>
                        <p:blipFill>
                          <a:blip r:embed="rId11"/>
                          <a:stretch>
                            <a:fillRect/>
                          </a:stretch>
                        </p:blipFill>
                        <p:spPr>
                          <a:xfrm>
                            <a:off x="4224" y="672"/>
                            <a:ext cx="208" cy="199"/>
                          </a:xfrm>
                          <a:prstGeom prst="rect">
                            <a:avLst/>
                          </a:prstGeom>
                          <a:noFill/>
                          <a:ln w="38100">
                            <a:noFill/>
                            <a:miter/>
                          </a:ln>
                        </p:spPr>
                      </p:pic>
                    </p:oleObj>
                  </mc:Fallback>
                </mc:AlternateContent>
              </a:graphicData>
            </a:graphic>
          </p:graphicFrame>
          <p:sp>
            <p:nvSpPr>
              <p:cNvPr id="7188" name="Line 12"/>
              <p:cNvSpPr/>
              <p:nvPr/>
            </p:nvSpPr>
            <p:spPr>
              <a:xfrm>
                <a:off x="3456" y="1056"/>
                <a:ext cx="1392" cy="0"/>
              </a:xfrm>
              <a:prstGeom prst="line">
                <a:avLst/>
              </a:prstGeom>
              <a:ln w="9525" cap="flat" cmpd="sng">
                <a:solidFill>
                  <a:schemeClr val="tx1"/>
                </a:solidFill>
                <a:prstDash val="solid"/>
                <a:headEnd type="triangle" w="med" len="med"/>
                <a:tailEnd type="triangle" w="med" len="med"/>
              </a:ln>
            </p:spPr>
          </p:sp>
          <p:sp>
            <p:nvSpPr>
              <p:cNvPr id="7189" name="Text Box 13"/>
              <p:cNvSpPr txBox="1"/>
              <p:nvPr/>
            </p:nvSpPr>
            <p:spPr>
              <a:xfrm>
                <a:off x="3974" y="1020"/>
                <a:ext cx="195" cy="368"/>
              </a:xfrm>
              <a:prstGeom prst="rect">
                <a:avLst/>
              </a:prstGeom>
              <a:noFill/>
              <a:ln w="9525">
                <a:noFill/>
              </a:ln>
            </p:spPr>
            <p:txBody>
              <a:bodyPr wrap="none">
                <a:spAutoFit/>
              </a:bodyPr>
              <a:lstStyle/>
              <a:p>
                <a:endParaRPr lang="en-US" altLang="en-US" sz="3200" dirty="0">
                  <a:latin typeface="Times New Roman" panose="02020603050405020304" pitchFamily="18" charset="0"/>
                </a:endParaRPr>
              </a:p>
            </p:txBody>
          </p:sp>
          <p:graphicFrame>
            <p:nvGraphicFramePr>
              <p:cNvPr id="7190" name="Object 14"/>
              <p:cNvGraphicFramePr>
                <a:graphicFrameLocks noChangeAspect="1"/>
              </p:cNvGraphicFramePr>
              <p:nvPr/>
            </p:nvGraphicFramePr>
            <p:xfrm>
              <a:off x="4080" y="1152"/>
              <a:ext cx="159" cy="199"/>
            </p:xfrm>
            <a:graphic>
              <a:graphicData uri="http://schemas.openxmlformats.org/presentationml/2006/ole">
                <mc:AlternateContent xmlns:mc="http://schemas.openxmlformats.org/markup-compatibility/2006">
                  <mc:Choice xmlns:v="urn:schemas-microsoft-com:vml" Requires="v">
                    <p:oleObj spid="_x0000_s4133" r:id="rId12" imgW="254000" imgH="317500" progId="Equation.3">
                      <p:embed/>
                    </p:oleObj>
                  </mc:Choice>
                  <mc:Fallback>
                    <p:oleObj r:id="rId12" imgW="254000" imgH="317500" progId="Equation.3">
                      <p:embed/>
                      <p:pic>
                        <p:nvPicPr>
                          <p:cNvPr id="0" name="Picture 3094"/>
                          <p:cNvPicPr/>
                          <p:nvPr/>
                        </p:nvPicPr>
                        <p:blipFill>
                          <a:blip r:embed="rId13"/>
                          <a:stretch>
                            <a:fillRect/>
                          </a:stretch>
                        </p:blipFill>
                        <p:spPr>
                          <a:xfrm>
                            <a:off x="4080" y="1152"/>
                            <a:ext cx="159" cy="199"/>
                          </a:xfrm>
                          <a:prstGeom prst="rect">
                            <a:avLst/>
                          </a:prstGeom>
                          <a:noFill/>
                          <a:ln w="38100">
                            <a:noFill/>
                            <a:miter/>
                          </a:ln>
                        </p:spPr>
                      </p:pic>
                    </p:oleObj>
                  </mc:Fallback>
                </mc:AlternateContent>
              </a:graphicData>
            </a:graphic>
          </p:graphicFrame>
        </p:grpSp>
      </p:grpSp>
      <p:sp>
        <p:nvSpPr>
          <p:cNvPr id="150543" name="Rectangle 15"/>
          <p:cNvSpPr>
            <a:spLocks noGrp="1" noChangeArrowheads="1"/>
          </p:cNvSpPr>
          <p:nvPr>
            <p:ph type="title"/>
          </p:nvPr>
        </p:nvSpPr>
        <p:spPr>
          <a:xfrm>
            <a:off x="2209800" y="-140970"/>
            <a:ext cx="77724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5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Coulomb’s law</a:t>
            </a:r>
          </a:p>
        </p:txBody>
      </p:sp>
      <p:graphicFrame>
        <p:nvGraphicFramePr>
          <p:cNvPr id="7172" name="Object 16"/>
          <p:cNvGraphicFramePr>
            <a:graphicFrameLocks noGrp="1" noChangeAspect="1"/>
          </p:cNvGraphicFramePr>
          <p:nvPr>
            <p:ph sz="half" idx="4294967295"/>
          </p:nvPr>
        </p:nvGraphicFramePr>
        <p:xfrm>
          <a:off x="0" y="2576513"/>
          <a:ext cx="4876800" cy="1766887"/>
        </p:xfrm>
        <a:graphic>
          <a:graphicData uri="http://schemas.openxmlformats.org/presentationml/2006/ole">
            <mc:AlternateContent xmlns:mc="http://schemas.openxmlformats.org/markup-compatibility/2006">
              <mc:Choice xmlns:v="urn:schemas-microsoft-com:vml" Requires="v">
                <p:oleObj spid="_x0000_s4134" r:id="rId14" imgW="1854200" imgH="673100" progId="Equation.3">
                  <p:embed/>
                </p:oleObj>
              </mc:Choice>
              <mc:Fallback>
                <p:oleObj r:id="rId14" imgW="1854200" imgH="673100" progId="Equation.3">
                  <p:embed/>
                  <p:pic>
                    <p:nvPicPr>
                      <p:cNvPr id="0" name="Picture 3088"/>
                      <p:cNvPicPr/>
                      <p:nvPr/>
                    </p:nvPicPr>
                    <p:blipFill>
                      <a:blip r:embed="rId15"/>
                      <a:srcRect/>
                      <a:stretch>
                        <a:fillRect/>
                      </a:stretch>
                    </p:blipFill>
                    <p:spPr>
                      <a:xfrm>
                        <a:off x="0" y="2576513"/>
                        <a:ext cx="4876800" cy="1766887"/>
                      </a:xfrm>
                      <a:prstGeom prst="rect">
                        <a:avLst/>
                      </a:prstGeom>
                      <a:noFill/>
                      <a:ln w="38100">
                        <a:miter/>
                      </a:ln>
                    </p:spPr>
                  </p:pic>
                </p:oleObj>
              </mc:Fallback>
            </mc:AlternateContent>
          </a:graphicData>
        </a:graphic>
      </p:graphicFrame>
      <p:graphicFrame>
        <p:nvGraphicFramePr>
          <p:cNvPr id="7173" name="Object 17"/>
          <p:cNvGraphicFramePr>
            <a:graphicFrameLocks noChangeAspect="1"/>
          </p:cNvGraphicFramePr>
          <p:nvPr/>
        </p:nvGraphicFramePr>
        <p:xfrm>
          <a:off x="3657600" y="4953000"/>
          <a:ext cx="6248400" cy="1182688"/>
        </p:xfrm>
        <a:graphic>
          <a:graphicData uri="http://schemas.openxmlformats.org/presentationml/2006/ole">
            <mc:AlternateContent xmlns:mc="http://schemas.openxmlformats.org/markup-compatibility/2006">
              <mc:Choice xmlns:v="urn:schemas-microsoft-com:vml" Requires="v">
                <p:oleObj spid="_x0000_s4135" r:id="rId16" imgW="3962400" imgH="749300" progId="Equation.3">
                  <p:embed/>
                </p:oleObj>
              </mc:Choice>
              <mc:Fallback>
                <p:oleObj r:id="rId16" imgW="3962400" imgH="749300" progId="Equation.3">
                  <p:embed/>
                  <p:pic>
                    <p:nvPicPr>
                      <p:cNvPr id="0" name="Picture 3080"/>
                      <p:cNvPicPr/>
                      <p:nvPr/>
                    </p:nvPicPr>
                    <p:blipFill>
                      <a:blip r:embed="rId17"/>
                      <a:stretch>
                        <a:fillRect/>
                      </a:stretch>
                    </p:blipFill>
                    <p:spPr>
                      <a:xfrm>
                        <a:off x="3657600" y="4953000"/>
                        <a:ext cx="6248400" cy="1182688"/>
                      </a:xfrm>
                      <a:prstGeom prst="rect">
                        <a:avLst/>
                      </a:prstGeom>
                      <a:noFill/>
                      <a:ln w="38100">
                        <a:noFill/>
                        <a:miter/>
                      </a:ln>
                    </p:spPr>
                  </p:pic>
                </p:oleObj>
              </mc:Fallback>
            </mc:AlternateContent>
          </a:graphicData>
        </a:graphic>
      </p:graphicFrame>
      <p:grpSp>
        <p:nvGrpSpPr>
          <p:cNvPr id="7174" name="Group 18"/>
          <p:cNvGrpSpPr/>
          <p:nvPr/>
        </p:nvGrpSpPr>
        <p:grpSpPr>
          <a:xfrm>
            <a:off x="7010400" y="3581400"/>
            <a:ext cx="2886075" cy="863600"/>
            <a:chOff x="3840" y="1680"/>
            <a:chExt cx="1818" cy="544"/>
          </a:xfrm>
        </p:grpSpPr>
        <p:graphicFrame>
          <p:nvGraphicFramePr>
            <p:cNvPr id="7177" name="Object 19"/>
            <p:cNvGraphicFramePr>
              <a:graphicFrameLocks noChangeAspect="1"/>
            </p:cNvGraphicFramePr>
            <p:nvPr/>
          </p:nvGraphicFramePr>
          <p:xfrm>
            <a:off x="4272" y="1680"/>
            <a:ext cx="1386" cy="544"/>
          </p:xfrm>
          <a:graphic>
            <a:graphicData uri="http://schemas.openxmlformats.org/presentationml/2006/ole">
              <mc:AlternateContent xmlns:mc="http://schemas.openxmlformats.org/markup-compatibility/2006">
                <mc:Choice xmlns:v="urn:schemas-microsoft-com:vml" Requires="v">
                  <p:oleObj spid="_x0000_s4136" r:id="rId18" imgW="1651000" imgH="647700" progId="Equation.3">
                    <p:embed/>
                  </p:oleObj>
                </mc:Choice>
                <mc:Fallback>
                  <p:oleObj r:id="rId18" imgW="1651000" imgH="647700" progId="Equation.3">
                    <p:embed/>
                    <p:pic>
                      <p:nvPicPr>
                        <p:cNvPr id="0" name="Picture 3089"/>
                        <p:cNvPicPr/>
                        <p:nvPr/>
                      </p:nvPicPr>
                      <p:blipFill>
                        <a:blip r:embed="rId19"/>
                        <a:stretch>
                          <a:fillRect/>
                        </a:stretch>
                      </p:blipFill>
                      <p:spPr>
                        <a:xfrm>
                          <a:off x="4272" y="1680"/>
                          <a:ext cx="1386" cy="544"/>
                        </a:xfrm>
                        <a:prstGeom prst="rect">
                          <a:avLst/>
                        </a:prstGeom>
                        <a:noFill/>
                        <a:ln w="38100">
                          <a:noFill/>
                          <a:miter/>
                        </a:ln>
                      </p:spPr>
                    </p:pic>
                  </p:oleObj>
                </mc:Fallback>
              </mc:AlternateContent>
            </a:graphicData>
          </a:graphic>
        </p:graphicFrame>
        <p:sp>
          <p:nvSpPr>
            <p:cNvPr id="7178" name="Text Box 20"/>
            <p:cNvSpPr txBox="1"/>
            <p:nvPr/>
          </p:nvSpPr>
          <p:spPr>
            <a:xfrm>
              <a:off x="3840" y="1795"/>
              <a:ext cx="452" cy="368"/>
            </a:xfrm>
            <a:prstGeom prst="rect">
              <a:avLst/>
            </a:prstGeom>
            <a:noFill/>
            <a:ln w="9525">
              <a:noFill/>
            </a:ln>
          </p:spPr>
          <p:txBody>
            <a:bodyPr wrap="none">
              <a:spAutoFit/>
            </a:bodyPr>
            <a:lstStyle/>
            <a:p>
              <a:r>
                <a:rPr lang="en-US" altLang="en-US" sz="3200" dirty="0">
                  <a:latin typeface="Times New Roman" panose="02020603050405020304" pitchFamily="18" charset="0"/>
                </a:rPr>
                <a:t>k =</a:t>
              </a:r>
            </a:p>
          </p:txBody>
        </p:sp>
      </p:grpSp>
      <p:sp>
        <p:nvSpPr>
          <p:cNvPr id="7175" name="Text Box 21"/>
          <p:cNvSpPr txBox="1"/>
          <p:nvPr/>
        </p:nvSpPr>
        <p:spPr>
          <a:xfrm>
            <a:off x="7162800" y="2362200"/>
            <a:ext cx="2457450" cy="953135"/>
          </a:xfrm>
          <a:prstGeom prst="rect">
            <a:avLst/>
          </a:prstGeom>
          <a:noFill/>
          <a:ln w="9525">
            <a:noFill/>
          </a:ln>
        </p:spPr>
        <p:txBody>
          <a:bodyPr wrap="none">
            <a:spAutoFit/>
          </a:bodyPr>
          <a:lstStyle/>
          <a:p>
            <a:r>
              <a:rPr lang="en-US" altLang="en-US" sz="2800" dirty="0">
                <a:latin typeface="Times New Roman" panose="02020603050405020304" pitchFamily="18" charset="0"/>
              </a:rPr>
              <a:t>For charges in a</a:t>
            </a:r>
          </a:p>
          <a:p>
            <a:r>
              <a:rPr lang="en-US" altLang="en-US" sz="2800" dirty="0">
                <a:latin typeface="Times New Roman" panose="02020603050405020304" pitchFamily="18" charset="0"/>
              </a:rPr>
              <a:t>VACUUM</a:t>
            </a:r>
          </a:p>
        </p:txBody>
      </p:sp>
      <p:sp>
        <p:nvSpPr>
          <p:cNvPr id="7176" name="Text Box 22"/>
          <p:cNvSpPr txBox="1"/>
          <p:nvPr/>
        </p:nvSpPr>
        <p:spPr>
          <a:xfrm>
            <a:off x="1965325" y="4638675"/>
            <a:ext cx="3136265" cy="521970"/>
          </a:xfrm>
          <a:prstGeom prst="rect">
            <a:avLst/>
          </a:prstGeom>
          <a:noFill/>
          <a:ln w="9525">
            <a:noFill/>
          </a:ln>
        </p:spPr>
        <p:txBody>
          <a:bodyPr wrap="none">
            <a:spAutoFit/>
          </a:bodyPr>
          <a:lstStyle/>
          <a:p>
            <a:r>
              <a:rPr lang="en-US" altLang="en-US" sz="2800" dirty="0">
                <a:latin typeface="Times New Roman" panose="02020603050405020304" pitchFamily="18" charset="0"/>
              </a:rPr>
              <a:t>Often, we write </a:t>
            </a:r>
            <a:r>
              <a:rPr lang="en-US" altLang="en-US" sz="2800" i="1" dirty="0">
                <a:latin typeface="Times New Roman" panose="02020603050405020304" pitchFamily="18" charset="0"/>
              </a:rPr>
              <a:t>k</a:t>
            </a:r>
            <a:r>
              <a:rPr lang="en-US" altLang="en-US" sz="2800" dirty="0">
                <a:latin typeface="Times New Roman" panose="02020603050405020304" pitchFamily="18" charset="0"/>
              </a:rPr>
              <a:t> as: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p:nvPr/>
        </p:nvSpPr>
        <p:spPr>
          <a:xfrm>
            <a:off x="180304" y="425932"/>
            <a:ext cx="10200068" cy="861955"/>
          </a:xfrm>
          <a:prstGeom prst="rect">
            <a:avLst/>
          </a:prstGeom>
          <a:noFill/>
          <a:ln w="9525">
            <a:noFill/>
          </a:ln>
        </p:spPr>
        <p:txBody>
          <a:bodyPr lIns="81639" tIns="60086" rIns="81639" bIns="40820"/>
          <a:lstStyle/>
          <a:p>
            <a:pPr algn="ctr" defTabSz="914400">
              <a:tabLst>
                <a:tab pos="0" algn="l"/>
                <a:tab pos="414655" algn="l"/>
                <a:tab pos="828675" algn="l"/>
                <a:tab pos="1243330" algn="l"/>
                <a:tab pos="1657350" algn="l"/>
                <a:tab pos="2073275" algn="l"/>
                <a:tab pos="2487930" algn="l"/>
                <a:tab pos="2901950" algn="l"/>
                <a:tab pos="3316605" algn="l"/>
                <a:tab pos="3732530" algn="l"/>
                <a:tab pos="4146550" algn="l"/>
                <a:tab pos="4561205" algn="l"/>
                <a:tab pos="4975225" algn="l"/>
                <a:tab pos="5391150" algn="l"/>
                <a:tab pos="5805805" algn="l"/>
                <a:tab pos="6219825" algn="l"/>
                <a:tab pos="6634480" algn="l"/>
                <a:tab pos="7050405" algn="l"/>
                <a:tab pos="7464425" algn="l"/>
                <a:tab pos="7879080" algn="l"/>
                <a:tab pos="8293100" algn="l"/>
              </a:tabLst>
            </a:pPr>
            <a:r>
              <a:rPr lang="en-US" altLang="en-US" sz="3200" b="1" dirty="0">
                <a:latin typeface="Times New Roman" panose="02020603050405020304" pitchFamily="18" charset="0"/>
                <a:ea typeface="WenQuanYi Micro Hei"/>
              </a:rPr>
              <a:t>Materials classified based on their ability to move charge</a:t>
            </a:r>
          </a:p>
        </p:txBody>
      </p:sp>
      <p:sp>
        <p:nvSpPr>
          <p:cNvPr id="3" name="Rectangle 2"/>
          <p:cNvSpPr/>
          <p:nvPr/>
        </p:nvSpPr>
        <p:spPr>
          <a:xfrm>
            <a:off x="1788017" y="1382847"/>
            <a:ext cx="8177213" cy="4707890"/>
          </a:xfrm>
          <a:prstGeom prst="rect">
            <a:avLst/>
          </a:prstGeom>
        </p:spPr>
        <p:txBody>
          <a:bodyPr>
            <a:spAutoFit/>
          </a:bodyPr>
          <a:lstStyle/>
          <a:p>
            <a:pPr marL="344805" marR="0" lvl="0" indent="-344805" algn="l" defTabSz="914400" rtl="0" eaLnBrk="0" fontAlgn="auto" latinLnBrk="0" hangingPunct="0">
              <a:lnSpc>
                <a:spcPct val="100000"/>
              </a:lnSpc>
              <a:spcBef>
                <a:spcPts val="0"/>
              </a:spcBef>
              <a:spcAft>
                <a:spcPts val="1800"/>
              </a:spcAft>
              <a:buClrTx/>
              <a:buSzTx/>
              <a:buFont typeface="Arial" panose="020B0604020202020204"/>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Conductors </a:t>
            </a:r>
            <a:r>
              <a:rPr kumimoji="0" lang="en-US" sz="2400" b="0" i="0" u="none" strike="noStrike" kern="1200" cap="none" spc="0" normalizeH="0" baseline="0" noProof="0" dirty="0">
                <a:ln>
                  <a:noFill/>
                </a:ln>
                <a:solidFill>
                  <a:schemeClr val="tx1"/>
                </a:solidFill>
                <a:effectLst/>
                <a:uLnTx/>
                <a:uFillTx/>
                <a:latin typeface="+mn-lt"/>
                <a:ea typeface="+mn-ea"/>
                <a:cs typeface="+mn-cs"/>
              </a:rPr>
              <a:t>are materials in which a significant number of electrons are free to move. Examples include metals.</a:t>
            </a:r>
          </a:p>
          <a:p>
            <a:pPr marL="344805" marR="0" lvl="0" indent="-344805" algn="l" defTabSz="914400" rtl="0" eaLnBrk="0" fontAlgn="auto" latinLnBrk="0" hangingPunct="0">
              <a:lnSpc>
                <a:spcPct val="100000"/>
              </a:lnSpc>
              <a:spcBef>
                <a:spcPts val="0"/>
              </a:spcBef>
              <a:spcAft>
                <a:spcPts val="1800"/>
              </a:spcAft>
              <a:buClrTx/>
              <a:buSzTx/>
              <a:buFont typeface="Arial" panose="020B0604020202020204"/>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The charged particles in nonconductors (</a:t>
            </a:r>
            <a:r>
              <a:rPr kumimoji="0" lang="en-US" sz="2400" b="1" i="0" u="none" strike="noStrike" kern="1200" cap="none" spc="0" normalizeH="0" baseline="0" noProof="0" dirty="0">
                <a:ln>
                  <a:noFill/>
                </a:ln>
                <a:solidFill>
                  <a:schemeClr val="tx1"/>
                </a:solidFill>
                <a:effectLst/>
                <a:uLnTx/>
                <a:uFillTx/>
                <a:latin typeface="+mn-lt"/>
                <a:ea typeface="+mn-ea"/>
                <a:cs typeface="+mn-cs"/>
              </a:rPr>
              <a:t>insulators</a:t>
            </a:r>
            <a:r>
              <a:rPr kumimoji="0" lang="en-US" sz="2400" b="0" i="0" u="none" strike="noStrike" kern="1200" cap="none" spc="0" normalizeH="0" baseline="0" noProof="0" dirty="0">
                <a:ln>
                  <a:noFill/>
                </a:ln>
                <a:solidFill>
                  <a:schemeClr val="tx1"/>
                </a:solidFill>
                <a:effectLst/>
                <a:uLnTx/>
                <a:uFillTx/>
                <a:latin typeface="+mn-lt"/>
                <a:ea typeface="+mn-ea"/>
                <a:cs typeface="+mn-cs"/>
              </a:rPr>
              <a:t>) are not free to move. Examples include rubber, plastic, glass. </a:t>
            </a:r>
          </a:p>
          <a:p>
            <a:pPr marL="344805" marR="0" lvl="0" indent="-344805" algn="l" defTabSz="914400" rtl="0" eaLnBrk="0" fontAlgn="auto" latinLnBrk="0" hangingPunct="0">
              <a:lnSpc>
                <a:spcPct val="100000"/>
              </a:lnSpc>
              <a:spcBef>
                <a:spcPts val="0"/>
              </a:spcBef>
              <a:spcAft>
                <a:spcPts val="1800"/>
              </a:spcAft>
              <a:buClrTx/>
              <a:buSzTx/>
              <a:buFont typeface="Arial" panose="020B0604020202020204"/>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Semiconductors </a:t>
            </a:r>
            <a:r>
              <a:rPr kumimoji="0" lang="en-US" sz="2400" b="0" i="0" u="none" strike="noStrike" kern="1200" cap="none" spc="0" normalizeH="0" baseline="0" noProof="0" dirty="0">
                <a:ln>
                  <a:noFill/>
                </a:ln>
                <a:solidFill>
                  <a:schemeClr val="tx1"/>
                </a:solidFill>
                <a:effectLst/>
                <a:uLnTx/>
                <a:uFillTx/>
                <a:latin typeface="+mn-lt"/>
                <a:ea typeface="+mn-ea"/>
                <a:cs typeface="+mn-cs"/>
              </a:rPr>
              <a:t>are materials that are intermediate between conductors and insulators; examples include silicon and germanium in computer chips.</a:t>
            </a:r>
          </a:p>
          <a:p>
            <a:pPr marL="344805" marR="0" lvl="0" indent="-344805" algn="l" defTabSz="914400" rtl="0" eaLnBrk="0" fontAlgn="auto" latinLnBrk="0" hangingPunct="0">
              <a:lnSpc>
                <a:spcPct val="100000"/>
              </a:lnSpc>
              <a:spcBef>
                <a:spcPts val="0"/>
              </a:spcBef>
              <a:spcAft>
                <a:spcPts val="1800"/>
              </a:spcAft>
              <a:buClrTx/>
              <a:buSzTx/>
              <a:buFont typeface="Arial" panose="020B0604020202020204"/>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Superconductors</a:t>
            </a:r>
            <a:r>
              <a:rPr kumimoji="0" lang="en-US" sz="2400" b="0" i="0" u="none" strike="noStrike" kern="1200" cap="none" spc="0" normalizeH="0" baseline="0" noProof="0" dirty="0">
                <a:ln>
                  <a:noFill/>
                </a:ln>
                <a:solidFill>
                  <a:schemeClr val="tx1"/>
                </a:solidFill>
                <a:effectLst/>
                <a:uLnTx/>
                <a:uFillTx/>
                <a:latin typeface="+mn-lt"/>
                <a:ea typeface="+mn-ea"/>
                <a:cs typeface="+mn-cs"/>
              </a:rPr>
              <a:t> are materials that are perfect conductors, allowing charge to move without any hindrance.</a:t>
            </a:r>
          </a:p>
          <a:p>
            <a:pPr marL="0" marR="0" lvl="0" indent="0" algn="l" defTabSz="914400" rtl="0" eaLnBrk="0" fontAlgn="auto" latinLnBrk="0" hangingPunct="0">
              <a:lnSpc>
                <a:spcPct val="100000"/>
              </a:lnSpc>
              <a:spcBef>
                <a:spcPts val="0"/>
              </a:spcBef>
              <a:spcAft>
                <a:spcPts val="1800"/>
              </a:spcAft>
              <a:buClrTx/>
              <a:buSzTx/>
              <a:buFontTx/>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0" cap="none" spc="0" normalizeH="0" baseline="0" noProof="0" smtClean="0">
                <a:ln>
                  <a:noFill/>
                </a:ln>
                <a:solidFill>
                  <a:schemeClr val="tx1"/>
                </a:solidFill>
                <a:effectLst/>
                <a:uLnTx/>
                <a:uFillTx/>
                <a:latin typeface="+mj-lt"/>
                <a:ea typeface="+mj-ea"/>
                <a:cs typeface="+mj-cs"/>
              </a:rPr>
              <a:t>Electric charges in solids</a:t>
            </a:r>
          </a:p>
        </p:txBody>
      </p:sp>
      <p:sp>
        <p:nvSpPr>
          <p:cNvPr id="133123" name="Text Box 3"/>
          <p:cNvSpPr txBox="1"/>
          <p:nvPr/>
        </p:nvSpPr>
        <p:spPr>
          <a:xfrm>
            <a:off x="1485265" y="2378075"/>
            <a:ext cx="4639310" cy="4288790"/>
          </a:xfrm>
          <a:prstGeom prst="rect">
            <a:avLst/>
          </a:prstGeom>
          <a:noFill/>
          <a:ln w="12700">
            <a:noFill/>
          </a:ln>
        </p:spPr>
        <p:txBody>
          <a:bodyPr lIns="90488" tIns="44450" rIns="90488" bIns="44450"/>
          <a:lstStyle/>
          <a:p>
            <a:pPr marL="342900" indent="-342900">
              <a:spcBef>
                <a:spcPct val="20000"/>
              </a:spcBef>
              <a:buClr>
                <a:schemeClr val="tx1"/>
              </a:buClr>
              <a:buChar char="•"/>
            </a:pPr>
            <a:r>
              <a:rPr lang="en-US" altLang="en-US" sz="2000" dirty="0">
                <a:latin typeface="Calibri" panose="020F0502020204030204" charset="0"/>
                <a:cs typeface="Calibri" panose="020F0502020204030204" charset="0"/>
              </a:rPr>
              <a:t>In macroscopic solids, nuclei often arrange themselves into a stiff regular pattern called a “lattice”.</a:t>
            </a:r>
            <a:br>
              <a:rPr lang="en-US" altLang="en-US" sz="2000" dirty="0">
                <a:latin typeface="Calibri" panose="020F0502020204030204" charset="0"/>
                <a:cs typeface="Calibri" panose="020F0502020204030204" charset="0"/>
              </a:rPr>
            </a:br>
            <a:endParaRPr lang="en-US" altLang="en-US" sz="2000" dirty="0">
              <a:latin typeface="Calibri" panose="020F0502020204030204" charset="0"/>
              <a:cs typeface="Calibri" panose="020F0502020204030204" charset="0"/>
            </a:endParaRPr>
          </a:p>
          <a:p>
            <a:pPr marL="342900" indent="-342900">
              <a:spcBef>
                <a:spcPct val="20000"/>
              </a:spcBef>
              <a:buClr>
                <a:schemeClr val="tx1"/>
              </a:buClr>
              <a:buChar char="•"/>
            </a:pPr>
            <a:r>
              <a:rPr lang="en-US" altLang="en-US" sz="2000" dirty="0">
                <a:latin typeface="Calibri" panose="020F0502020204030204" charset="0"/>
                <a:cs typeface="Calibri" panose="020F0502020204030204" charset="0"/>
              </a:rPr>
              <a:t>Electrons move around this lattice. Depending on how they move the solid can be classified by its “electrical properties” as an </a:t>
            </a:r>
            <a:r>
              <a:rPr lang="en-US" altLang="en-US" sz="2000" dirty="0">
                <a:solidFill>
                  <a:srgbClr val="008000"/>
                </a:solidFill>
                <a:latin typeface="Calibri" panose="020F0502020204030204" charset="0"/>
                <a:cs typeface="Calibri" panose="020F0502020204030204" charset="0"/>
              </a:rPr>
              <a:t>insulator</a:t>
            </a:r>
            <a:r>
              <a:rPr lang="en-US" altLang="en-US" sz="2000" dirty="0">
                <a:latin typeface="Calibri" panose="020F0502020204030204" charset="0"/>
                <a:cs typeface="Calibri" panose="020F0502020204030204" charset="0"/>
              </a:rPr>
              <a:t> or a </a:t>
            </a:r>
            <a:r>
              <a:rPr lang="en-US" altLang="en-US" sz="2000" dirty="0">
                <a:solidFill>
                  <a:srgbClr val="FF0000"/>
                </a:solidFill>
                <a:latin typeface="Calibri" panose="020F0502020204030204" charset="0"/>
                <a:cs typeface="Calibri" panose="020F0502020204030204" charset="0"/>
              </a:rPr>
              <a:t>conductor.</a:t>
            </a:r>
            <a:endParaRPr lang="en-US" altLang="en-US" sz="2000" dirty="0">
              <a:latin typeface="Calibri" panose="020F0502020204030204" charset="0"/>
              <a:cs typeface="Calibri" panose="020F0502020204030204" charset="0"/>
            </a:endParaRPr>
          </a:p>
          <a:p>
            <a:pPr marL="342900" indent="-342900">
              <a:spcBef>
                <a:spcPct val="20000"/>
              </a:spcBef>
              <a:buClr>
                <a:schemeClr val="tx1"/>
              </a:buClr>
              <a:buChar char="•"/>
            </a:pPr>
            <a:endParaRPr lang="en-US" altLang="en-US" sz="2000" dirty="0">
              <a:latin typeface="Calibri" panose="020F0502020204030204" charset="0"/>
              <a:cs typeface="Calibri" panose="020F0502020204030204" charset="0"/>
            </a:endParaRPr>
          </a:p>
          <a:p>
            <a:pPr marL="342900" indent="-342900">
              <a:spcBef>
                <a:spcPct val="20000"/>
              </a:spcBef>
              <a:buClr>
                <a:schemeClr val="tx1"/>
              </a:buClr>
              <a:buChar char="•"/>
            </a:pPr>
            <a:endParaRPr lang="en-US" altLang="en-US" sz="2000" dirty="0">
              <a:latin typeface="Calibri" panose="020F0502020204030204" charset="0"/>
              <a:cs typeface="Calibri" panose="020F0502020204030204" charset="0"/>
            </a:endParaRPr>
          </a:p>
          <a:p>
            <a:pPr marL="342900" indent="-342900">
              <a:spcBef>
                <a:spcPct val="20000"/>
              </a:spcBef>
              <a:buChar char="•"/>
            </a:pPr>
            <a:endParaRPr lang="en-US" altLang="en-US" sz="2000" dirty="0">
              <a:latin typeface="Calibri" panose="020F0502020204030204" charset="0"/>
              <a:cs typeface="Calibri" panose="020F0502020204030204" charset="0"/>
            </a:endParaRPr>
          </a:p>
        </p:txBody>
      </p:sp>
      <p:grpSp>
        <p:nvGrpSpPr>
          <p:cNvPr id="9220" name="Group 4"/>
          <p:cNvGrpSpPr/>
          <p:nvPr/>
        </p:nvGrpSpPr>
        <p:grpSpPr>
          <a:xfrm>
            <a:off x="6248400" y="2514600"/>
            <a:ext cx="4114800" cy="2286000"/>
            <a:chOff x="720" y="1488"/>
            <a:chExt cx="3264" cy="864"/>
          </a:xfrm>
        </p:grpSpPr>
        <p:sp>
          <p:nvSpPr>
            <p:cNvPr id="9221" name="Oval 5"/>
            <p:cNvSpPr/>
            <p:nvPr/>
          </p:nvSpPr>
          <p:spPr>
            <a:xfrm>
              <a:off x="912" y="158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22" name="Oval 6"/>
            <p:cNvSpPr/>
            <p:nvPr/>
          </p:nvSpPr>
          <p:spPr>
            <a:xfrm>
              <a:off x="912" y="1776"/>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23" name="Oval 7"/>
            <p:cNvSpPr/>
            <p:nvPr/>
          </p:nvSpPr>
          <p:spPr>
            <a:xfrm>
              <a:off x="1152" y="158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24" name="Oval 8"/>
            <p:cNvSpPr/>
            <p:nvPr/>
          </p:nvSpPr>
          <p:spPr>
            <a:xfrm>
              <a:off x="1392" y="158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25" name="Oval 9"/>
            <p:cNvSpPr/>
            <p:nvPr/>
          </p:nvSpPr>
          <p:spPr>
            <a:xfrm>
              <a:off x="1152" y="1776"/>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26" name="Oval 10"/>
            <p:cNvSpPr/>
            <p:nvPr/>
          </p:nvSpPr>
          <p:spPr>
            <a:xfrm>
              <a:off x="1392" y="1776"/>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27" name="Oval 11"/>
            <p:cNvSpPr/>
            <p:nvPr/>
          </p:nvSpPr>
          <p:spPr>
            <a:xfrm>
              <a:off x="1632" y="158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28" name="Oval 12"/>
            <p:cNvSpPr/>
            <p:nvPr/>
          </p:nvSpPr>
          <p:spPr>
            <a:xfrm>
              <a:off x="1872" y="158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29" name="Oval 13"/>
            <p:cNvSpPr/>
            <p:nvPr/>
          </p:nvSpPr>
          <p:spPr>
            <a:xfrm>
              <a:off x="1632" y="1776"/>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30" name="Oval 14"/>
            <p:cNvSpPr/>
            <p:nvPr/>
          </p:nvSpPr>
          <p:spPr>
            <a:xfrm>
              <a:off x="1872" y="1776"/>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31" name="Oval 15"/>
            <p:cNvSpPr/>
            <p:nvPr/>
          </p:nvSpPr>
          <p:spPr>
            <a:xfrm>
              <a:off x="2112" y="158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32" name="Oval 16"/>
            <p:cNvSpPr/>
            <p:nvPr/>
          </p:nvSpPr>
          <p:spPr>
            <a:xfrm>
              <a:off x="2352" y="158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33" name="Oval 17"/>
            <p:cNvSpPr/>
            <p:nvPr/>
          </p:nvSpPr>
          <p:spPr>
            <a:xfrm>
              <a:off x="2112" y="1776"/>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34" name="Oval 18"/>
            <p:cNvSpPr/>
            <p:nvPr/>
          </p:nvSpPr>
          <p:spPr>
            <a:xfrm>
              <a:off x="2352" y="1776"/>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35" name="Oval 19"/>
            <p:cNvSpPr/>
            <p:nvPr/>
          </p:nvSpPr>
          <p:spPr>
            <a:xfrm>
              <a:off x="2592" y="158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36" name="Oval 20"/>
            <p:cNvSpPr/>
            <p:nvPr/>
          </p:nvSpPr>
          <p:spPr>
            <a:xfrm>
              <a:off x="2832" y="158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37" name="Oval 21"/>
            <p:cNvSpPr/>
            <p:nvPr/>
          </p:nvSpPr>
          <p:spPr>
            <a:xfrm>
              <a:off x="2592" y="1776"/>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38" name="Oval 22"/>
            <p:cNvSpPr/>
            <p:nvPr/>
          </p:nvSpPr>
          <p:spPr>
            <a:xfrm>
              <a:off x="2832" y="1776"/>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39" name="Oval 23"/>
            <p:cNvSpPr/>
            <p:nvPr/>
          </p:nvSpPr>
          <p:spPr>
            <a:xfrm>
              <a:off x="3072" y="158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40" name="Oval 24"/>
            <p:cNvSpPr/>
            <p:nvPr/>
          </p:nvSpPr>
          <p:spPr>
            <a:xfrm>
              <a:off x="3312" y="158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41" name="Oval 25"/>
            <p:cNvSpPr/>
            <p:nvPr/>
          </p:nvSpPr>
          <p:spPr>
            <a:xfrm>
              <a:off x="3072" y="1776"/>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42" name="Oval 26"/>
            <p:cNvSpPr/>
            <p:nvPr/>
          </p:nvSpPr>
          <p:spPr>
            <a:xfrm>
              <a:off x="3312" y="1776"/>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43" name="Oval 27"/>
            <p:cNvSpPr/>
            <p:nvPr/>
          </p:nvSpPr>
          <p:spPr>
            <a:xfrm>
              <a:off x="3552" y="158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44" name="Oval 28"/>
            <p:cNvSpPr/>
            <p:nvPr/>
          </p:nvSpPr>
          <p:spPr>
            <a:xfrm>
              <a:off x="3792" y="158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45" name="Oval 29"/>
            <p:cNvSpPr/>
            <p:nvPr/>
          </p:nvSpPr>
          <p:spPr>
            <a:xfrm>
              <a:off x="3552" y="1776"/>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46" name="Oval 30"/>
            <p:cNvSpPr/>
            <p:nvPr/>
          </p:nvSpPr>
          <p:spPr>
            <a:xfrm>
              <a:off x="3792" y="1776"/>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47" name="Oval 31"/>
            <p:cNvSpPr/>
            <p:nvPr/>
          </p:nvSpPr>
          <p:spPr>
            <a:xfrm>
              <a:off x="912" y="196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48" name="Oval 32"/>
            <p:cNvSpPr/>
            <p:nvPr/>
          </p:nvSpPr>
          <p:spPr>
            <a:xfrm>
              <a:off x="912" y="216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49" name="Oval 33"/>
            <p:cNvSpPr/>
            <p:nvPr/>
          </p:nvSpPr>
          <p:spPr>
            <a:xfrm>
              <a:off x="1152" y="196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50" name="Oval 34"/>
            <p:cNvSpPr/>
            <p:nvPr/>
          </p:nvSpPr>
          <p:spPr>
            <a:xfrm>
              <a:off x="1392" y="196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51" name="Oval 35"/>
            <p:cNvSpPr/>
            <p:nvPr/>
          </p:nvSpPr>
          <p:spPr>
            <a:xfrm>
              <a:off x="1152" y="216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52" name="Oval 36"/>
            <p:cNvSpPr/>
            <p:nvPr/>
          </p:nvSpPr>
          <p:spPr>
            <a:xfrm>
              <a:off x="1392" y="216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53" name="Oval 37"/>
            <p:cNvSpPr/>
            <p:nvPr/>
          </p:nvSpPr>
          <p:spPr>
            <a:xfrm>
              <a:off x="1632" y="196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54" name="Oval 38"/>
            <p:cNvSpPr/>
            <p:nvPr/>
          </p:nvSpPr>
          <p:spPr>
            <a:xfrm>
              <a:off x="1872" y="196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55" name="Oval 39"/>
            <p:cNvSpPr/>
            <p:nvPr/>
          </p:nvSpPr>
          <p:spPr>
            <a:xfrm>
              <a:off x="1632" y="216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56" name="Oval 40"/>
            <p:cNvSpPr/>
            <p:nvPr/>
          </p:nvSpPr>
          <p:spPr>
            <a:xfrm>
              <a:off x="1872" y="216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57" name="Oval 41"/>
            <p:cNvSpPr/>
            <p:nvPr/>
          </p:nvSpPr>
          <p:spPr>
            <a:xfrm>
              <a:off x="2112" y="196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58" name="Oval 42"/>
            <p:cNvSpPr/>
            <p:nvPr/>
          </p:nvSpPr>
          <p:spPr>
            <a:xfrm>
              <a:off x="2352" y="196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59" name="Oval 43"/>
            <p:cNvSpPr/>
            <p:nvPr/>
          </p:nvSpPr>
          <p:spPr>
            <a:xfrm>
              <a:off x="2112" y="216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60" name="Oval 44"/>
            <p:cNvSpPr/>
            <p:nvPr/>
          </p:nvSpPr>
          <p:spPr>
            <a:xfrm>
              <a:off x="2352" y="216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61" name="Oval 45"/>
            <p:cNvSpPr/>
            <p:nvPr/>
          </p:nvSpPr>
          <p:spPr>
            <a:xfrm>
              <a:off x="2592" y="196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62" name="Oval 46"/>
            <p:cNvSpPr/>
            <p:nvPr/>
          </p:nvSpPr>
          <p:spPr>
            <a:xfrm>
              <a:off x="2832" y="196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63" name="Oval 47"/>
            <p:cNvSpPr/>
            <p:nvPr/>
          </p:nvSpPr>
          <p:spPr>
            <a:xfrm>
              <a:off x="2592" y="216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64" name="Oval 48"/>
            <p:cNvSpPr/>
            <p:nvPr/>
          </p:nvSpPr>
          <p:spPr>
            <a:xfrm>
              <a:off x="2832" y="216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65" name="Oval 49"/>
            <p:cNvSpPr/>
            <p:nvPr/>
          </p:nvSpPr>
          <p:spPr>
            <a:xfrm>
              <a:off x="3072" y="196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66" name="Oval 50"/>
            <p:cNvSpPr/>
            <p:nvPr/>
          </p:nvSpPr>
          <p:spPr>
            <a:xfrm>
              <a:off x="3312" y="196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67" name="Oval 51"/>
            <p:cNvSpPr/>
            <p:nvPr/>
          </p:nvSpPr>
          <p:spPr>
            <a:xfrm>
              <a:off x="3072" y="216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68" name="Oval 52"/>
            <p:cNvSpPr/>
            <p:nvPr/>
          </p:nvSpPr>
          <p:spPr>
            <a:xfrm>
              <a:off x="3312" y="216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69" name="Oval 53"/>
            <p:cNvSpPr/>
            <p:nvPr/>
          </p:nvSpPr>
          <p:spPr>
            <a:xfrm>
              <a:off x="3552" y="196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70" name="Oval 54"/>
            <p:cNvSpPr/>
            <p:nvPr/>
          </p:nvSpPr>
          <p:spPr>
            <a:xfrm>
              <a:off x="3792" y="196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71" name="Oval 55"/>
            <p:cNvSpPr/>
            <p:nvPr/>
          </p:nvSpPr>
          <p:spPr>
            <a:xfrm>
              <a:off x="3552" y="216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72" name="Oval 56"/>
            <p:cNvSpPr/>
            <p:nvPr/>
          </p:nvSpPr>
          <p:spPr>
            <a:xfrm>
              <a:off x="3792" y="216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9273" name="Rectangle 57"/>
            <p:cNvSpPr/>
            <p:nvPr/>
          </p:nvSpPr>
          <p:spPr>
            <a:xfrm>
              <a:off x="720" y="1488"/>
              <a:ext cx="3264" cy="864"/>
            </a:xfrm>
            <a:prstGeom prst="rect">
              <a:avLst/>
            </a:prstGeom>
            <a:noFill/>
            <a:ln w="57150" cap="flat" cmpd="sng">
              <a:solidFill>
                <a:schemeClr val="tx1"/>
              </a:solidFill>
              <a:prstDash val="solid"/>
              <a:miter/>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01" name="Rectangle 57"/>
          <p:cNvSpPr>
            <a:spLocks noGrp="1" noChangeArrowheads="1"/>
          </p:cNvSpPr>
          <p:nvPr>
            <p:ph type="title"/>
          </p:nvPr>
        </p:nvSpPr>
        <p:spPr>
          <a:xfrm>
            <a:off x="2286000" y="0"/>
            <a:ext cx="77724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0" cap="none" spc="0" normalizeH="0" baseline="0" noProof="0" smtClean="0">
                <a:ln>
                  <a:noFill/>
                </a:ln>
                <a:solidFill>
                  <a:schemeClr val="tx1"/>
                </a:solidFill>
                <a:effectLst/>
                <a:uLnTx/>
                <a:uFillTx/>
                <a:latin typeface="+mj-lt"/>
                <a:ea typeface="+mj-ea"/>
                <a:cs typeface="+mj-cs"/>
              </a:rPr>
              <a:t>Charges in solids</a:t>
            </a:r>
          </a:p>
        </p:txBody>
      </p:sp>
      <p:sp>
        <p:nvSpPr>
          <p:cNvPr id="134146" name="Rectangle 2"/>
          <p:cNvSpPr>
            <a:spLocks noGrp="1"/>
          </p:cNvSpPr>
          <p:nvPr>
            <p:ph type="body" sz="half" idx="4294967295"/>
          </p:nvPr>
        </p:nvSpPr>
        <p:spPr>
          <a:xfrm>
            <a:off x="506569" y="1400176"/>
            <a:ext cx="11178862" cy="1982787"/>
          </a:xfrm>
        </p:spPr>
        <p:txBody>
          <a:bodyPr vert="horz" wrap="square" lIns="91440" tIns="45720" rIns="91440" bIns="45720" anchor="t" anchorCtr="0">
            <a:normAutofit/>
          </a:bodyPr>
          <a:lstStyle/>
          <a:p>
            <a:pPr>
              <a:buClr>
                <a:schemeClr val="tx1"/>
              </a:buClr>
              <a:buSzTx/>
              <a:buFont typeface="Arial" panose="020B0604020202020204" pitchFamily="34" charset="0"/>
              <a:buChar char="•"/>
            </a:pPr>
            <a:r>
              <a:rPr lang="en-US" altLang="en-US" sz="2400" dirty="0"/>
              <a:t>In a </a:t>
            </a:r>
            <a:r>
              <a:rPr lang="en-US" altLang="en-US" sz="2400" dirty="0">
                <a:solidFill>
                  <a:srgbClr val="FF0000"/>
                </a:solidFill>
              </a:rPr>
              <a:t>conductor</a:t>
            </a:r>
            <a:r>
              <a:rPr lang="en-US" altLang="en-US" sz="2400" dirty="0"/>
              <a:t>, electrons move around freely, forming a “sea” of electrons. This is why </a:t>
            </a:r>
            <a:r>
              <a:rPr lang="en-US" altLang="en-US" sz="2400" dirty="0">
                <a:solidFill>
                  <a:schemeClr val="accent1"/>
                </a:solidFill>
              </a:rPr>
              <a:t>metals conduct electricity</a:t>
            </a:r>
            <a:r>
              <a:rPr lang="en-US" altLang="en-US" sz="2400" dirty="0">
                <a:solidFill>
                  <a:srgbClr val="008000"/>
                </a:solidFill>
              </a:rPr>
              <a:t>.</a:t>
            </a:r>
          </a:p>
          <a:p>
            <a:pPr>
              <a:buClr>
                <a:schemeClr val="tx1"/>
              </a:buClr>
              <a:buSzTx/>
              <a:buFont typeface="Arial" panose="020B0604020202020204" pitchFamily="34" charset="0"/>
              <a:buChar char="•"/>
            </a:pPr>
            <a:r>
              <a:rPr lang="en-US" altLang="en-US" sz="2400" dirty="0"/>
              <a:t>Charges can be “induced” (moved around) in conductors. </a:t>
            </a:r>
            <a:r>
              <a:rPr lang="en-US" altLang="en-US" sz="2400" dirty="0">
                <a:solidFill>
                  <a:srgbClr val="008000"/>
                </a:solidFill>
              </a:rPr>
              <a:t> </a:t>
            </a:r>
          </a:p>
        </p:txBody>
      </p:sp>
      <p:sp>
        <p:nvSpPr>
          <p:cNvPr id="10244" name="Text Box 58"/>
          <p:cNvSpPr txBox="1"/>
          <p:nvPr/>
        </p:nvSpPr>
        <p:spPr>
          <a:xfrm>
            <a:off x="2748280" y="3975100"/>
            <a:ext cx="6324600" cy="368300"/>
          </a:xfrm>
          <a:prstGeom prst="rect">
            <a:avLst/>
          </a:prstGeom>
          <a:solidFill>
            <a:schemeClr val="hlink"/>
          </a:solidFill>
          <a:ln w="12700">
            <a:noFill/>
          </a:ln>
        </p:spPr>
        <p:txBody>
          <a:bodyPr>
            <a:spAutoFit/>
          </a:bodyPr>
          <a:lstStyle/>
          <a:p>
            <a:r>
              <a:rPr lang="en-US" altLang="en-US" b="1" dirty="0">
                <a:solidFill>
                  <a:srgbClr val="FFFFFF"/>
                </a:solidFill>
                <a:latin typeface="Book Antiqua" panose="02040602050305030304" pitchFamily="18" charset="0"/>
              </a:rPr>
              <a:t>Blue background  = mobile electrons</a:t>
            </a:r>
            <a:endParaRPr lang="en-US" altLang="en-US" dirty="0">
              <a:latin typeface="Book Antiqua" panose="02040602050305030304" pitchFamily="18" charset="0"/>
            </a:endParaRPr>
          </a:p>
        </p:txBody>
      </p:sp>
      <p:sp>
        <p:nvSpPr>
          <p:cNvPr id="10245" name="Text Box 59"/>
          <p:cNvSpPr txBox="1"/>
          <p:nvPr/>
        </p:nvSpPr>
        <p:spPr>
          <a:xfrm>
            <a:off x="3603625" y="3429000"/>
            <a:ext cx="4613910" cy="368300"/>
          </a:xfrm>
          <a:prstGeom prst="rect">
            <a:avLst/>
          </a:prstGeom>
          <a:noFill/>
          <a:ln w="12700">
            <a:noFill/>
          </a:ln>
        </p:spPr>
        <p:txBody>
          <a:bodyPr wrap="none">
            <a:spAutoFit/>
          </a:bodyPr>
          <a:lstStyle/>
          <a:p>
            <a:r>
              <a:rPr lang="en-US" altLang="en-US" b="1" dirty="0">
                <a:solidFill>
                  <a:schemeClr val="accent1"/>
                </a:solidFill>
                <a:latin typeface="Book Antiqua" panose="02040602050305030304" pitchFamily="18" charset="0"/>
              </a:rPr>
              <a:t>Red circles = static positive charge (nuclei)</a:t>
            </a:r>
          </a:p>
        </p:txBody>
      </p:sp>
      <p:grpSp>
        <p:nvGrpSpPr>
          <p:cNvPr id="10246" name="Group 62"/>
          <p:cNvGrpSpPr/>
          <p:nvPr/>
        </p:nvGrpSpPr>
        <p:grpSpPr>
          <a:xfrm>
            <a:off x="3124200" y="4419600"/>
            <a:ext cx="5181600" cy="1371600"/>
            <a:chOff x="1104" y="2448"/>
            <a:chExt cx="3264" cy="864"/>
          </a:xfrm>
        </p:grpSpPr>
        <p:sp>
          <p:nvSpPr>
            <p:cNvPr id="10316" name="Rectangle 63"/>
            <p:cNvSpPr/>
            <p:nvPr/>
          </p:nvSpPr>
          <p:spPr>
            <a:xfrm>
              <a:off x="1104" y="2448"/>
              <a:ext cx="3264" cy="864"/>
            </a:xfrm>
            <a:prstGeom prst="rect">
              <a:avLst/>
            </a:prstGeom>
            <a:solidFill>
              <a:schemeClr val="hlink"/>
            </a:solidFill>
            <a:ln w="57150" cap="flat" cmpd="sng">
              <a:solidFill>
                <a:schemeClr val="tx1"/>
              </a:solidFill>
              <a:prstDash val="solid"/>
              <a:miter/>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nvGrpSpPr>
            <p:cNvPr id="10317" name="Group 64"/>
            <p:cNvGrpSpPr/>
            <p:nvPr/>
          </p:nvGrpSpPr>
          <p:grpSpPr>
            <a:xfrm>
              <a:off x="1296" y="2544"/>
              <a:ext cx="2928" cy="624"/>
              <a:chOff x="1296" y="2544"/>
              <a:chExt cx="2928" cy="624"/>
            </a:xfrm>
          </p:grpSpPr>
          <p:sp>
            <p:nvSpPr>
              <p:cNvPr id="10318" name="Oval 65"/>
              <p:cNvSpPr/>
              <p:nvPr/>
            </p:nvSpPr>
            <p:spPr>
              <a:xfrm>
                <a:off x="1296" y="2544"/>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19" name="Oval 66"/>
              <p:cNvSpPr/>
              <p:nvPr/>
            </p:nvSpPr>
            <p:spPr>
              <a:xfrm>
                <a:off x="1296" y="2736"/>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20" name="Oval 67"/>
              <p:cNvSpPr/>
              <p:nvPr/>
            </p:nvSpPr>
            <p:spPr>
              <a:xfrm>
                <a:off x="1536" y="2544"/>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21" name="Oval 68"/>
              <p:cNvSpPr/>
              <p:nvPr/>
            </p:nvSpPr>
            <p:spPr>
              <a:xfrm>
                <a:off x="1776" y="2544"/>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22" name="Oval 69"/>
              <p:cNvSpPr/>
              <p:nvPr/>
            </p:nvSpPr>
            <p:spPr>
              <a:xfrm>
                <a:off x="1536" y="2736"/>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23" name="Oval 70"/>
              <p:cNvSpPr/>
              <p:nvPr/>
            </p:nvSpPr>
            <p:spPr>
              <a:xfrm>
                <a:off x="1776" y="2736"/>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24" name="Oval 71"/>
              <p:cNvSpPr/>
              <p:nvPr/>
            </p:nvSpPr>
            <p:spPr>
              <a:xfrm>
                <a:off x="2016" y="2544"/>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25" name="Oval 72"/>
              <p:cNvSpPr/>
              <p:nvPr/>
            </p:nvSpPr>
            <p:spPr>
              <a:xfrm>
                <a:off x="2256" y="2544"/>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26" name="Oval 73"/>
              <p:cNvSpPr/>
              <p:nvPr/>
            </p:nvSpPr>
            <p:spPr>
              <a:xfrm>
                <a:off x="2016" y="2736"/>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27" name="Oval 74"/>
              <p:cNvSpPr/>
              <p:nvPr/>
            </p:nvSpPr>
            <p:spPr>
              <a:xfrm>
                <a:off x="2256" y="2736"/>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28" name="Oval 75"/>
              <p:cNvSpPr/>
              <p:nvPr/>
            </p:nvSpPr>
            <p:spPr>
              <a:xfrm>
                <a:off x="2496" y="2544"/>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29" name="Oval 76"/>
              <p:cNvSpPr/>
              <p:nvPr/>
            </p:nvSpPr>
            <p:spPr>
              <a:xfrm>
                <a:off x="2736" y="2544"/>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30" name="Oval 77"/>
              <p:cNvSpPr/>
              <p:nvPr/>
            </p:nvSpPr>
            <p:spPr>
              <a:xfrm>
                <a:off x="2496" y="2736"/>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31" name="Oval 78"/>
              <p:cNvSpPr/>
              <p:nvPr/>
            </p:nvSpPr>
            <p:spPr>
              <a:xfrm>
                <a:off x="2736" y="2736"/>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32" name="Oval 79"/>
              <p:cNvSpPr/>
              <p:nvPr/>
            </p:nvSpPr>
            <p:spPr>
              <a:xfrm>
                <a:off x="2976" y="2544"/>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33" name="Oval 80"/>
              <p:cNvSpPr/>
              <p:nvPr/>
            </p:nvSpPr>
            <p:spPr>
              <a:xfrm>
                <a:off x="3216" y="2544"/>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34" name="Oval 81"/>
              <p:cNvSpPr/>
              <p:nvPr/>
            </p:nvSpPr>
            <p:spPr>
              <a:xfrm>
                <a:off x="2976" y="2736"/>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35" name="Oval 82"/>
              <p:cNvSpPr/>
              <p:nvPr/>
            </p:nvSpPr>
            <p:spPr>
              <a:xfrm>
                <a:off x="3216" y="2736"/>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36" name="Oval 83"/>
              <p:cNvSpPr/>
              <p:nvPr/>
            </p:nvSpPr>
            <p:spPr>
              <a:xfrm>
                <a:off x="3456" y="2544"/>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37" name="Oval 84"/>
              <p:cNvSpPr/>
              <p:nvPr/>
            </p:nvSpPr>
            <p:spPr>
              <a:xfrm>
                <a:off x="3696" y="2544"/>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38" name="Oval 85"/>
              <p:cNvSpPr/>
              <p:nvPr/>
            </p:nvSpPr>
            <p:spPr>
              <a:xfrm>
                <a:off x="3456" y="2736"/>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39" name="Oval 86"/>
              <p:cNvSpPr/>
              <p:nvPr/>
            </p:nvSpPr>
            <p:spPr>
              <a:xfrm>
                <a:off x="3696" y="2736"/>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40" name="Oval 87"/>
              <p:cNvSpPr/>
              <p:nvPr/>
            </p:nvSpPr>
            <p:spPr>
              <a:xfrm>
                <a:off x="3936" y="2544"/>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41" name="Oval 88"/>
              <p:cNvSpPr/>
              <p:nvPr/>
            </p:nvSpPr>
            <p:spPr>
              <a:xfrm>
                <a:off x="4176" y="2544"/>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42" name="Oval 89"/>
              <p:cNvSpPr/>
              <p:nvPr/>
            </p:nvSpPr>
            <p:spPr>
              <a:xfrm>
                <a:off x="3936" y="2736"/>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43" name="Oval 90"/>
              <p:cNvSpPr/>
              <p:nvPr/>
            </p:nvSpPr>
            <p:spPr>
              <a:xfrm>
                <a:off x="4176" y="2736"/>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44" name="Oval 91"/>
              <p:cNvSpPr/>
              <p:nvPr/>
            </p:nvSpPr>
            <p:spPr>
              <a:xfrm>
                <a:off x="1296" y="2928"/>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45" name="Oval 92"/>
              <p:cNvSpPr/>
              <p:nvPr/>
            </p:nvSpPr>
            <p:spPr>
              <a:xfrm>
                <a:off x="1296" y="3120"/>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46" name="Oval 93"/>
              <p:cNvSpPr/>
              <p:nvPr/>
            </p:nvSpPr>
            <p:spPr>
              <a:xfrm>
                <a:off x="1536" y="2928"/>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47" name="Oval 94"/>
              <p:cNvSpPr/>
              <p:nvPr/>
            </p:nvSpPr>
            <p:spPr>
              <a:xfrm>
                <a:off x="1776" y="2928"/>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48" name="Oval 95"/>
              <p:cNvSpPr/>
              <p:nvPr/>
            </p:nvSpPr>
            <p:spPr>
              <a:xfrm>
                <a:off x="1536" y="3120"/>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49" name="Oval 96"/>
              <p:cNvSpPr/>
              <p:nvPr/>
            </p:nvSpPr>
            <p:spPr>
              <a:xfrm>
                <a:off x="1776" y="3120"/>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50" name="Oval 97"/>
              <p:cNvSpPr/>
              <p:nvPr/>
            </p:nvSpPr>
            <p:spPr>
              <a:xfrm>
                <a:off x="2016" y="2928"/>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51" name="Oval 98"/>
              <p:cNvSpPr/>
              <p:nvPr/>
            </p:nvSpPr>
            <p:spPr>
              <a:xfrm>
                <a:off x="2256" y="2928"/>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52" name="Oval 99"/>
              <p:cNvSpPr/>
              <p:nvPr/>
            </p:nvSpPr>
            <p:spPr>
              <a:xfrm>
                <a:off x="2016" y="3120"/>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53" name="Oval 100"/>
              <p:cNvSpPr/>
              <p:nvPr/>
            </p:nvSpPr>
            <p:spPr>
              <a:xfrm>
                <a:off x="2256" y="3120"/>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54" name="Oval 101"/>
              <p:cNvSpPr/>
              <p:nvPr/>
            </p:nvSpPr>
            <p:spPr>
              <a:xfrm>
                <a:off x="2496" y="2928"/>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55" name="Oval 102"/>
              <p:cNvSpPr/>
              <p:nvPr/>
            </p:nvSpPr>
            <p:spPr>
              <a:xfrm>
                <a:off x="2736" y="2928"/>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56" name="Oval 103"/>
              <p:cNvSpPr/>
              <p:nvPr/>
            </p:nvSpPr>
            <p:spPr>
              <a:xfrm>
                <a:off x="2496" y="3120"/>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57" name="Oval 104"/>
              <p:cNvSpPr/>
              <p:nvPr/>
            </p:nvSpPr>
            <p:spPr>
              <a:xfrm>
                <a:off x="2736" y="3120"/>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58" name="Oval 105"/>
              <p:cNvSpPr/>
              <p:nvPr/>
            </p:nvSpPr>
            <p:spPr>
              <a:xfrm>
                <a:off x="2976" y="2928"/>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59" name="Oval 106"/>
              <p:cNvSpPr/>
              <p:nvPr/>
            </p:nvSpPr>
            <p:spPr>
              <a:xfrm>
                <a:off x="3216" y="2928"/>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60" name="Oval 107"/>
              <p:cNvSpPr/>
              <p:nvPr/>
            </p:nvSpPr>
            <p:spPr>
              <a:xfrm>
                <a:off x="2976" y="3120"/>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61" name="Oval 108"/>
              <p:cNvSpPr/>
              <p:nvPr/>
            </p:nvSpPr>
            <p:spPr>
              <a:xfrm>
                <a:off x="3216" y="3120"/>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62" name="Oval 109"/>
              <p:cNvSpPr/>
              <p:nvPr/>
            </p:nvSpPr>
            <p:spPr>
              <a:xfrm>
                <a:off x="3456" y="2928"/>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63" name="Oval 110"/>
              <p:cNvSpPr/>
              <p:nvPr/>
            </p:nvSpPr>
            <p:spPr>
              <a:xfrm>
                <a:off x="3696" y="2928"/>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64" name="Oval 111"/>
              <p:cNvSpPr/>
              <p:nvPr/>
            </p:nvSpPr>
            <p:spPr>
              <a:xfrm>
                <a:off x="3456" y="3120"/>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65" name="Oval 112"/>
              <p:cNvSpPr/>
              <p:nvPr/>
            </p:nvSpPr>
            <p:spPr>
              <a:xfrm>
                <a:off x="3696" y="3120"/>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66" name="Oval 113"/>
              <p:cNvSpPr/>
              <p:nvPr/>
            </p:nvSpPr>
            <p:spPr>
              <a:xfrm>
                <a:off x="3936" y="2928"/>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67" name="Oval 114"/>
              <p:cNvSpPr/>
              <p:nvPr/>
            </p:nvSpPr>
            <p:spPr>
              <a:xfrm>
                <a:off x="4176" y="2928"/>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68" name="Oval 115"/>
              <p:cNvSpPr/>
              <p:nvPr/>
            </p:nvSpPr>
            <p:spPr>
              <a:xfrm>
                <a:off x="3936" y="3120"/>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69" name="Oval 116"/>
              <p:cNvSpPr/>
              <p:nvPr/>
            </p:nvSpPr>
            <p:spPr>
              <a:xfrm>
                <a:off x="4176" y="3120"/>
                <a:ext cx="48" cy="48"/>
              </a:xfrm>
              <a:prstGeom prst="ellipse">
                <a:avLst/>
              </a:prstGeom>
              <a:solidFill>
                <a:srgbClr val="FF33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4" name="Group 117"/>
          <p:cNvGrpSpPr/>
          <p:nvPr/>
        </p:nvGrpSpPr>
        <p:grpSpPr>
          <a:xfrm>
            <a:off x="9067800" y="4800600"/>
            <a:ext cx="990600" cy="685800"/>
            <a:chOff x="4656" y="3072"/>
            <a:chExt cx="624" cy="432"/>
          </a:xfrm>
        </p:grpSpPr>
        <p:sp>
          <p:nvSpPr>
            <p:cNvPr id="10312" name="Oval 118"/>
            <p:cNvSpPr/>
            <p:nvPr/>
          </p:nvSpPr>
          <p:spPr>
            <a:xfrm>
              <a:off x="4656" y="3168"/>
              <a:ext cx="384" cy="336"/>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13" name="Line 119"/>
            <p:cNvSpPr/>
            <p:nvPr/>
          </p:nvSpPr>
          <p:spPr>
            <a:xfrm flipV="1">
              <a:off x="4992" y="3072"/>
              <a:ext cx="288" cy="192"/>
            </a:xfrm>
            <a:prstGeom prst="line">
              <a:avLst/>
            </a:prstGeom>
            <a:ln w="76200" cap="flat" cmpd="sng">
              <a:solidFill>
                <a:schemeClr val="tx1"/>
              </a:solidFill>
              <a:prstDash val="solid"/>
              <a:headEnd type="none" w="med" len="med"/>
              <a:tailEnd type="none" w="med" len="med"/>
            </a:ln>
          </p:spPr>
        </p:sp>
        <p:sp>
          <p:nvSpPr>
            <p:cNvPr id="10314" name="Line 120"/>
            <p:cNvSpPr/>
            <p:nvPr/>
          </p:nvSpPr>
          <p:spPr>
            <a:xfrm>
              <a:off x="4848" y="3216"/>
              <a:ext cx="0" cy="192"/>
            </a:xfrm>
            <a:prstGeom prst="line">
              <a:avLst/>
            </a:prstGeom>
            <a:ln w="9525" cap="flat" cmpd="sng">
              <a:solidFill>
                <a:schemeClr val="tx1"/>
              </a:solidFill>
              <a:prstDash val="solid"/>
              <a:headEnd type="none" w="med" len="med"/>
              <a:tailEnd type="none" w="med" len="med"/>
            </a:ln>
          </p:spPr>
        </p:sp>
        <p:sp>
          <p:nvSpPr>
            <p:cNvPr id="10315" name="Line 121"/>
            <p:cNvSpPr/>
            <p:nvPr/>
          </p:nvSpPr>
          <p:spPr>
            <a:xfrm>
              <a:off x="4752" y="3312"/>
              <a:ext cx="192" cy="0"/>
            </a:xfrm>
            <a:prstGeom prst="line">
              <a:avLst/>
            </a:prstGeom>
            <a:ln w="9525" cap="flat" cmpd="sng">
              <a:solidFill>
                <a:schemeClr val="tx1"/>
              </a:solidFill>
              <a:prstDash val="solid"/>
              <a:headEnd type="none" w="med" len="med"/>
              <a:tailEnd type="none" w="med" len="med"/>
            </a:ln>
          </p:spPr>
        </p:sp>
      </p:grpSp>
      <p:grpSp>
        <p:nvGrpSpPr>
          <p:cNvPr id="5" name="Group 122"/>
          <p:cNvGrpSpPr/>
          <p:nvPr/>
        </p:nvGrpSpPr>
        <p:grpSpPr>
          <a:xfrm>
            <a:off x="2438400" y="4343400"/>
            <a:ext cx="6430963" cy="1649413"/>
            <a:chOff x="480" y="2784"/>
            <a:chExt cx="4051" cy="1039"/>
          </a:xfrm>
        </p:grpSpPr>
        <p:sp>
          <p:nvSpPr>
            <p:cNvPr id="10249" name="Rectangle 123"/>
            <p:cNvSpPr/>
            <p:nvPr/>
          </p:nvSpPr>
          <p:spPr>
            <a:xfrm>
              <a:off x="912" y="2832"/>
              <a:ext cx="3264" cy="864"/>
            </a:xfrm>
            <a:prstGeom prst="rect">
              <a:avLst/>
            </a:prstGeom>
            <a:noFill/>
            <a:ln w="57150" cap="flat" cmpd="sng">
              <a:solidFill>
                <a:schemeClr val="tx1"/>
              </a:solidFill>
              <a:prstDash val="solid"/>
              <a:miter/>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50" name="Rectangle 124"/>
            <p:cNvSpPr/>
            <p:nvPr/>
          </p:nvSpPr>
          <p:spPr>
            <a:xfrm>
              <a:off x="912" y="2832"/>
              <a:ext cx="3264" cy="864"/>
            </a:xfrm>
            <a:prstGeom prst="rect">
              <a:avLst/>
            </a:prstGeom>
            <a:gradFill rotWithShape="0">
              <a:gsLst>
                <a:gs pos="0">
                  <a:srgbClr val="FFFFFF"/>
                </a:gs>
                <a:gs pos="100000">
                  <a:srgbClr val="9999FF"/>
                </a:gs>
              </a:gsLst>
              <a:lin ang="0" scaled="1"/>
              <a:tileRect/>
            </a:gradFill>
            <a:ln w="9525" cap="flat" cmpd="sng">
              <a:solidFill>
                <a:schemeClr val="tx1"/>
              </a:solidFill>
              <a:prstDash val="solid"/>
              <a:miter/>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51" name="Oval 125"/>
            <p:cNvSpPr/>
            <p:nvPr/>
          </p:nvSpPr>
          <p:spPr>
            <a:xfrm>
              <a:off x="1104" y="292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52" name="Oval 126"/>
            <p:cNvSpPr/>
            <p:nvPr/>
          </p:nvSpPr>
          <p:spPr>
            <a:xfrm>
              <a:off x="1104" y="312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53" name="Oval 127"/>
            <p:cNvSpPr/>
            <p:nvPr/>
          </p:nvSpPr>
          <p:spPr>
            <a:xfrm>
              <a:off x="1344" y="292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54" name="Oval 128"/>
            <p:cNvSpPr/>
            <p:nvPr/>
          </p:nvSpPr>
          <p:spPr>
            <a:xfrm>
              <a:off x="1584" y="292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55" name="Oval 129"/>
            <p:cNvSpPr/>
            <p:nvPr/>
          </p:nvSpPr>
          <p:spPr>
            <a:xfrm>
              <a:off x="1344" y="312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56" name="Oval 130"/>
            <p:cNvSpPr/>
            <p:nvPr/>
          </p:nvSpPr>
          <p:spPr>
            <a:xfrm>
              <a:off x="1584" y="312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57" name="Oval 131"/>
            <p:cNvSpPr/>
            <p:nvPr/>
          </p:nvSpPr>
          <p:spPr>
            <a:xfrm>
              <a:off x="1824" y="292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58" name="Oval 132"/>
            <p:cNvSpPr/>
            <p:nvPr/>
          </p:nvSpPr>
          <p:spPr>
            <a:xfrm>
              <a:off x="2064" y="292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59" name="Oval 133"/>
            <p:cNvSpPr/>
            <p:nvPr/>
          </p:nvSpPr>
          <p:spPr>
            <a:xfrm>
              <a:off x="1824" y="312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60" name="Oval 134"/>
            <p:cNvSpPr/>
            <p:nvPr/>
          </p:nvSpPr>
          <p:spPr>
            <a:xfrm>
              <a:off x="2064" y="312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61" name="Oval 135"/>
            <p:cNvSpPr/>
            <p:nvPr/>
          </p:nvSpPr>
          <p:spPr>
            <a:xfrm>
              <a:off x="2304" y="292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62" name="Oval 136"/>
            <p:cNvSpPr/>
            <p:nvPr/>
          </p:nvSpPr>
          <p:spPr>
            <a:xfrm>
              <a:off x="2544" y="292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63" name="Oval 137"/>
            <p:cNvSpPr/>
            <p:nvPr/>
          </p:nvSpPr>
          <p:spPr>
            <a:xfrm>
              <a:off x="2304" y="312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64" name="Oval 138"/>
            <p:cNvSpPr/>
            <p:nvPr/>
          </p:nvSpPr>
          <p:spPr>
            <a:xfrm>
              <a:off x="2544" y="312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65" name="Oval 139"/>
            <p:cNvSpPr/>
            <p:nvPr/>
          </p:nvSpPr>
          <p:spPr>
            <a:xfrm>
              <a:off x="2784" y="292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66" name="Oval 140"/>
            <p:cNvSpPr/>
            <p:nvPr/>
          </p:nvSpPr>
          <p:spPr>
            <a:xfrm>
              <a:off x="3024" y="292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67" name="Oval 141"/>
            <p:cNvSpPr/>
            <p:nvPr/>
          </p:nvSpPr>
          <p:spPr>
            <a:xfrm>
              <a:off x="2784" y="312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68" name="Oval 142"/>
            <p:cNvSpPr/>
            <p:nvPr/>
          </p:nvSpPr>
          <p:spPr>
            <a:xfrm>
              <a:off x="3024" y="312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69" name="Oval 143"/>
            <p:cNvSpPr/>
            <p:nvPr/>
          </p:nvSpPr>
          <p:spPr>
            <a:xfrm>
              <a:off x="3264" y="292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70" name="Oval 144"/>
            <p:cNvSpPr/>
            <p:nvPr/>
          </p:nvSpPr>
          <p:spPr>
            <a:xfrm>
              <a:off x="3504" y="292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71" name="Oval 145"/>
            <p:cNvSpPr/>
            <p:nvPr/>
          </p:nvSpPr>
          <p:spPr>
            <a:xfrm>
              <a:off x="3264" y="312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72" name="Oval 146"/>
            <p:cNvSpPr/>
            <p:nvPr/>
          </p:nvSpPr>
          <p:spPr>
            <a:xfrm>
              <a:off x="3504" y="312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73" name="Oval 147"/>
            <p:cNvSpPr/>
            <p:nvPr/>
          </p:nvSpPr>
          <p:spPr>
            <a:xfrm>
              <a:off x="3744" y="292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74" name="Oval 148"/>
            <p:cNvSpPr/>
            <p:nvPr/>
          </p:nvSpPr>
          <p:spPr>
            <a:xfrm>
              <a:off x="3984" y="2928"/>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75" name="Oval 149"/>
            <p:cNvSpPr/>
            <p:nvPr/>
          </p:nvSpPr>
          <p:spPr>
            <a:xfrm>
              <a:off x="3744" y="312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76" name="Oval 150"/>
            <p:cNvSpPr/>
            <p:nvPr/>
          </p:nvSpPr>
          <p:spPr>
            <a:xfrm>
              <a:off x="3984" y="3120"/>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77" name="Oval 151"/>
            <p:cNvSpPr/>
            <p:nvPr/>
          </p:nvSpPr>
          <p:spPr>
            <a:xfrm>
              <a:off x="1104" y="3312"/>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78" name="Oval 152"/>
            <p:cNvSpPr/>
            <p:nvPr/>
          </p:nvSpPr>
          <p:spPr>
            <a:xfrm>
              <a:off x="1104" y="350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79" name="Oval 153"/>
            <p:cNvSpPr/>
            <p:nvPr/>
          </p:nvSpPr>
          <p:spPr>
            <a:xfrm>
              <a:off x="1344" y="3312"/>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80" name="Oval 154"/>
            <p:cNvSpPr/>
            <p:nvPr/>
          </p:nvSpPr>
          <p:spPr>
            <a:xfrm>
              <a:off x="1584" y="3312"/>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81" name="Oval 155"/>
            <p:cNvSpPr/>
            <p:nvPr/>
          </p:nvSpPr>
          <p:spPr>
            <a:xfrm>
              <a:off x="1344" y="350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82" name="Oval 156"/>
            <p:cNvSpPr/>
            <p:nvPr/>
          </p:nvSpPr>
          <p:spPr>
            <a:xfrm>
              <a:off x="1584" y="350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83" name="Oval 157"/>
            <p:cNvSpPr/>
            <p:nvPr/>
          </p:nvSpPr>
          <p:spPr>
            <a:xfrm>
              <a:off x="1824" y="3312"/>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84" name="Oval 158"/>
            <p:cNvSpPr/>
            <p:nvPr/>
          </p:nvSpPr>
          <p:spPr>
            <a:xfrm>
              <a:off x="2064" y="3312"/>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85" name="Oval 159"/>
            <p:cNvSpPr/>
            <p:nvPr/>
          </p:nvSpPr>
          <p:spPr>
            <a:xfrm>
              <a:off x="1824" y="350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86" name="Oval 160"/>
            <p:cNvSpPr/>
            <p:nvPr/>
          </p:nvSpPr>
          <p:spPr>
            <a:xfrm>
              <a:off x="2064" y="350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87" name="Oval 161"/>
            <p:cNvSpPr/>
            <p:nvPr/>
          </p:nvSpPr>
          <p:spPr>
            <a:xfrm>
              <a:off x="2304" y="3312"/>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88" name="Oval 162"/>
            <p:cNvSpPr/>
            <p:nvPr/>
          </p:nvSpPr>
          <p:spPr>
            <a:xfrm>
              <a:off x="2544" y="3312"/>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89" name="Oval 163"/>
            <p:cNvSpPr/>
            <p:nvPr/>
          </p:nvSpPr>
          <p:spPr>
            <a:xfrm>
              <a:off x="2304" y="350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90" name="Oval 164"/>
            <p:cNvSpPr/>
            <p:nvPr/>
          </p:nvSpPr>
          <p:spPr>
            <a:xfrm>
              <a:off x="2544" y="350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91" name="Oval 165"/>
            <p:cNvSpPr/>
            <p:nvPr/>
          </p:nvSpPr>
          <p:spPr>
            <a:xfrm>
              <a:off x="2784" y="3312"/>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92" name="Oval 166"/>
            <p:cNvSpPr/>
            <p:nvPr/>
          </p:nvSpPr>
          <p:spPr>
            <a:xfrm>
              <a:off x="3024" y="3312"/>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93" name="Oval 167"/>
            <p:cNvSpPr/>
            <p:nvPr/>
          </p:nvSpPr>
          <p:spPr>
            <a:xfrm>
              <a:off x="2784" y="350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94" name="Oval 168"/>
            <p:cNvSpPr/>
            <p:nvPr/>
          </p:nvSpPr>
          <p:spPr>
            <a:xfrm>
              <a:off x="3024" y="350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95" name="Oval 169"/>
            <p:cNvSpPr/>
            <p:nvPr/>
          </p:nvSpPr>
          <p:spPr>
            <a:xfrm>
              <a:off x="3264" y="3312"/>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96" name="Oval 170"/>
            <p:cNvSpPr/>
            <p:nvPr/>
          </p:nvSpPr>
          <p:spPr>
            <a:xfrm>
              <a:off x="3504" y="3312"/>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97" name="Oval 171"/>
            <p:cNvSpPr/>
            <p:nvPr/>
          </p:nvSpPr>
          <p:spPr>
            <a:xfrm>
              <a:off x="3264" y="350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98" name="Oval 172"/>
            <p:cNvSpPr/>
            <p:nvPr/>
          </p:nvSpPr>
          <p:spPr>
            <a:xfrm>
              <a:off x="3504" y="350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299" name="Oval 173"/>
            <p:cNvSpPr/>
            <p:nvPr/>
          </p:nvSpPr>
          <p:spPr>
            <a:xfrm>
              <a:off x="3744" y="3312"/>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00" name="Oval 174"/>
            <p:cNvSpPr/>
            <p:nvPr/>
          </p:nvSpPr>
          <p:spPr>
            <a:xfrm>
              <a:off x="3984" y="3312"/>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01" name="Oval 175"/>
            <p:cNvSpPr/>
            <p:nvPr/>
          </p:nvSpPr>
          <p:spPr>
            <a:xfrm>
              <a:off x="3744" y="350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0302" name="Oval 176"/>
            <p:cNvSpPr/>
            <p:nvPr/>
          </p:nvSpPr>
          <p:spPr>
            <a:xfrm>
              <a:off x="3984" y="3504"/>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nvGrpSpPr>
            <p:cNvPr id="10303" name="Group 177"/>
            <p:cNvGrpSpPr/>
            <p:nvPr/>
          </p:nvGrpSpPr>
          <p:grpSpPr>
            <a:xfrm>
              <a:off x="480" y="2860"/>
              <a:ext cx="3895" cy="849"/>
              <a:chOff x="528" y="1660"/>
              <a:chExt cx="3895" cy="849"/>
            </a:xfrm>
          </p:grpSpPr>
          <p:sp>
            <p:nvSpPr>
              <p:cNvPr id="10308" name="Text Box 178"/>
              <p:cNvSpPr txBox="1"/>
              <p:nvPr/>
            </p:nvSpPr>
            <p:spPr>
              <a:xfrm>
                <a:off x="528" y="1756"/>
                <a:ext cx="195" cy="368"/>
              </a:xfrm>
              <a:prstGeom prst="rect">
                <a:avLst/>
              </a:prstGeom>
              <a:noFill/>
              <a:ln w="9525">
                <a:noFill/>
              </a:ln>
            </p:spPr>
            <p:txBody>
              <a:bodyPr wrap="none">
                <a:spAutoFit/>
              </a:bodyPr>
              <a:lstStyle/>
              <a:p>
                <a:endParaRPr lang="en-US" altLang="en-US" sz="3200" dirty="0">
                  <a:latin typeface="Times New Roman" panose="02020603050405020304" pitchFamily="18" charset="0"/>
                </a:endParaRPr>
              </a:p>
            </p:txBody>
          </p:sp>
          <p:sp>
            <p:nvSpPr>
              <p:cNvPr id="10309" name="Text Box 179"/>
              <p:cNvSpPr txBox="1"/>
              <p:nvPr/>
            </p:nvSpPr>
            <p:spPr>
              <a:xfrm>
                <a:off x="528" y="2140"/>
                <a:ext cx="195" cy="368"/>
              </a:xfrm>
              <a:prstGeom prst="rect">
                <a:avLst/>
              </a:prstGeom>
              <a:noFill/>
              <a:ln w="9525">
                <a:noFill/>
              </a:ln>
            </p:spPr>
            <p:txBody>
              <a:bodyPr wrap="none">
                <a:spAutoFit/>
              </a:bodyPr>
              <a:lstStyle/>
              <a:p>
                <a:endParaRPr lang="en-US" altLang="en-US" sz="3200" dirty="0">
                  <a:latin typeface="Times New Roman" panose="02020603050405020304" pitchFamily="18" charset="0"/>
                </a:endParaRPr>
              </a:p>
            </p:txBody>
          </p:sp>
          <p:sp>
            <p:nvSpPr>
              <p:cNvPr id="10310" name="Text Box 180"/>
              <p:cNvSpPr txBox="1"/>
              <p:nvPr/>
            </p:nvSpPr>
            <p:spPr>
              <a:xfrm>
                <a:off x="4224" y="2140"/>
                <a:ext cx="195" cy="369"/>
              </a:xfrm>
              <a:prstGeom prst="rect">
                <a:avLst/>
              </a:prstGeom>
              <a:noFill/>
              <a:ln w="9525">
                <a:noFill/>
              </a:ln>
            </p:spPr>
            <p:txBody>
              <a:bodyPr wrap="none">
                <a:spAutoFit/>
              </a:bodyPr>
              <a:lstStyle/>
              <a:p>
                <a:endParaRPr lang="en-US" altLang="en-US" sz="3200" dirty="0">
                  <a:solidFill>
                    <a:schemeClr val="accent2"/>
                  </a:solidFill>
                  <a:latin typeface="Times New Roman" panose="02020603050405020304" pitchFamily="18" charset="0"/>
                </a:endParaRPr>
              </a:p>
            </p:txBody>
          </p:sp>
          <p:sp>
            <p:nvSpPr>
              <p:cNvPr id="10311" name="Text Box 181"/>
              <p:cNvSpPr txBox="1"/>
              <p:nvPr/>
            </p:nvSpPr>
            <p:spPr>
              <a:xfrm>
                <a:off x="4224" y="1660"/>
                <a:ext cx="199" cy="369"/>
              </a:xfrm>
              <a:prstGeom prst="rect">
                <a:avLst/>
              </a:prstGeom>
              <a:noFill/>
              <a:ln w="9525">
                <a:noFill/>
              </a:ln>
            </p:spPr>
            <p:txBody>
              <a:bodyPr wrap="none">
                <a:spAutoFit/>
              </a:bodyPr>
              <a:lstStyle/>
              <a:p>
                <a:endParaRPr lang="en-US" altLang="en-US" sz="3200" dirty="0">
                  <a:solidFill>
                    <a:schemeClr val="accent2"/>
                  </a:solidFill>
                  <a:latin typeface="Times New Roman" panose="02020603050405020304" pitchFamily="18" charset="0"/>
                </a:endParaRPr>
              </a:p>
            </p:txBody>
          </p:sp>
        </p:grpSp>
        <p:sp>
          <p:nvSpPr>
            <p:cNvPr id="10304" name="Text Box 182"/>
            <p:cNvSpPr txBox="1"/>
            <p:nvPr/>
          </p:nvSpPr>
          <p:spPr>
            <a:xfrm>
              <a:off x="4320" y="2784"/>
              <a:ext cx="211" cy="406"/>
            </a:xfrm>
            <a:prstGeom prst="rect">
              <a:avLst/>
            </a:prstGeom>
            <a:noFill/>
            <a:ln w="12700">
              <a:noFill/>
            </a:ln>
          </p:spPr>
          <p:txBody>
            <a:bodyPr wrap="none">
              <a:spAutoFit/>
            </a:bodyPr>
            <a:lstStyle/>
            <a:p>
              <a:r>
                <a:rPr lang="en-US" altLang="en-US" sz="3600" dirty="0">
                  <a:solidFill>
                    <a:schemeClr val="folHlink"/>
                  </a:solidFill>
                  <a:latin typeface="Book Antiqua" panose="02040602050305030304" pitchFamily="18" charset="0"/>
                </a:rPr>
                <a:t>-</a:t>
              </a:r>
              <a:endParaRPr lang="en-US" altLang="en-US" dirty="0">
                <a:latin typeface="Book Antiqua" panose="02040602050305030304" pitchFamily="18" charset="0"/>
              </a:endParaRPr>
            </a:p>
          </p:txBody>
        </p:sp>
        <p:sp>
          <p:nvSpPr>
            <p:cNvPr id="10305" name="Text Box 183"/>
            <p:cNvSpPr txBox="1"/>
            <p:nvPr/>
          </p:nvSpPr>
          <p:spPr>
            <a:xfrm>
              <a:off x="4320" y="3417"/>
              <a:ext cx="211" cy="406"/>
            </a:xfrm>
            <a:prstGeom prst="rect">
              <a:avLst/>
            </a:prstGeom>
            <a:noFill/>
            <a:ln w="12700">
              <a:noFill/>
            </a:ln>
          </p:spPr>
          <p:txBody>
            <a:bodyPr wrap="none">
              <a:spAutoFit/>
            </a:bodyPr>
            <a:lstStyle/>
            <a:p>
              <a:r>
                <a:rPr lang="en-US" altLang="en-US" sz="3600" dirty="0">
                  <a:solidFill>
                    <a:schemeClr val="folHlink"/>
                  </a:solidFill>
                  <a:latin typeface="Book Antiqua" panose="02040602050305030304" pitchFamily="18" charset="0"/>
                </a:rPr>
                <a:t>-</a:t>
              </a:r>
              <a:endParaRPr lang="en-US" altLang="en-US" dirty="0">
                <a:latin typeface="Book Antiqua" panose="02040602050305030304" pitchFamily="18" charset="0"/>
              </a:endParaRPr>
            </a:p>
          </p:txBody>
        </p:sp>
        <p:sp>
          <p:nvSpPr>
            <p:cNvPr id="10306" name="Text Box 184"/>
            <p:cNvSpPr txBox="1"/>
            <p:nvPr/>
          </p:nvSpPr>
          <p:spPr>
            <a:xfrm>
              <a:off x="576" y="2784"/>
              <a:ext cx="290" cy="406"/>
            </a:xfrm>
            <a:prstGeom prst="rect">
              <a:avLst/>
            </a:prstGeom>
            <a:noFill/>
            <a:ln w="12700">
              <a:noFill/>
            </a:ln>
          </p:spPr>
          <p:txBody>
            <a:bodyPr wrap="none">
              <a:spAutoFit/>
            </a:bodyPr>
            <a:lstStyle/>
            <a:p>
              <a:r>
                <a:rPr lang="en-US" altLang="en-US" sz="3600" dirty="0">
                  <a:solidFill>
                    <a:schemeClr val="hlink"/>
                  </a:solidFill>
                  <a:latin typeface="Book Antiqua" panose="02040602050305030304" pitchFamily="18" charset="0"/>
                </a:rPr>
                <a:t>+</a:t>
              </a:r>
              <a:endParaRPr lang="en-US" altLang="en-US" dirty="0">
                <a:latin typeface="Book Antiqua" panose="02040602050305030304" pitchFamily="18" charset="0"/>
              </a:endParaRPr>
            </a:p>
          </p:txBody>
        </p:sp>
        <p:sp>
          <p:nvSpPr>
            <p:cNvPr id="10307" name="Text Box 185"/>
            <p:cNvSpPr txBox="1"/>
            <p:nvPr/>
          </p:nvSpPr>
          <p:spPr>
            <a:xfrm>
              <a:off x="576" y="3417"/>
              <a:ext cx="290" cy="406"/>
            </a:xfrm>
            <a:prstGeom prst="rect">
              <a:avLst/>
            </a:prstGeom>
            <a:noFill/>
            <a:ln w="12700">
              <a:noFill/>
            </a:ln>
          </p:spPr>
          <p:txBody>
            <a:bodyPr wrap="none">
              <a:spAutoFit/>
            </a:bodyPr>
            <a:lstStyle/>
            <a:p>
              <a:r>
                <a:rPr lang="en-US" altLang="en-US" sz="3600" dirty="0">
                  <a:solidFill>
                    <a:schemeClr val="hlink"/>
                  </a:solidFill>
                  <a:latin typeface="Book Antiqua" panose="02040602050305030304" pitchFamily="18" charset="0"/>
                </a:rPr>
                <a:t>+</a:t>
              </a:r>
              <a:endParaRPr lang="en-US" altLang="en-US" dirty="0">
                <a:latin typeface="Book Antiqua" panose="0204060205030503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314"/>
          <p:cNvGrpSpPr/>
          <p:nvPr/>
        </p:nvGrpSpPr>
        <p:grpSpPr>
          <a:xfrm>
            <a:off x="3332163" y="4535488"/>
            <a:ext cx="5181600" cy="1479550"/>
            <a:chOff x="1402" y="2891"/>
            <a:chExt cx="3264" cy="864"/>
          </a:xfrm>
        </p:grpSpPr>
        <p:sp>
          <p:nvSpPr>
            <p:cNvPr id="11422" name="Rectangle 5"/>
            <p:cNvSpPr/>
            <p:nvPr/>
          </p:nvSpPr>
          <p:spPr>
            <a:xfrm>
              <a:off x="1402" y="2891"/>
              <a:ext cx="3264" cy="864"/>
            </a:xfrm>
            <a:prstGeom prst="rect">
              <a:avLst/>
            </a:prstGeom>
            <a:noFill/>
            <a:ln w="57150" cap="flat" cmpd="sng">
              <a:solidFill>
                <a:schemeClr val="tx1"/>
              </a:solidFill>
              <a:prstDash val="solid"/>
              <a:miter/>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nvGrpSpPr>
            <p:cNvPr id="11423" name="Group 183"/>
            <p:cNvGrpSpPr/>
            <p:nvPr/>
          </p:nvGrpSpPr>
          <p:grpSpPr>
            <a:xfrm>
              <a:off x="4420" y="2947"/>
              <a:ext cx="144" cy="751"/>
              <a:chOff x="4420" y="2956"/>
              <a:chExt cx="144" cy="751"/>
            </a:xfrm>
          </p:grpSpPr>
          <p:grpSp>
            <p:nvGrpSpPr>
              <p:cNvPr id="11554" name="Group 170"/>
              <p:cNvGrpSpPr/>
              <p:nvPr/>
            </p:nvGrpSpPr>
            <p:grpSpPr>
              <a:xfrm>
                <a:off x="4420" y="3563"/>
                <a:ext cx="144" cy="144"/>
                <a:chOff x="4378" y="3563"/>
                <a:chExt cx="144" cy="144"/>
              </a:xfrm>
            </p:grpSpPr>
            <p:sp>
              <p:nvSpPr>
                <p:cNvPr id="11564" name="Oval 58"/>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65" name="Oval 57"/>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555" name="Group 171"/>
              <p:cNvGrpSpPr/>
              <p:nvPr/>
            </p:nvGrpSpPr>
            <p:grpSpPr>
              <a:xfrm>
                <a:off x="4420" y="3360"/>
                <a:ext cx="144" cy="144"/>
                <a:chOff x="4378" y="3563"/>
                <a:chExt cx="144" cy="144"/>
              </a:xfrm>
            </p:grpSpPr>
            <p:sp>
              <p:nvSpPr>
                <p:cNvPr id="11562" name="Oval 172"/>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63" name="Oval 173"/>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556" name="Group 177"/>
              <p:cNvGrpSpPr/>
              <p:nvPr/>
            </p:nvGrpSpPr>
            <p:grpSpPr>
              <a:xfrm>
                <a:off x="4420" y="3158"/>
                <a:ext cx="144" cy="144"/>
                <a:chOff x="4378" y="3563"/>
                <a:chExt cx="144" cy="144"/>
              </a:xfrm>
            </p:grpSpPr>
            <p:sp>
              <p:nvSpPr>
                <p:cNvPr id="11560" name="Oval 178"/>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61" name="Oval 179"/>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557" name="Group 180"/>
              <p:cNvGrpSpPr/>
              <p:nvPr/>
            </p:nvGrpSpPr>
            <p:grpSpPr>
              <a:xfrm>
                <a:off x="4420" y="2956"/>
                <a:ext cx="144" cy="144"/>
                <a:chOff x="4378" y="3563"/>
                <a:chExt cx="144" cy="144"/>
              </a:xfrm>
            </p:grpSpPr>
            <p:sp>
              <p:nvSpPr>
                <p:cNvPr id="11558" name="Oval 181"/>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59" name="Oval 182"/>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424" name="Group 184"/>
            <p:cNvGrpSpPr/>
            <p:nvPr/>
          </p:nvGrpSpPr>
          <p:grpSpPr>
            <a:xfrm>
              <a:off x="2690" y="2947"/>
              <a:ext cx="144" cy="751"/>
              <a:chOff x="4420" y="2956"/>
              <a:chExt cx="144" cy="751"/>
            </a:xfrm>
          </p:grpSpPr>
          <p:grpSp>
            <p:nvGrpSpPr>
              <p:cNvPr id="11542" name="Group 185"/>
              <p:cNvGrpSpPr/>
              <p:nvPr/>
            </p:nvGrpSpPr>
            <p:grpSpPr>
              <a:xfrm>
                <a:off x="4420" y="3563"/>
                <a:ext cx="144" cy="144"/>
                <a:chOff x="4378" y="3563"/>
                <a:chExt cx="144" cy="144"/>
              </a:xfrm>
            </p:grpSpPr>
            <p:sp>
              <p:nvSpPr>
                <p:cNvPr id="11552" name="Oval 186"/>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53" name="Oval 187"/>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543" name="Group 188"/>
              <p:cNvGrpSpPr/>
              <p:nvPr/>
            </p:nvGrpSpPr>
            <p:grpSpPr>
              <a:xfrm>
                <a:off x="4420" y="3360"/>
                <a:ext cx="144" cy="144"/>
                <a:chOff x="4378" y="3563"/>
                <a:chExt cx="144" cy="144"/>
              </a:xfrm>
            </p:grpSpPr>
            <p:sp>
              <p:nvSpPr>
                <p:cNvPr id="11550" name="Oval 189"/>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51" name="Oval 190"/>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544" name="Group 191"/>
              <p:cNvGrpSpPr/>
              <p:nvPr/>
            </p:nvGrpSpPr>
            <p:grpSpPr>
              <a:xfrm>
                <a:off x="4420" y="3158"/>
                <a:ext cx="144" cy="144"/>
                <a:chOff x="4378" y="3563"/>
                <a:chExt cx="144" cy="144"/>
              </a:xfrm>
            </p:grpSpPr>
            <p:sp>
              <p:nvSpPr>
                <p:cNvPr id="11548" name="Oval 192"/>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49" name="Oval 193"/>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545" name="Group 194"/>
              <p:cNvGrpSpPr/>
              <p:nvPr/>
            </p:nvGrpSpPr>
            <p:grpSpPr>
              <a:xfrm>
                <a:off x="4420" y="2956"/>
                <a:ext cx="144" cy="144"/>
                <a:chOff x="4378" y="3563"/>
                <a:chExt cx="144" cy="144"/>
              </a:xfrm>
            </p:grpSpPr>
            <p:sp>
              <p:nvSpPr>
                <p:cNvPr id="11546" name="Oval 195"/>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47" name="Oval 196"/>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425" name="Group 197"/>
            <p:cNvGrpSpPr/>
            <p:nvPr/>
          </p:nvGrpSpPr>
          <p:grpSpPr>
            <a:xfrm>
              <a:off x="2401" y="2947"/>
              <a:ext cx="144" cy="751"/>
              <a:chOff x="4420" y="2956"/>
              <a:chExt cx="144" cy="751"/>
            </a:xfrm>
          </p:grpSpPr>
          <p:grpSp>
            <p:nvGrpSpPr>
              <p:cNvPr id="11530" name="Group 198"/>
              <p:cNvGrpSpPr/>
              <p:nvPr/>
            </p:nvGrpSpPr>
            <p:grpSpPr>
              <a:xfrm>
                <a:off x="4420" y="3563"/>
                <a:ext cx="144" cy="144"/>
                <a:chOff x="4378" y="3563"/>
                <a:chExt cx="144" cy="144"/>
              </a:xfrm>
            </p:grpSpPr>
            <p:sp>
              <p:nvSpPr>
                <p:cNvPr id="11540" name="Oval 199"/>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41" name="Oval 200"/>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531" name="Group 201"/>
              <p:cNvGrpSpPr/>
              <p:nvPr/>
            </p:nvGrpSpPr>
            <p:grpSpPr>
              <a:xfrm>
                <a:off x="4420" y="3360"/>
                <a:ext cx="144" cy="144"/>
                <a:chOff x="4378" y="3563"/>
                <a:chExt cx="144" cy="144"/>
              </a:xfrm>
            </p:grpSpPr>
            <p:sp>
              <p:nvSpPr>
                <p:cNvPr id="11538" name="Oval 202"/>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39" name="Oval 203"/>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532" name="Group 204"/>
              <p:cNvGrpSpPr/>
              <p:nvPr/>
            </p:nvGrpSpPr>
            <p:grpSpPr>
              <a:xfrm>
                <a:off x="4420" y="3158"/>
                <a:ext cx="144" cy="144"/>
                <a:chOff x="4378" y="3563"/>
                <a:chExt cx="144" cy="144"/>
              </a:xfrm>
            </p:grpSpPr>
            <p:sp>
              <p:nvSpPr>
                <p:cNvPr id="11536" name="Oval 205"/>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37" name="Oval 206"/>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533" name="Group 207"/>
              <p:cNvGrpSpPr/>
              <p:nvPr/>
            </p:nvGrpSpPr>
            <p:grpSpPr>
              <a:xfrm>
                <a:off x="4420" y="2956"/>
                <a:ext cx="144" cy="144"/>
                <a:chOff x="4378" y="3563"/>
                <a:chExt cx="144" cy="144"/>
              </a:xfrm>
            </p:grpSpPr>
            <p:sp>
              <p:nvSpPr>
                <p:cNvPr id="11534" name="Oval 208"/>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35" name="Oval 209"/>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426" name="Group 210"/>
            <p:cNvGrpSpPr/>
            <p:nvPr/>
          </p:nvGrpSpPr>
          <p:grpSpPr>
            <a:xfrm>
              <a:off x="2113" y="2947"/>
              <a:ext cx="144" cy="751"/>
              <a:chOff x="4420" y="2956"/>
              <a:chExt cx="144" cy="751"/>
            </a:xfrm>
          </p:grpSpPr>
          <p:grpSp>
            <p:nvGrpSpPr>
              <p:cNvPr id="11518" name="Group 211"/>
              <p:cNvGrpSpPr/>
              <p:nvPr/>
            </p:nvGrpSpPr>
            <p:grpSpPr>
              <a:xfrm>
                <a:off x="4420" y="3563"/>
                <a:ext cx="144" cy="144"/>
                <a:chOff x="4378" y="3563"/>
                <a:chExt cx="144" cy="144"/>
              </a:xfrm>
            </p:grpSpPr>
            <p:sp>
              <p:nvSpPr>
                <p:cNvPr id="11528" name="Oval 212"/>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29" name="Oval 213"/>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519" name="Group 214"/>
              <p:cNvGrpSpPr/>
              <p:nvPr/>
            </p:nvGrpSpPr>
            <p:grpSpPr>
              <a:xfrm>
                <a:off x="4420" y="3360"/>
                <a:ext cx="144" cy="144"/>
                <a:chOff x="4378" y="3563"/>
                <a:chExt cx="144" cy="144"/>
              </a:xfrm>
            </p:grpSpPr>
            <p:sp>
              <p:nvSpPr>
                <p:cNvPr id="11526" name="Oval 215"/>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27" name="Oval 216"/>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520" name="Group 217"/>
              <p:cNvGrpSpPr/>
              <p:nvPr/>
            </p:nvGrpSpPr>
            <p:grpSpPr>
              <a:xfrm>
                <a:off x="4420" y="3158"/>
                <a:ext cx="144" cy="144"/>
                <a:chOff x="4378" y="3563"/>
                <a:chExt cx="144" cy="144"/>
              </a:xfrm>
            </p:grpSpPr>
            <p:sp>
              <p:nvSpPr>
                <p:cNvPr id="11524" name="Oval 218"/>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25" name="Oval 219"/>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521" name="Group 220"/>
              <p:cNvGrpSpPr/>
              <p:nvPr/>
            </p:nvGrpSpPr>
            <p:grpSpPr>
              <a:xfrm>
                <a:off x="4420" y="2956"/>
                <a:ext cx="144" cy="144"/>
                <a:chOff x="4378" y="3563"/>
                <a:chExt cx="144" cy="144"/>
              </a:xfrm>
            </p:grpSpPr>
            <p:sp>
              <p:nvSpPr>
                <p:cNvPr id="11522" name="Oval 221"/>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23" name="Oval 222"/>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427" name="Group 223"/>
            <p:cNvGrpSpPr/>
            <p:nvPr/>
          </p:nvGrpSpPr>
          <p:grpSpPr>
            <a:xfrm>
              <a:off x="1825" y="2947"/>
              <a:ext cx="144" cy="751"/>
              <a:chOff x="4420" y="2956"/>
              <a:chExt cx="144" cy="751"/>
            </a:xfrm>
          </p:grpSpPr>
          <p:grpSp>
            <p:nvGrpSpPr>
              <p:cNvPr id="11506" name="Group 224"/>
              <p:cNvGrpSpPr/>
              <p:nvPr/>
            </p:nvGrpSpPr>
            <p:grpSpPr>
              <a:xfrm>
                <a:off x="4420" y="3563"/>
                <a:ext cx="144" cy="144"/>
                <a:chOff x="4378" y="3563"/>
                <a:chExt cx="144" cy="144"/>
              </a:xfrm>
            </p:grpSpPr>
            <p:sp>
              <p:nvSpPr>
                <p:cNvPr id="11516" name="Oval 225"/>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17" name="Oval 226"/>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507" name="Group 227"/>
              <p:cNvGrpSpPr/>
              <p:nvPr/>
            </p:nvGrpSpPr>
            <p:grpSpPr>
              <a:xfrm>
                <a:off x="4420" y="3360"/>
                <a:ext cx="144" cy="144"/>
                <a:chOff x="4378" y="3563"/>
                <a:chExt cx="144" cy="144"/>
              </a:xfrm>
            </p:grpSpPr>
            <p:sp>
              <p:nvSpPr>
                <p:cNvPr id="11514" name="Oval 228"/>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15" name="Oval 229"/>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508" name="Group 230"/>
              <p:cNvGrpSpPr/>
              <p:nvPr/>
            </p:nvGrpSpPr>
            <p:grpSpPr>
              <a:xfrm>
                <a:off x="4420" y="3158"/>
                <a:ext cx="144" cy="144"/>
                <a:chOff x="4378" y="3563"/>
                <a:chExt cx="144" cy="144"/>
              </a:xfrm>
            </p:grpSpPr>
            <p:sp>
              <p:nvSpPr>
                <p:cNvPr id="11512" name="Oval 231"/>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13" name="Oval 232"/>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509" name="Group 233"/>
              <p:cNvGrpSpPr/>
              <p:nvPr/>
            </p:nvGrpSpPr>
            <p:grpSpPr>
              <a:xfrm>
                <a:off x="4420" y="2956"/>
                <a:ext cx="144" cy="144"/>
                <a:chOff x="4378" y="3563"/>
                <a:chExt cx="144" cy="144"/>
              </a:xfrm>
            </p:grpSpPr>
            <p:sp>
              <p:nvSpPr>
                <p:cNvPr id="11510" name="Oval 234"/>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11" name="Oval 235"/>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428" name="Group 236"/>
            <p:cNvGrpSpPr/>
            <p:nvPr/>
          </p:nvGrpSpPr>
          <p:grpSpPr>
            <a:xfrm>
              <a:off x="1537" y="2947"/>
              <a:ext cx="144" cy="751"/>
              <a:chOff x="4420" y="2956"/>
              <a:chExt cx="144" cy="751"/>
            </a:xfrm>
          </p:grpSpPr>
          <p:grpSp>
            <p:nvGrpSpPr>
              <p:cNvPr id="11494" name="Group 237"/>
              <p:cNvGrpSpPr/>
              <p:nvPr/>
            </p:nvGrpSpPr>
            <p:grpSpPr>
              <a:xfrm>
                <a:off x="4420" y="3563"/>
                <a:ext cx="144" cy="144"/>
                <a:chOff x="4378" y="3563"/>
                <a:chExt cx="144" cy="144"/>
              </a:xfrm>
            </p:grpSpPr>
            <p:sp>
              <p:nvSpPr>
                <p:cNvPr id="11504" name="Oval 238"/>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05" name="Oval 239"/>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95" name="Group 240"/>
              <p:cNvGrpSpPr/>
              <p:nvPr/>
            </p:nvGrpSpPr>
            <p:grpSpPr>
              <a:xfrm>
                <a:off x="4420" y="3360"/>
                <a:ext cx="144" cy="144"/>
                <a:chOff x="4378" y="3563"/>
                <a:chExt cx="144" cy="144"/>
              </a:xfrm>
            </p:grpSpPr>
            <p:sp>
              <p:nvSpPr>
                <p:cNvPr id="11502" name="Oval 241"/>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03" name="Oval 242"/>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96" name="Group 243"/>
              <p:cNvGrpSpPr/>
              <p:nvPr/>
            </p:nvGrpSpPr>
            <p:grpSpPr>
              <a:xfrm>
                <a:off x="4420" y="3158"/>
                <a:ext cx="144" cy="144"/>
                <a:chOff x="4378" y="3563"/>
                <a:chExt cx="144" cy="144"/>
              </a:xfrm>
            </p:grpSpPr>
            <p:sp>
              <p:nvSpPr>
                <p:cNvPr id="11500" name="Oval 244"/>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501" name="Oval 245"/>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97" name="Group 246"/>
              <p:cNvGrpSpPr/>
              <p:nvPr/>
            </p:nvGrpSpPr>
            <p:grpSpPr>
              <a:xfrm>
                <a:off x="4420" y="2956"/>
                <a:ext cx="144" cy="144"/>
                <a:chOff x="4378" y="3563"/>
                <a:chExt cx="144" cy="144"/>
              </a:xfrm>
            </p:grpSpPr>
            <p:sp>
              <p:nvSpPr>
                <p:cNvPr id="11498" name="Oval 247"/>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99" name="Oval 248"/>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429" name="Group 249"/>
            <p:cNvGrpSpPr/>
            <p:nvPr/>
          </p:nvGrpSpPr>
          <p:grpSpPr>
            <a:xfrm>
              <a:off x="2978" y="2947"/>
              <a:ext cx="144" cy="751"/>
              <a:chOff x="4420" y="2956"/>
              <a:chExt cx="144" cy="751"/>
            </a:xfrm>
          </p:grpSpPr>
          <p:grpSp>
            <p:nvGrpSpPr>
              <p:cNvPr id="11482" name="Group 250"/>
              <p:cNvGrpSpPr/>
              <p:nvPr/>
            </p:nvGrpSpPr>
            <p:grpSpPr>
              <a:xfrm>
                <a:off x="4420" y="3563"/>
                <a:ext cx="144" cy="144"/>
                <a:chOff x="4378" y="3563"/>
                <a:chExt cx="144" cy="144"/>
              </a:xfrm>
            </p:grpSpPr>
            <p:sp>
              <p:nvSpPr>
                <p:cNvPr id="11492" name="Oval 251"/>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93" name="Oval 252"/>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83" name="Group 253"/>
              <p:cNvGrpSpPr/>
              <p:nvPr/>
            </p:nvGrpSpPr>
            <p:grpSpPr>
              <a:xfrm>
                <a:off x="4420" y="3360"/>
                <a:ext cx="144" cy="144"/>
                <a:chOff x="4378" y="3563"/>
                <a:chExt cx="144" cy="144"/>
              </a:xfrm>
            </p:grpSpPr>
            <p:sp>
              <p:nvSpPr>
                <p:cNvPr id="11490" name="Oval 254"/>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91" name="Oval 255"/>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84" name="Group 256"/>
              <p:cNvGrpSpPr/>
              <p:nvPr/>
            </p:nvGrpSpPr>
            <p:grpSpPr>
              <a:xfrm>
                <a:off x="4420" y="3158"/>
                <a:ext cx="144" cy="144"/>
                <a:chOff x="4378" y="3563"/>
                <a:chExt cx="144" cy="144"/>
              </a:xfrm>
            </p:grpSpPr>
            <p:sp>
              <p:nvSpPr>
                <p:cNvPr id="11488" name="Oval 257"/>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89" name="Oval 258"/>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85" name="Group 259"/>
              <p:cNvGrpSpPr/>
              <p:nvPr/>
            </p:nvGrpSpPr>
            <p:grpSpPr>
              <a:xfrm>
                <a:off x="4420" y="2956"/>
                <a:ext cx="144" cy="144"/>
                <a:chOff x="4378" y="3563"/>
                <a:chExt cx="144" cy="144"/>
              </a:xfrm>
            </p:grpSpPr>
            <p:sp>
              <p:nvSpPr>
                <p:cNvPr id="11486" name="Oval 260"/>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87" name="Oval 261"/>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430" name="Group 262"/>
            <p:cNvGrpSpPr/>
            <p:nvPr/>
          </p:nvGrpSpPr>
          <p:grpSpPr>
            <a:xfrm>
              <a:off x="3266" y="2947"/>
              <a:ext cx="144" cy="751"/>
              <a:chOff x="4420" y="2956"/>
              <a:chExt cx="144" cy="751"/>
            </a:xfrm>
          </p:grpSpPr>
          <p:grpSp>
            <p:nvGrpSpPr>
              <p:cNvPr id="11470" name="Group 263"/>
              <p:cNvGrpSpPr/>
              <p:nvPr/>
            </p:nvGrpSpPr>
            <p:grpSpPr>
              <a:xfrm>
                <a:off x="4420" y="3563"/>
                <a:ext cx="144" cy="144"/>
                <a:chOff x="4378" y="3563"/>
                <a:chExt cx="144" cy="144"/>
              </a:xfrm>
            </p:grpSpPr>
            <p:sp>
              <p:nvSpPr>
                <p:cNvPr id="11480" name="Oval 264"/>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81" name="Oval 265"/>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71" name="Group 266"/>
              <p:cNvGrpSpPr/>
              <p:nvPr/>
            </p:nvGrpSpPr>
            <p:grpSpPr>
              <a:xfrm>
                <a:off x="4420" y="3360"/>
                <a:ext cx="144" cy="144"/>
                <a:chOff x="4378" y="3563"/>
                <a:chExt cx="144" cy="144"/>
              </a:xfrm>
            </p:grpSpPr>
            <p:sp>
              <p:nvSpPr>
                <p:cNvPr id="11478" name="Oval 267"/>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79" name="Oval 268"/>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72" name="Group 269"/>
              <p:cNvGrpSpPr/>
              <p:nvPr/>
            </p:nvGrpSpPr>
            <p:grpSpPr>
              <a:xfrm>
                <a:off x="4420" y="3158"/>
                <a:ext cx="144" cy="144"/>
                <a:chOff x="4378" y="3563"/>
                <a:chExt cx="144" cy="144"/>
              </a:xfrm>
            </p:grpSpPr>
            <p:sp>
              <p:nvSpPr>
                <p:cNvPr id="11476" name="Oval 270"/>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77" name="Oval 271"/>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73" name="Group 272"/>
              <p:cNvGrpSpPr/>
              <p:nvPr/>
            </p:nvGrpSpPr>
            <p:grpSpPr>
              <a:xfrm>
                <a:off x="4420" y="2956"/>
                <a:ext cx="144" cy="144"/>
                <a:chOff x="4378" y="3563"/>
                <a:chExt cx="144" cy="144"/>
              </a:xfrm>
            </p:grpSpPr>
            <p:sp>
              <p:nvSpPr>
                <p:cNvPr id="11474" name="Oval 273"/>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75" name="Oval 274"/>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431" name="Group 275"/>
            <p:cNvGrpSpPr/>
            <p:nvPr/>
          </p:nvGrpSpPr>
          <p:grpSpPr>
            <a:xfrm>
              <a:off x="3555" y="2947"/>
              <a:ext cx="144" cy="751"/>
              <a:chOff x="4420" y="2956"/>
              <a:chExt cx="144" cy="751"/>
            </a:xfrm>
          </p:grpSpPr>
          <p:grpSp>
            <p:nvGrpSpPr>
              <p:cNvPr id="11458" name="Group 276"/>
              <p:cNvGrpSpPr/>
              <p:nvPr/>
            </p:nvGrpSpPr>
            <p:grpSpPr>
              <a:xfrm>
                <a:off x="4420" y="3563"/>
                <a:ext cx="144" cy="144"/>
                <a:chOff x="4378" y="3563"/>
                <a:chExt cx="144" cy="144"/>
              </a:xfrm>
            </p:grpSpPr>
            <p:sp>
              <p:nvSpPr>
                <p:cNvPr id="11468" name="Oval 277"/>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69" name="Oval 278"/>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59" name="Group 279"/>
              <p:cNvGrpSpPr/>
              <p:nvPr/>
            </p:nvGrpSpPr>
            <p:grpSpPr>
              <a:xfrm>
                <a:off x="4420" y="3360"/>
                <a:ext cx="144" cy="144"/>
                <a:chOff x="4378" y="3563"/>
                <a:chExt cx="144" cy="144"/>
              </a:xfrm>
            </p:grpSpPr>
            <p:sp>
              <p:nvSpPr>
                <p:cNvPr id="11466" name="Oval 280"/>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67" name="Oval 281"/>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60" name="Group 282"/>
              <p:cNvGrpSpPr/>
              <p:nvPr/>
            </p:nvGrpSpPr>
            <p:grpSpPr>
              <a:xfrm>
                <a:off x="4420" y="3158"/>
                <a:ext cx="144" cy="144"/>
                <a:chOff x="4378" y="3563"/>
                <a:chExt cx="144" cy="144"/>
              </a:xfrm>
            </p:grpSpPr>
            <p:sp>
              <p:nvSpPr>
                <p:cNvPr id="11464" name="Oval 283"/>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65" name="Oval 284"/>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61" name="Group 285"/>
              <p:cNvGrpSpPr/>
              <p:nvPr/>
            </p:nvGrpSpPr>
            <p:grpSpPr>
              <a:xfrm>
                <a:off x="4420" y="2956"/>
                <a:ext cx="144" cy="144"/>
                <a:chOff x="4378" y="3563"/>
                <a:chExt cx="144" cy="144"/>
              </a:xfrm>
            </p:grpSpPr>
            <p:sp>
              <p:nvSpPr>
                <p:cNvPr id="11462" name="Oval 286"/>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63" name="Oval 287"/>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432" name="Group 288"/>
            <p:cNvGrpSpPr/>
            <p:nvPr/>
          </p:nvGrpSpPr>
          <p:grpSpPr>
            <a:xfrm>
              <a:off x="3843" y="2947"/>
              <a:ext cx="144" cy="751"/>
              <a:chOff x="4420" y="2956"/>
              <a:chExt cx="144" cy="751"/>
            </a:xfrm>
          </p:grpSpPr>
          <p:grpSp>
            <p:nvGrpSpPr>
              <p:cNvPr id="11446" name="Group 289"/>
              <p:cNvGrpSpPr/>
              <p:nvPr/>
            </p:nvGrpSpPr>
            <p:grpSpPr>
              <a:xfrm>
                <a:off x="4420" y="3563"/>
                <a:ext cx="144" cy="144"/>
                <a:chOff x="4378" y="3563"/>
                <a:chExt cx="144" cy="144"/>
              </a:xfrm>
            </p:grpSpPr>
            <p:sp>
              <p:nvSpPr>
                <p:cNvPr id="11456" name="Oval 290"/>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57" name="Oval 291"/>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47" name="Group 292"/>
              <p:cNvGrpSpPr/>
              <p:nvPr/>
            </p:nvGrpSpPr>
            <p:grpSpPr>
              <a:xfrm>
                <a:off x="4420" y="3360"/>
                <a:ext cx="144" cy="144"/>
                <a:chOff x="4378" y="3563"/>
                <a:chExt cx="144" cy="144"/>
              </a:xfrm>
            </p:grpSpPr>
            <p:sp>
              <p:nvSpPr>
                <p:cNvPr id="11454" name="Oval 293"/>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55" name="Oval 294"/>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48" name="Group 295"/>
              <p:cNvGrpSpPr/>
              <p:nvPr/>
            </p:nvGrpSpPr>
            <p:grpSpPr>
              <a:xfrm>
                <a:off x="4420" y="3158"/>
                <a:ext cx="144" cy="144"/>
                <a:chOff x="4378" y="3563"/>
                <a:chExt cx="144" cy="144"/>
              </a:xfrm>
            </p:grpSpPr>
            <p:sp>
              <p:nvSpPr>
                <p:cNvPr id="11452" name="Oval 296"/>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53" name="Oval 297"/>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49" name="Group 298"/>
              <p:cNvGrpSpPr/>
              <p:nvPr/>
            </p:nvGrpSpPr>
            <p:grpSpPr>
              <a:xfrm>
                <a:off x="4420" y="2956"/>
                <a:ext cx="144" cy="144"/>
                <a:chOff x="4378" y="3563"/>
                <a:chExt cx="144" cy="144"/>
              </a:xfrm>
            </p:grpSpPr>
            <p:sp>
              <p:nvSpPr>
                <p:cNvPr id="11450" name="Oval 299"/>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51" name="Oval 300"/>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433" name="Group 301"/>
            <p:cNvGrpSpPr/>
            <p:nvPr/>
          </p:nvGrpSpPr>
          <p:grpSpPr>
            <a:xfrm>
              <a:off x="4131" y="2947"/>
              <a:ext cx="144" cy="751"/>
              <a:chOff x="4420" y="2956"/>
              <a:chExt cx="144" cy="751"/>
            </a:xfrm>
          </p:grpSpPr>
          <p:grpSp>
            <p:nvGrpSpPr>
              <p:cNvPr id="11434" name="Group 302"/>
              <p:cNvGrpSpPr/>
              <p:nvPr/>
            </p:nvGrpSpPr>
            <p:grpSpPr>
              <a:xfrm>
                <a:off x="4420" y="3563"/>
                <a:ext cx="144" cy="144"/>
                <a:chOff x="4378" y="3563"/>
                <a:chExt cx="144" cy="144"/>
              </a:xfrm>
            </p:grpSpPr>
            <p:sp>
              <p:nvSpPr>
                <p:cNvPr id="11444" name="Oval 303"/>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45" name="Oval 304"/>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35" name="Group 305"/>
              <p:cNvGrpSpPr/>
              <p:nvPr/>
            </p:nvGrpSpPr>
            <p:grpSpPr>
              <a:xfrm>
                <a:off x="4420" y="3360"/>
                <a:ext cx="144" cy="144"/>
                <a:chOff x="4378" y="3563"/>
                <a:chExt cx="144" cy="144"/>
              </a:xfrm>
            </p:grpSpPr>
            <p:sp>
              <p:nvSpPr>
                <p:cNvPr id="11442" name="Oval 306"/>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43" name="Oval 307"/>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36" name="Group 308"/>
              <p:cNvGrpSpPr/>
              <p:nvPr/>
            </p:nvGrpSpPr>
            <p:grpSpPr>
              <a:xfrm>
                <a:off x="4420" y="3158"/>
                <a:ext cx="144" cy="144"/>
                <a:chOff x="4378" y="3563"/>
                <a:chExt cx="144" cy="144"/>
              </a:xfrm>
            </p:grpSpPr>
            <p:sp>
              <p:nvSpPr>
                <p:cNvPr id="11440" name="Oval 309"/>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41" name="Oval 310"/>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37" name="Group 311"/>
              <p:cNvGrpSpPr/>
              <p:nvPr/>
            </p:nvGrpSpPr>
            <p:grpSpPr>
              <a:xfrm>
                <a:off x="4420" y="2956"/>
                <a:ext cx="144" cy="144"/>
                <a:chOff x="4378" y="3563"/>
                <a:chExt cx="144" cy="144"/>
              </a:xfrm>
            </p:grpSpPr>
            <p:sp>
              <p:nvSpPr>
                <p:cNvPr id="11438" name="Oval 312"/>
                <p:cNvSpPr/>
                <p:nvPr/>
              </p:nvSpPr>
              <p:spPr>
                <a:xfrm>
                  <a:off x="4378" y="3563"/>
                  <a:ext cx="144" cy="144"/>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39" name="Oval 313"/>
                <p:cNvSpPr/>
                <p:nvPr/>
              </p:nvSpPr>
              <p:spPr>
                <a:xfrm>
                  <a:off x="4426" y="361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grpSp>
        <p:nvGrpSpPr>
          <p:cNvPr id="18471" name="Group 880"/>
          <p:cNvGrpSpPr/>
          <p:nvPr/>
        </p:nvGrpSpPr>
        <p:grpSpPr>
          <a:xfrm>
            <a:off x="3338513" y="4537075"/>
            <a:ext cx="5183187" cy="1481138"/>
            <a:chOff x="1320" y="3295"/>
            <a:chExt cx="3289" cy="923"/>
          </a:xfrm>
        </p:grpSpPr>
        <p:sp>
          <p:nvSpPr>
            <p:cNvPr id="11278" name="Rectangle 589"/>
            <p:cNvSpPr/>
            <p:nvPr/>
          </p:nvSpPr>
          <p:spPr>
            <a:xfrm>
              <a:off x="1320" y="3295"/>
              <a:ext cx="3289" cy="923"/>
            </a:xfrm>
            <a:prstGeom prst="rect">
              <a:avLst/>
            </a:prstGeom>
            <a:solidFill>
              <a:schemeClr val="bg1"/>
            </a:solidFill>
            <a:ln w="57150" cap="flat" cmpd="sng">
              <a:solidFill>
                <a:schemeClr val="tx1"/>
              </a:solidFill>
              <a:prstDash val="solid"/>
              <a:miter/>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nvGrpSpPr>
            <p:cNvPr id="11279" name="Group 743"/>
            <p:cNvGrpSpPr/>
            <p:nvPr/>
          </p:nvGrpSpPr>
          <p:grpSpPr>
            <a:xfrm>
              <a:off x="4352" y="3374"/>
              <a:ext cx="171" cy="750"/>
              <a:chOff x="4345" y="3421"/>
              <a:chExt cx="170" cy="702"/>
            </a:xfrm>
          </p:grpSpPr>
          <p:grpSp>
            <p:nvGrpSpPr>
              <p:cNvPr id="11410" name="Group 733"/>
              <p:cNvGrpSpPr/>
              <p:nvPr/>
            </p:nvGrpSpPr>
            <p:grpSpPr>
              <a:xfrm>
                <a:off x="4345" y="4005"/>
                <a:ext cx="170" cy="118"/>
                <a:chOff x="4947" y="3931"/>
                <a:chExt cx="170" cy="118"/>
              </a:xfrm>
            </p:grpSpPr>
            <p:sp>
              <p:nvSpPr>
                <p:cNvPr id="11420" name="Oval 592"/>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21" name="Oval 593"/>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11" name="Group 734"/>
              <p:cNvGrpSpPr/>
              <p:nvPr/>
            </p:nvGrpSpPr>
            <p:grpSpPr>
              <a:xfrm>
                <a:off x="4345" y="3810"/>
                <a:ext cx="170" cy="118"/>
                <a:chOff x="4947" y="3931"/>
                <a:chExt cx="170" cy="118"/>
              </a:xfrm>
            </p:grpSpPr>
            <p:sp>
              <p:nvSpPr>
                <p:cNvPr id="11418" name="Oval 735"/>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19" name="Oval 736"/>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12" name="Group 737"/>
              <p:cNvGrpSpPr/>
              <p:nvPr/>
            </p:nvGrpSpPr>
            <p:grpSpPr>
              <a:xfrm>
                <a:off x="4345" y="3615"/>
                <a:ext cx="170" cy="118"/>
                <a:chOff x="4947" y="3931"/>
                <a:chExt cx="170" cy="118"/>
              </a:xfrm>
            </p:grpSpPr>
            <p:sp>
              <p:nvSpPr>
                <p:cNvPr id="11416" name="Oval 738"/>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17" name="Oval 739"/>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13" name="Group 740"/>
              <p:cNvGrpSpPr/>
              <p:nvPr/>
            </p:nvGrpSpPr>
            <p:grpSpPr>
              <a:xfrm>
                <a:off x="4345" y="3421"/>
                <a:ext cx="170" cy="118"/>
                <a:chOff x="4947" y="3931"/>
                <a:chExt cx="170" cy="118"/>
              </a:xfrm>
            </p:grpSpPr>
            <p:sp>
              <p:nvSpPr>
                <p:cNvPr id="11414" name="Oval 741"/>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15" name="Oval 742"/>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280" name="Group 744"/>
            <p:cNvGrpSpPr/>
            <p:nvPr/>
          </p:nvGrpSpPr>
          <p:grpSpPr>
            <a:xfrm>
              <a:off x="3487" y="3374"/>
              <a:ext cx="172" cy="750"/>
              <a:chOff x="4345" y="3421"/>
              <a:chExt cx="170" cy="702"/>
            </a:xfrm>
          </p:grpSpPr>
          <p:grpSp>
            <p:nvGrpSpPr>
              <p:cNvPr id="11398" name="Group 745"/>
              <p:cNvGrpSpPr/>
              <p:nvPr/>
            </p:nvGrpSpPr>
            <p:grpSpPr>
              <a:xfrm>
                <a:off x="4345" y="4005"/>
                <a:ext cx="170" cy="118"/>
                <a:chOff x="4947" y="3931"/>
                <a:chExt cx="170" cy="118"/>
              </a:xfrm>
            </p:grpSpPr>
            <p:sp>
              <p:nvSpPr>
                <p:cNvPr id="11408" name="Oval 746"/>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09" name="Oval 747"/>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99" name="Group 748"/>
              <p:cNvGrpSpPr/>
              <p:nvPr/>
            </p:nvGrpSpPr>
            <p:grpSpPr>
              <a:xfrm>
                <a:off x="4345" y="3810"/>
                <a:ext cx="170" cy="118"/>
                <a:chOff x="4947" y="3931"/>
                <a:chExt cx="170" cy="118"/>
              </a:xfrm>
            </p:grpSpPr>
            <p:sp>
              <p:nvSpPr>
                <p:cNvPr id="11406" name="Oval 749"/>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07" name="Oval 750"/>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00" name="Group 751"/>
              <p:cNvGrpSpPr/>
              <p:nvPr/>
            </p:nvGrpSpPr>
            <p:grpSpPr>
              <a:xfrm>
                <a:off x="4345" y="3615"/>
                <a:ext cx="170" cy="118"/>
                <a:chOff x="4947" y="3931"/>
                <a:chExt cx="170" cy="118"/>
              </a:xfrm>
            </p:grpSpPr>
            <p:sp>
              <p:nvSpPr>
                <p:cNvPr id="11404" name="Oval 752"/>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05" name="Oval 753"/>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401" name="Group 754"/>
              <p:cNvGrpSpPr/>
              <p:nvPr/>
            </p:nvGrpSpPr>
            <p:grpSpPr>
              <a:xfrm>
                <a:off x="4345" y="3421"/>
                <a:ext cx="170" cy="118"/>
                <a:chOff x="4947" y="3931"/>
                <a:chExt cx="170" cy="118"/>
              </a:xfrm>
            </p:grpSpPr>
            <p:sp>
              <p:nvSpPr>
                <p:cNvPr id="11402" name="Oval 755"/>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403" name="Oval 756"/>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281" name="Group 757"/>
            <p:cNvGrpSpPr/>
            <p:nvPr/>
          </p:nvGrpSpPr>
          <p:grpSpPr>
            <a:xfrm>
              <a:off x="3200" y="3374"/>
              <a:ext cx="172" cy="750"/>
              <a:chOff x="4345" y="3421"/>
              <a:chExt cx="170" cy="702"/>
            </a:xfrm>
          </p:grpSpPr>
          <p:grpSp>
            <p:nvGrpSpPr>
              <p:cNvPr id="11386" name="Group 758"/>
              <p:cNvGrpSpPr/>
              <p:nvPr/>
            </p:nvGrpSpPr>
            <p:grpSpPr>
              <a:xfrm>
                <a:off x="4345" y="4005"/>
                <a:ext cx="170" cy="118"/>
                <a:chOff x="4947" y="3931"/>
                <a:chExt cx="170" cy="118"/>
              </a:xfrm>
            </p:grpSpPr>
            <p:sp>
              <p:nvSpPr>
                <p:cNvPr id="11396" name="Oval 759"/>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97" name="Oval 760"/>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87" name="Group 761"/>
              <p:cNvGrpSpPr/>
              <p:nvPr/>
            </p:nvGrpSpPr>
            <p:grpSpPr>
              <a:xfrm>
                <a:off x="4345" y="3810"/>
                <a:ext cx="170" cy="118"/>
                <a:chOff x="4947" y="3931"/>
                <a:chExt cx="170" cy="118"/>
              </a:xfrm>
            </p:grpSpPr>
            <p:sp>
              <p:nvSpPr>
                <p:cNvPr id="11394" name="Oval 762"/>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95" name="Oval 763"/>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88" name="Group 764"/>
              <p:cNvGrpSpPr/>
              <p:nvPr/>
            </p:nvGrpSpPr>
            <p:grpSpPr>
              <a:xfrm>
                <a:off x="4345" y="3615"/>
                <a:ext cx="170" cy="118"/>
                <a:chOff x="4947" y="3931"/>
                <a:chExt cx="170" cy="118"/>
              </a:xfrm>
            </p:grpSpPr>
            <p:sp>
              <p:nvSpPr>
                <p:cNvPr id="11392" name="Oval 765"/>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93" name="Oval 766"/>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89" name="Group 767"/>
              <p:cNvGrpSpPr/>
              <p:nvPr/>
            </p:nvGrpSpPr>
            <p:grpSpPr>
              <a:xfrm>
                <a:off x="4345" y="3421"/>
                <a:ext cx="170" cy="118"/>
                <a:chOff x="4947" y="3931"/>
                <a:chExt cx="170" cy="118"/>
              </a:xfrm>
            </p:grpSpPr>
            <p:sp>
              <p:nvSpPr>
                <p:cNvPr id="11390" name="Oval 768"/>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91" name="Oval 769"/>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282" name="Group 770"/>
            <p:cNvGrpSpPr/>
            <p:nvPr/>
          </p:nvGrpSpPr>
          <p:grpSpPr>
            <a:xfrm>
              <a:off x="2912" y="3374"/>
              <a:ext cx="171" cy="750"/>
              <a:chOff x="4345" y="3421"/>
              <a:chExt cx="170" cy="702"/>
            </a:xfrm>
          </p:grpSpPr>
          <p:grpSp>
            <p:nvGrpSpPr>
              <p:cNvPr id="11374" name="Group 771"/>
              <p:cNvGrpSpPr/>
              <p:nvPr/>
            </p:nvGrpSpPr>
            <p:grpSpPr>
              <a:xfrm>
                <a:off x="4345" y="4005"/>
                <a:ext cx="170" cy="118"/>
                <a:chOff x="4947" y="3931"/>
                <a:chExt cx="170" cy="118"/>
              </a:xfrm>
            </p:grpSpPr>
            <p:sp>
              <p:nvSpPr>
                <p:cNvPr id="11384" name="Oval 772"/>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85" name="Oval 773"/>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75" name="Group 774"/>
              <p:cNvGrpSpPr/>
              <p:nvPr/>
            </p:nvGrpSpPr>
            <p:grpSpPr>
              <a:xfrm>
                <a:off x="4345" y="3810"/>
                <a:ext cx="170" cy="118"/>
                <a:chOff x="4947" y="3931"/>
                <a:chExt cx="170" cy="118"/>
              </a:xfrm>
            </p:grpSpPr>
            <p:sp>
              <p:nvSpPr>
                <p:cNvPr id="11382" name="Oval 775"/>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83" name="Oval 776"/>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76" name="Group 777"/>
              <p:cNvGrpSpPr/>
              <p:nvPr/>
            </p:nvGrpSpPr>
            <p:grpSpPr>
              <a:xfrm>
                <a:off x="4345" y="3615"/>
                <a:ext cx="170" cy="118"/>
                <a:chOff x="4947" y="3931"/>
                <a:chExt cx="170" cy="118"/>
              </a:xfrm>
            </p:grpSpPr>
            <p:sp>
              <p:nvSpPr>
                <p:cNvPr id="11380" name="Oval 778"/>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81" name="Oval 779"/>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77" name="Group 780"/>
              <p:cNvGrpSpPr/>
              <p:nvPr/>
            </p:nvGrpSpPr>
            <p:grpSpPr>
              <a:xfrm>
                <a:off x="4345" y="3421"/>
                <a:ext cx="170" cy="118"/>
                <a:chOff x="4947" y="3931"/>
                <a:chExt cx="170" cy="118"/>
              </a:xfrm>
            </p:grpSpPr>
            <p:sp>
              <p:nvSpPr>
                <p:cNvPr id="11378" name="Oval 781"/>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79" name="Oval 782"/>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283" name="Group 783"/>
            <p:cNvGrpSpPr/>
            <p:nvPr/>
          </p:nvGrpSpPr>
          <p:grpSpPr>
            <a:xfrm>
              <a:off x="2624" y="3374"/>
              <a:ext cx="171" cy="750"/>
              <a:chOff x="4345" y="3421"/>
              <a:chExt cx="170" cy="702"/>
            </a:xfrm>
          </p:grpSpPr>
          <p:grpSp>
            <p:nvGrpSpPr>
              <p:cNvPr id="11362" name="Group 784"/>
              <p:cNvGrpSpPr/>
              <p:nvPr/>
            </p:nvGrpSpPr>
            <p:grpSpPr>
              <a:xfrm>
                <a:off x="4345" y="4005"/>
                <a:ext cx="170" cy="118"/>
                <a:chOff x="4947" y="3931"/>
                <a:chExt cx="170" cy="118"/>
              </a:xfrm>
            </p:grpSpPr>
            <p:sp>
              <p:nvSpPr>
                <p:cNvPr id="11372" name="Oval 785"/>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73" name="Oval 786"/>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63" name="Group 787"/>
              <p:cNvGrpSpPr/>
              <p:nvPr/>
            </p:nvGrpSpPr>
            <p:grpSpPr>
              <a:xfrm>
                <a:off x="4345" y="3810"/>
                <a:ext cx="170" cy="118"/>
                <a:chOff x="4947" y="3931"/>
                <a:chExt cx="170" cy="118"/>
              </a:xfrm>
            </p:grpSpPr>
            <p:sp>
              <p:nvSpPr>
                <p:cNvPr id="11370" name="Oval 788"/>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71" name="Oval 789"/>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64" name="Group 790"/>
              <p:cNvGrpSpPr/>
              <p:nvPr/>
            </p:nvGrpSpPr>
            <p:grpSpPr>
              <a:xfrm>
                <a:off x="4345" y="3615"/>
                <a:ext cx="170" cy="118"/>
                <a:chOff x="4947" y="3931"/>
                <a:chExt cx="170" cy="118"/>
              </a:xfrm>
            </p:grpSpPr>
            <p:sp>
              <p:nvSpPr>
                <p:cNvPr id="11368" name="Oval 791"/>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69" name="Oval 792"/>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65" name="Group 793"/>
              <p:cNvGrpSpPr/>
              <p:nvPr/>
            </p:nvGrpSpPr>
            <p:grpSpPr>
              <a:xfrm>
                <a:off x="4345" y="3421"/>
                <a:ext cx="170" cy="118"/>
                <a:chOff x="4947" y="3931"/>
                <a:chExt cx="170" cy="118"/>
              </a:xfrm>
            </p:grpSpPr>
            <p:sp>
              <p:nvSpPr>
                <p:cNvPr id="11366" name="Oval 794"/>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67" name="Oval 795"/>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284" name="Group 796"/>
            <p:cNvGrpSpPr/>
            <p:nvPr/>
          </p:nvGrpSpPr>
          <p:grpSpPr>
            <a:xfrm>
              <a:off x="2337" y="3374"/>
              <a:ext cx="171" cy="750"/>
              <a:chOff x="4345" y="3421"/>
              <a:chExt cx="170" cy="702"/>
            </a:xfrm>
          </p:grpSpPr>
          <p:grpSp>
            <p:nvGrpSpPr>
              <p:cNvPr id="11350" name="Group 797"/>
              <p:cNvGrpSpPr/>
              <p:nvPr/>
            </p:nvGrpSpPr>
            <p:grpSpPr>
              <a:xfrm>
                <a:off x="4345" y="4005"/>
                <a:ext cx="170" cy="118"/>
                <a:chOff x="4947" y="3931"/>
                <a:chExt cx="170" cy="118"/>
              </a:xfrm>
            </p:grpSpPr>
            <p:sp>
              <p:nvSpPr>
                <p:cNvPr id="11360" name="Oval 798"/>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61" name="Oval 799"/>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51" name="Group 800"/>
              <p:cNvGrpSpPr/>
              <p:nvPr/>
            </p:nvGrpSpPr>
            <p:grpSpPr>
              <a:xfrm>
                <a:off x="4345" y="3810"/>
                <a:ext cx="170" cy="118"/>
                <a:chOff x="4947" y="3931"/>
                <a:chExt cx="170" cy="118"/>
              </a:xfrm>
            </p:grpSpPr>
            <p:sp>
              <p:nvSpPr>
                <p:cNvPr id="11358" name="Oval 801"/>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59" name="Oval 802"/>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52" name="Group 803"/>
              <p:cNvGrpSpPr/>
              <p:nvPr/>
            </p:nvGrpSpPr>
            <p:grpSpPr>
              <a:xfrm>
                <a:off x="4345" y="3615"/>
                <a:ext cx="170" cy="118"/>
                <a:chOff x="4947" y="3931"/>
                <a:chExt cx="170" cy="118"/>
              </a:xfrm>
            </p:grpSpPr>
            <p:sp>
              <p:nvSpPr>
                <p:cNvPr id="11356" name="Oval 804"/>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57" name="Oval 805"/>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53" name="Group 806"/>
              <p:cNvGrpSpPr/>
              <p:nvPr/>
            </p:nvGrpSpPr>
            <p:grpSpPr>
              <a:xfrm>
                <a:off x="4345" y="3421"/>
                <a:ext cx="170" cy="118"/>
                <a:chOff x="4947" y="3931"/>
                <a:chExt cx="170" cy="118"/>
              </a:xfrm>
            </p:grpSpPr>
            <p:sp>
              <p:nvSpPr>
                <p:cNvPr id="11354" name="Oval 807"/>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55" name="Oval 808"/>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285" name="Group 809"/>
            <p:cNvGrpSpPr/>
            <p:nvPr/>
          </p:nvGrpSpPr>
          <p:grpSpPr>
            <a:xfrm>
              <a:off x="2049" y="3374"/>
              <a:ext cx="171" cy="750"/>
              <a:chOff x="4345" y="3421"/>
              <a:chExt cx="170" cy="702"/>
            </a:xfrm>
          </p:grpSpPr>
          <p:grpSp>
            <p:nvGrpSpPr>
              <p:cNvPr id="11338" name="Group 810"/>
              <p:cNvGrpSpPr/>
              <p:nvPr/>
            </p:nvGrpSpPr>
            <p:grpSpPr>
              <a:xfrm>
                <a:off x="4345" y="4005"/>
                <a:ext cx="170" cy="118"/>
                <a:chOff x="4947" y="3931"/>
                <a:chExt cx="170" cy="118"/>
              </a:xfrm>
            </p:grpSpPr>
            <p:sp>
              <p:nvSpPr>
                <p:cNvPr id="11348" name="Oval 811"/>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49" name="Oval 812"/>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39" name="Group 813"/>
              <p:cNvGrpSpPr/>
              <p:nvPr/>
            </p:nvGrpSpPr>
            <p:grpSpPr>
              <a:xfrm>
                <a:off x="4345" y="3810"/>
                <a:ext cx="170" cy="118"/>
                <a:chOff x="4947" y="3931"/>
                <a:chExt cx="170" cy="118"/>
              </a:xfrm>
            </p:grpSpPr>
            <p:sp>
              <p:nvSpPr>
                <p:cNvPr id="11346" name="Oval 814"/>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47" name="Oval 815"/>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40" name="Group 816"/>
              <p:cNvGrpSpPr/>
              <p:nvPr/>
            </p:nvGrpSpPr>
            <p:grpSpPr>
              <a:xfrm>
                <a:off x="4345" y="3615"/>
                <a:ext cx="170" cy="118"/>
                <a:chOff x="4947" y="3931"/>
                <a:chExt cx="170" cy="118"/>
              </a:xfrm>
            </p:grpSpPr>
            <p:sp>
              <p:nvSpPr>
                <p:cNvPr id="11344" name="Oval 817"/>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45" name="Oval 818"/>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41" name="Group 819"/>
              <p:cNvGrpSpPr/>
              <p:nvPr/>
            </p:nvGrpSpPr>
            <p:grpSpPr>
              <a:xfrm>
                <a:off x="4345" y="3421"/>
                <a:ext cx="170" cy="118"/>
                <a:chOff x="4947" y="3931"/>
                <a:chExt cx="170" cy="118"/>
              </a:xfrm>
            </p:grpSpPr>
            <p:sp>
              <p:nvSpPr>
                <p:cNvPr id="11342" name="Oval 820"/>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43" name="Oval 821"/>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286" name="Group 822"/>
            <p:cNvGrpSpPr/>
            <p:nvPr/>
          </p:nvGrpSpPr>
          <p:grpSpPr>
            <a:xfrm>
              <a:off x="1760" y="3374"/>
              <a:ext cx="172" cy="750"/>
              <a:chOff x="4345" y="3421"/>
              <a:chExt cx="170" cy="702"/>
            </a:xfrm>
          </p:grpSpPr>
          <p:grpSp>
            <p:nvGrpSpPr>
              <p:cNvPr id="11326" name="Group 823"/>
              <p:cNvGrpSpPr/>
              <p:nvPr/>
            </p:nvGrpSpPr>
            <p:grpSpPr>
              <a:xfrm>
                <a:off x="4345" y="4005"/>
                <a:ext cx="170" cy="118"/>
                <a:chOff x="4947" y="3931"/>
                <a:chExt cx="170" cy="118"/>
              </a:xfrm>
            </p:grpSpPr>
            <p:sp>
              <p:nvSpPr>
                <p:cNvPr id="11336" name="Oval 824"/>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37" name="Oval 825"/>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27" name="Group 826"/>
              <p:cNvGrpSpPr/>
              <p:nvPr/>
            </p:nvGrpSpPr>
            <p:grpSpPr>
              <a:xfrm>
                <a:off x="4345" y="3810"/>
                <a:ext cx="170" cy="118"/>
                <a:chOff x="4947" y="3931"/>
                <a:chExt cx="170" cy="118"/>
              </a:xfrm>
            </p:grpSpPr>
            <p:sp>
              <p:nvSpPr>
                <p:cNvPr id="11334" name="Oval 827"/>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35" name="Oval 828"/>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28" name="Group 829"/>
              <p:cNvGrpSpPr/>
              <p:nvPr/>
            </p:nvGrpSpPr>
            <p:grpSpPr>
              <a:xfrm>
                <a:off x="4345" y="3615"/>
                <a:ext cx="170" cy="118"/>
                <a:chOff x="4947" y="3931"/>
                <a:chExt cx="170" cy="118"/>
              </a:xfrm>
            </p:grpSpPr>
            <p:sp>
              <p:nvSpPr>
                <p:cNvPr id="11332" name="Oval 830"/>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33" name="Oval 831"/>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29" name="Group 832"/>
              <p:cNvGrpSpPr/>
              <p:nvPr/>
            </p:nvGrpSpPr>
            <p:grpSpPr>
              <a:xfrm>
                <a:off x="4345" y="3421"/>
                <a:ext cx="170" cy="118"/>
                <a:chOff x="4947" y="3931"/>
                <a:chExt cx="170" cy="118"/>
              </a:xfrm>
            </p:grpSpPr>
            <p:sp>
              <p:nvSpPr>
                <p:cNvPr id="11330" name="Oval 833"/>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31" name="Oval 834"/>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287" name="Group 835"/>
            <p:cNvGrpSpPr/>
            <p:nvPr/>
          </p:nvGrpSpPr>
          <p:grpSpPr>
            <a:xfrm>
              <a:off x="1473" y="3374"/>
              <a:ext cx="171" cy="750"/>
              <a:chOff x="4345" y="3421"/>
              <a:chExt cx="170" cy="702"/>
            </a:xfrm>
          </p:grpSpPr>
          <p:grpSp>
            <p:nvGrpSpPr>
              <p:cNvPr id="11314" name="Group 836"/>
              <p:cNvGrpSpPr/>
              <p:nvPr/>
            </p:nvGrpSpPr>
            <p:grpSpPr>
              <a:xfrm>
                <a:off x="4345" y="4005"/>
                <a:ext cx="170" cy="118"/>
                <a:chOff x="4947" y="3931"/>
                <a:chExt cx="170" cy="118"/>
              </a:xfrm>
            </p:grpSpPr>
            <p:sp>
              <p:nvSpPr>
                <p:cNvPr id="11324" name="Oval 837"/>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25" name="Oval 838"/>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15" name="Group 839"/>
              <p:cNvGrpSpPr/>
              <p:nvPr/>
            </p:nvGrpSpPr>
            <p:grpSpPr>
              <a:xfrm>
                <a:off x="4345" y="3810"/>
                <a:ext cx="170" cy="118"/>
                <a:chOff x="4947" y="3931"/>
                <a:chExt cx="170" cy="118"/>
              </a:xfrm>
            </p:grpSpPr>
            <p:sp>
              <p:nvSpPr>
                <p:cNvPr id="11322" name="Oval 840"/>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23" name="Oval 841"/>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16" name="Group 842"/>
              <p:cNvGrpSpPr/>
              <p:nvPr/>
            </p:nvGrpSpPr>
            <p:grpSpPr>
              <a:xfrm>
                <a:off x="4345" y="3615"/>
                <a:ext cx="170" cy="118"/>
                <a:chOff x="4947" y="3931"/>
                <a:chExt cx="170" cy="118"/>
              </a:xfrm>
            </p:grpSpPr>
            <p:sp>
              <p:nvSpPr>
                <p:cNvPr id="11320" name="Oval 843"/>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21" name="Oval 844"/>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17" name="Group 845"/>
              <p:cNvGrpSpPr/>
              <p:nvPr/>
            </p:nvGrpSpPr>
            <p:grpSpPr>
              <a:xfrm>
                <a:off x="4345" y="3421"/>
                <a:ext cx="170" cy="118"/>
                <a:chOff x="4947" y="3931"/>
                <a:chExt cx="170" cy="118"/>
              </a:xfrm>
            </p:grpSpPr>
            <p:sp>
              <p:nvSpPr>
                <p:cNvPr id="11318" name="Oval 846"/>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19" name="Oval 847"/>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288" name="Group 848"/>
            <p:cNvGrpSpPr/>
            <p:nvPr/>
          </p:nvGrpSpPr>
          <p:grpSpPr>
            <a:xfrm>
              <a:off x="3776" y="3374"/>
              <a:ext cx="171" cy="750"/>
              <a:chOff x="4345" y="3421"/>
              <a:chExt cx="170" cy="702"/>
            </a:xfrm>
          </p:grpSpPr>
          <p:grpSp>
            <p:nvGrpSpPr>
              <p:cNvPr id="11302" name="Group 849"/>
              <p:cNvGrpSpPr/>
              <p:nvPr/>
            </p:nvGrpSpPr>
            <p:grpSpPr>
              <a:xfrm>
                <a:off x="4345" y="4005"/>
                <a:ext cx="170" cy="118"/>
                <a:chOff x="4947" y="3931"/>
                <a:chExt cx="170" cy="118"/>
              </a:xfrm>
            </p:grpSpPr>
            <p:sp>
              <p:nvSpPr>
                <p:cNvPr id="11312" name="Oval 850"/>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13" name="Oval 851"/>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03" name="Group 852"/>
              <p:cNvGrpSpPr/>
              <p:nvPr/>
            </p:nvGrpSpPr>
            <p:grpSpPr>
              <a:xfrm>
                <a:off x="4345" y="3810"/>
                <a:ext cx="170" cy="118"/>
                <a:chOff x="4947" y="3931"/>
                <a:chExt cx="170" cy="118"/>
              </a:xfrm>
            </p:grpSpPr>
            <p:sp>
              <p:nvSpPr>
                <p:cNvPr id="11310" name="Oval 853"/>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11" name="Oval 854"/>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04" name="Group 855"/>
              <p:cNvGrpSpPr/>
              <p:nvPr/>
            </p:nvGrpSpPr>
            <p:grpSpPr>
              <a:xfrm>
                <a:off x="4345" y="3615"/>
                <a:ext cx="170" cy="118"/>
                <a:chOff x="4947" y="3931"/>
                <a:chExt cx="170" cy="118"/>
              </a:xfrm>
            </p:grpSpPr>
            <p:sp>
              <p:nvSpPr>
                <p:cNvPr id="11308" name="Oval 856"/>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09" name="Oval 857"/>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305" name="Group 858"/>
              <p:cNvGrpSpPr/>
              <p:nvPr/>
            </p:nvGrpSpPr>
            <p:grpSpPr>
              <a:xfrm>
                <a:off x="4345" y="3421"/>
                <a:ext cx="170" cy="118"/>
                <a:chOff x="4947" y="3931"/>
                <a:chExt cx="170" cy="118"/>
              </a:xfrm>
            </p:grpSpPr>
            <p:sp>
              <p:nvSpPr>
                <p:cNvPr id="11306" name="Oval 859"/>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07" name="Oval 860"/>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nvGrpSpPr>
            <p:cNvPr id="11289" name="Group 861"/>
            <p:cNvGrpSpPr/>
            <p:nvPr/>
          </p:nvGrpSpPr>
          <p:grpSpPr>
            <a:xfrm>
              <a:off x="4064" y="3374"/>
              <a:ext cx="171" cy="750"/>
              <a:chOff x="4345" y="3421"/>
              <a:chExt cx="170" cy="702"/>
            </a:xfrm>
          </p:grpSpPr>
          <p:grpSp>
            <p:nvGrpSpPr>
              <p:cNvPr id="11290" name="Group 862"/>
              <p:cNvGrpSpPr/>
              <p:nvPr/>
            </p:nvGrpSpPr>
            <p:grpSpPr>
              <a:xfrm>
                <a:off x="4345" y="4005"/>
                <a:ext cx="170" cy="118"/>
                <a:chOff x="4947" y="3931"/>
                <a:chExt cx="170" cy="118"/>
              </a:xfrm>
            </p:grpSpPr>
            <p:sp>
              <p:nvSpPr>
                <p:cNvPr id="11300" name="Oval 863"/>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301" name="Oval 864"/>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291" name="Group 865"/>
              <p:cNvGrpSpPr/>
              <p:nvPr/>
            </p:nvGrpSpPr>
            <p:grpSpPr>
              <a:xfrm>
                <a:off x="4345" y="3810"/>
                <a:ext cx="170" cy="118"/>
                <a:chOff x="4947" y="3931"/>
                <a:chExt cx="170" cy="118"/>
              </a:xfrm>
            </p:grpSpPr>
            <p:sp>
              <p:nvSpPr>
                <p:cNvPr id="11298" name="Oval 866"/>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299" name="Oval 867"/>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292" name="Group 868"/>
              <p:cNvGrpSpPr/>
              <p:nvPr/>
            </p:nvGrpSpPr>
            <p:grpSpPr>
              <a:xfrm>
                <a:off x="4345" y="3615"/>
                <a:ext cx="170" cy="118"/>
                <a:chOff x="4947" y="3931"/>
                <a:chExt cx="170" cy="118"/>
              </a:xfrm>
            </p:grpSpPr>
            <p:sp>
              <p:nvSpPr>
                <p:cNvPr id="11296" name="Oval 869"/>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297" name="Oval 870"/>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nvGrpSpPr>
              <p:cNvPr id="11293" name="Group 871"/>
              <p:cNvGrpSpPr/>
              <p:nvPr/>
            </p:nvGrpSpPr>
            <p:grpSpPr>
              <a:xfrm>
                <a:off x="4345" y="3421"/>
                <a:ext cx="170" cy="118"/>
                <a:chOff x="4947" y="3931"/>
                <a:chExt cx="170" cy="118"/>
              </a:xfrm>
            </p:grpSpPr>
            <p:sp>
              <p:nvSpPr>
                <p:cNvPr id="11294" name="Oval 872"/>
                <p:cNvSpPr/>
                <p:nvPr/>
              </p:nvSpPr>
              <p:spPr>
                <a:xfrm>
                  <a:off x="4947" y="3931"/>
                  <a:ext cx="170" cy="11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295" name="Oval 873"/>
                <p:cNvSpPr/>
                <p:nvPr/>
              </p:nvSpPr>
              <p:spPr>
                <a:xfrm>
                  <a:off x="4979" y="3961"/>
                  <a:ext cx="48" cy="4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pSp>
        </p:grpSp>
      </p:grpSp>
      <p:sp>
        <p:nvSpPr>
          <p:cNvPr id="13517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rPr>
              <a:t>Insulator</a:t>
            </a:r>
          </a:p>
        </p:txBody>
      </p:sp>
      <p:sp>
        <p:nvSpPr>
          <p:cNvPr id="135171" name="Rectangle 3"/>
          <p:cNvSpPr>
            <a:spLocks noGrp="1"/>
          </p:cNvSpPr>
          <p:nvPr>
            <p:ph type="body" sz="half" idx="4294967295"/>
          </p:nvPr>
        </p:nvSpPr>
        <p:spPr>
          <a:xfrm>
            <a:off x="1324501" y="1735288"/>
            <a:ext cx="7772400" cy="1982788"/>
          </a:xfrm>
        </p:spPr>
        <p:txBody>
          <a:bodyPr vert="horz" wrap="square" lIns="91440" tIns="45720" rIns="91440" bIns="45720" anchor="t" anchorCtr="0">
            <a:normAutofit fontScale="92500"/>
          </a:bodyPr>
          <a:lstStyle/>
          <a:p>
            <a:pPr>
              <a:buClrTx/>
              <a:buSzTx/>
              <a:buFont typeface="Arial" panose="020B0604020202020204" pitchFamily="34" charset="0"/>
              <a:buChar char="•"/>
            </a:pPr>
            <a:r>
              <a:rPr lang="en-US" altLang="en-US" sz="2400" dirty="0"/>
              <a:t>In an </a:t>
            </a:r>
            <a:r>
              <a:rPr lang="en-US" altLang="en-US" sz="2400" dirty="0">
                <a:solidFill>
                  <a:srgbClr val="FF0000"/>
                </a:solidFill>
              </a:rPr>
              <a:t>insulator</a:t>
            </a:r>
            <a:r>
              <a:rPr lang="en-US" altLang="en-US" sz="2400" dirty="0"/>
              <a:t>, each electron cloud is tightly bound to the protons in a nucleus. </a:t>
            </a:r>
            <a:r>
              <a:rPr lang="en-US" altLang="en-US" sz="2400" dirty="0">
                <a:solidFill>
                  <a:schemeClr val="accent1"/>
                </a:solidFill>
              </a:rPr>
              <a:t>Wood, glass, rubber</a:t>
            </a:r>
            <a:r>
              <a:rPr lang="en-US" altLang="en-US" sz="2400" dirty="0"/>
              <a:t>.</a:t>
            </a:r>
          </a:p>
          <a:p>
            <a:pPr>
              <a:buClrTx/>
              <a:buSzTx/>
              <a:buFont typeface="Arial" panose="020B0604020202020204" pitchFamily="34" charset="0"/>
              <a:buChar char="•"/>
            </a:pPr>
            <a:r>
              <a:rPr lang="en-US" altLang="en-US" sz="2400" dirty="0"/>
              <a:t>Note that the electrons are not free to move throughout the lattice, but the electron cloud can “distort” locally.</a:t>
            </a:r>
          </a:p>
        </p:txBody>
      </p:sp>
      <p:grpSp>
        <p:nvGrpSpPr>
          <p:cNvPr id="18616" name="Group 875"/>
          <p:cNvGrpSpPr/>
          <p:nvPr/>
        </p:nvGrpSpPr>
        <p:grpSpPr>
          <a:xfrm>
            <a:off x="8732838" y="4848225"/>
            <a:ext cx="990600" cy="685800"/>
            <a:chOff x="4656" y="3072"/>
            <a:chExt cx="624" cy="432"/>
          </a:xfrm>
        </p:grpSpPr>
        <p:sp>
          <p:nvSpPr>
            <p:cNvPr id="11274" name="Oval 876"/>
            <p:cNvSpPr/>
            <p:nvPr/>
          </p:nvSpPr>
          <p:spPr>
            <a:xfrm>
              <a:off x="4656" y="3168"/>
              <a:ext cx="384" cy="336"/>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1275" name="Line 877"/>
            <p:cNvSpPr/>
            <p:nvPr/>
          </p:nvSpPr>
          <p:spPr>
            <a:xfrm flipV="1">
              <a:off x="4992" y="3072"/>
              <a:ext cx="288" cy="192"/>
            </a:xfrm>
            <a:prstGeom prst="line">
              <a:avLst/>
            </a:prstGeom>
            <a:ln w="76200" cap="flat" cmpd="sng">
              <a:solidFill>
                <a:schemeClr val="tx1"/>
              </a:solidFill>
              <a:prstDash val="solid"/>
              <a:headEnd type="none" w="med" len="med"/>
              <a:tailEnd type="none" w="med" len="med"/>
            </a:ln>
          </p:spPr>
        </p:sp>
        <p:sp>
          <p:nvSpPr>
            <p:cNvPr id="11276" name="Line 878"/>
            <p:cNvSpPr/>
            <p:nvPr/>
          </p:nvSpPr>
          <p:spPr>
            <a:xfrm>
              <a:off x="4848" y="3216"/>
              <a:ext cx="0" cy="192"/>
            </a:xfrm>
            <a:prstGeom prst="line">
              <a:avLst/>
            </a:prstGeom>
            <a:ln w="9525" cap="flat" cmpd="sng">
              <a:solidFill>
                <a:schemeClr val="tx1"/>
              </a:solidFill>
              <a:prstDash val="solid"/>
              <a:headEnd type="none" w="med" len="med"/>
              <a:tailEnd type="none" w="med" len="med"/>
            </a:ln>
          </p:spPr>
        </p:sp>
        <p:sp>
          <p:nvSpPr>
            <p:cNvPr id="11277" name="Line 879"/>
            <p:cNvSpPr/>
            <p:nvPr/>
          </p:nvSpPr>
          <p:spPr>
            <a:xfrm>
              <a:off x="4752" y="3312"/>
              <a:ext cx="192" cy="0"/>
            </a:xfrm>
            <a:prstGeom prst="line">
              <a:avLst/>
            </a:prstGeom>
            <a:ln w="9525" cap="flat" cmpd="sng">
              <a:solidFill>
                <a:schemeClr val="tx1"/>
              </a:solidFill>
              <a:prstDash val="solid"/>
              <a:headEnd type="none" w="med" len="med"/>
              <a:tailEnd type="none" w="med" len="med"/>
            </a:ln>
          </p:spPr>
        </p:sp>
      </p:grpSp>
      <p:sp>
        <p:nvSpPr>
          <p:cNvPr id="136050" name="Rectangle 882"/>
          <p:cNvSpPr/>
          <p:nvPr/>
        </p:nvSpPr>
        <p:spPr>
          <a:xfrm>
            <a:off x="3743325" y="4222750"/>
            <a:ext cx="4530725" cy="2057400"/>
          </a:xfrm>
          <a:prstGeom prst="rect">
            <a:avLst/>
          </a:prstGeom>
          <a:noFill/>
          <a:ln w="28575" cap="flat" cmpd="sng">
            <a:solidFill>
              <a:schemeClr val="tx1"/>
            </a:solidFill>
            <a:prstDash val="dash"/>
            <a:miter/>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36051" name="Text Box 883"/>
          <p:cNvSpPr txBox="1"/>
          <p:nvPr/>
        </p:nvSpPr>
        <p:spPr>
          <a:xfrm>
            <a:off x="3300413" y="4043363"/>
            <a:ext cx="313055" cy="368300"/>
          </a:xfrm>
          <a:prstGeom prst="rect">
            <a:avLst/>
          </a:prstGeom>
          <a:noFill/>
          <a:ln w="9525">
            <a:noFill/>
          </a:ln>
        </p:spPr>
        <p:txBody>
          <a:bodyPr wrap="none">
            <a:spAutoFit/>
          </a:bodyPr>
          <a:lstStyle/>
          <a:p>
            <a:r>
              <a:rPr lang="en-US" altLang="en-US" b="1" dirty="0">
                <a:solidFill>
                  <a:schemeClr val="hlink"/>
                </a:solidFill>
                <a:latin typeface="Times New Roman" panose="02020603050405020304" pitchFamily="18" charset="0"/>
              </a:rPr>
              <a:t>+</a:t>
            </a:r>
          </a:p>
        </p:txBody>
      </p:sp>
      <p:sp>
        <p:nvSpPr>
          <p:cNvPr id="136057" name="Text Box 889"/>
          <p:cNvSpPr txBox="1"/>
          <p:nvPr/>
        </p:nvSpPr>
        <p:spPr>
          <a:xfrm>
            <a:off x="8359775" y="4006850"/>
            <a:ext cx="259080" cy="368300"/>
          </a:xfrm>
          <a:prstGeom prst="rect">
            <a:avLst/>
          </a:prstGeom>
          <a:noFill/>
          <a:ln w="9525">
            <a:noFill/>
          </a:ln>
        </p:spPr>
        <p:txBody>
          <a:bodyPr wrap="none">
            <a:spAutoFit/>
          </a:bodyPr>
          <a:lstStyle/>
          <a:p>
            <a:r>
              <a:rPr lang="en-US" altLang="en-US" b="1" dirty="0">
                <a:solidFill>
                  <a:schemeClr val="hlink"/>
                </a:solidFill>
                <a:latin typeface="Times New Roman" panose="02020603050405020304" pitchFamily="18" charset="0"/>
              </a:rPr>
              <a:t>-</a:t>
            </a: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0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6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6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050" grpId="0" bldLvl="0" animBg="1"/>
      <p:bldP spid="136051" grpId="0"/>
      <p:bldP spid="1360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How to charge an object</a:t>
            </a:r>
          </a:p>
        </p:txBody>
      </p:sp>
      <p:sp>
        <p:nvSpPr>
          <p:cNvPr id="12291" name="Rectangle 3"/>
          <p:cNvSpPr>
            <a:spLocks noGrp="1"/>
          </p:cNvSpPr>
          <p:nvPr>
            <p:ph sz="half" idx="1"/>
          </p:nvPr>
        </p:nvSpPr>
        <p:spPr>
          <a:xfrm>
            <a:off x="1466380" y="1853248"/>
            <a:ext cx="8746565" cy="4560431"/>
          </a:xfrm>
        </p:spPr>
        <p:txBody>
          <a:bodyPr vert="horz" wrap="square" lIns="91440" tIns="45720" rIns="91440" bIns="45720" anchor="t" anchorCtr="0">
            <a:normAutofit lnSpcReduction="10000"/>
          </a:bodyPr>
          <a:lstStyle/>
          <a:p>
            <a:pPr>
              <a:lnSpc>
                <a:spcPct val="80000"/>
              </a:lnSpc>
              <a:buClrTx/>
              <a:buSzTx/>
              <a:buFont typeface="Arial" panose="020B0604020202020204" pitchFamily="34" charset="0"/>
              <a:buChar char="•"/>
            </a:pPr>
            <a:r>
              <a:rPr lang="en-US" altLang="en-US" sz="2400" dirty="0">
                <a:latin typeface="+mn-lt"/>
                <a:ea typeface="+mn-ea"/>
                <a:cs typeface="+mn-cs"/>
              </a:rPr>
              <a:t>An object can be given some “excess” charge: giving electrons to  it (we give it negative charge) or </a:t>
            </a:r>
            <a:br>
              <a:rPr lang="en-US" altLang="en-US" sz="2400" dirty="0">
                <a:latin typeface="+mn-lt"/>
                <a:ea typeface="+mn-ea"/>
                <a:cs typeface="+mn-cs"/>
              </a:rPr>
            </a:br>
            <a:r>
              <a:rPr lang="en-US" altLang="en-US" sz="2400" dirty="0">
                <a:latin typeface="+mn-lt"/>
                <a:ea typeface="+mn-ea"/>
                <a:cs typeface="+mn-cs"/>
              </a:rPr>
              <a:t>taking electrons away (we “give” it positive charge). </a:t>
            </a:r>
            <a:br>
              <a:rPr lang="en-US" altLang="en-US" sz="2400" dirty="0">
                <a:latin typeface="+mn-lt"/>
                <a:ea typeface="+mn-ea"/>
                <a:cs typeface="+mn-cs"/>
              </a:rPr>
            </a:br>
            <a:endParaRPr lang="en-US" altLang="en-US" sz="2400" dirty="0">
              <a:latin typeface="+mn-lt"/>
              <a:ea typeface="+mn-ea"/>
              <a:cs typeface="+mn-cs"/>
            </a:endParaRPr>
          </a:p>
          <a:p>
            <a:pPr>
              <a:lnSpc>
                <a:spcPct val="80000"/>
              </a:lnSpc>
              <a:buClrTx/>
              <a:buSzTx/>
              <a:buFont typeface="Arial" panose="020B0604020202020204" pitchFamily="34" charset="0"/>
              <a:buChar char="•"/>
            </a:pPr>
            <a:r>
              <a:rPr lang="en-US" altLang="en-US" sz="2400" dirty="0">
                <a:latin typeface="+mn-lt"/>
                <a:ea typeface="+mn-ea"/>
                <a:cs typeface="+mn-cs"/>
              </a:rPr>
              <a:t>How do we do charge an object? Usually, moving charges from one surface to another by adhesion (helped by friction), or by contact with other charged objects.</a:t>
            </a:r>
          </a:p>
          <a:p>
            <a:pPr>
              <a:lnSpc>
                <a:spcPct val="80000"/>
              </a:lnSpc>
              <a:buClrTx/>
              <a:buSzTx/>
              <a:buFont typeface="Arial" panose="020B0604020202020204" pitchFamily="34" charset="0"/>
              <a:buChar char="•"/>
            </a:pPr>
            <a:endParaRPr lang="en-US" altLang="en-US" sz="2400" dirty="0">
              <a:latin typeface="+mn-lt"/>
              <a:ea typeface="+mn-ea"/>
              <a:cs typeface="+mn-cs"/>
            </a:endParaRPr>
          </a:p>
          <a:p>
            <a:pPr>
              <a:lnSpc>
                <a:spcPct val="80000"/>
              </a:lnSpc>
              <a:buClrTx/>
              <a:buSzTx/>
              <a:buFont typeface="Arial" panose="020B0604020202020204" pitchFamily="34" charset="0"/>
              <a:buChar char="•"/>
            </a:pPr>
            <a:r>
              <a:rPr lang="en-US" altLang="en-US" sz="2400" dirty="0">
                <a:latin typeface="+mn-lt"/>
                <a:ea typeface="+mn-ea"/>
                <a:cs typeface="+mn-cs"/>
              </a:rPr>
              <a:t>If a conductor, the whole electron sea redistributes itself.</a:t>
            </a:r>
            <a:br>
              <a:rPr lang="en-US" altLang="en-US" sz="2400" dirty="0">
                <a:latin typeface="+mn-lt"/>
                <a:ea typeface="+mn-ea"/>
                <a:cs typeface="+mn-cs"/>
              </a:rPr>
            </a:br>
            <a:endParaRPr lang="en-US" altLang="en-US" sz="2400" dirty="0">
              <a:latin typeface="+mn-lt"/>
              <a:ea typeface="+mn-ea"/>
              <a:cs typeface="+mn-cs"/>
            </a:endParaRPr>
          </a:p>
          <a:p>
            <a:pPr>
              <a:lnSpc>
                <a:spcPct val="80000"/>
              </a:lnSpc>
              <a:buClrTx/>
              <a:buSzTx/>
              <a:buFont typeface="Arial" panose="020B0604020202020204" pitchFamily="34" charset="0"/>
              <a:buChar char="•"/>
            </a:pPr>
            <a:r>
              <a:rPr lang="en-US" altLang="en-US" sz="2400" dirty="0">
                <a:latin typeface="+mn-lt"/>
                <a:ea typeface="+mn-ea"/>
                <a:cs typeface="+mn-cs"/>
              </a:rPr>
              <a:t>If an insulator, the electrons stay where they are put. </a:t>
            </a:r>
            <a:br>
              <a:rPr lang="en-US" altLang="en-US" sz="2400" dirty="0">
                <a:latin typeface="+mn-lt"/>
                <a:ea typeface="+mn-ea"/>
                <a:cs typeface="+mn-cs"/>
              </a:rPr>
            </a:br>
            <a:endParaRPr lang="en-US" altLang="en-US" sz="2400" dirty="0">
              <a:latin typeface="+mn-lt"/>
              <a:ea typeface="+mn-ea"/>
              <a:cs typeface="+mn-cs"/>
            </a:endParaRPr>
          </a:p>
        </p:txBody>
      </p:sp>
    </p:spTree>
  </p:cSld>
  <p:clrMapOvr>
    <a:masterClrMapping/>
  </p:clrMapOvr>
  <p:transition spd="med">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Class Rules</a:t>
            </a:r>
          </a:p>
        </p:txBody>
      </p:sp>
      <p:sp>
        <p:nvSpPr>
          <p:cNvPr id="3" name="Content Placeholder 2"/>
          <p:cNvSpPr>
            <a:spLocks noGrp="1"/>
          </p:cNvSpPr>
          <p:nvPr>
            <p:ph idx="1"/>
          </p:nvPr>
        </p:nvSpPr>
        <p:spPr>
          <a:xfrm>
            <a:off x="838200" y="1410970"/>
            <a:ext cx="10515600" cy="4607560"/>
          </a:xfrm>
        </p:spPr>
        <p:txBody>
          <a:bodyPr>
            <a:normAutofit fontScale="97500"/>
          </a:bodyPr>
          <a:lstStyle/>
          <a:p>
            <a:r>
              <a:rPr lang="en-US"/>
              <a:t>80% attendance is Mandatory to appear in Final Exam.</a:t>
            </a:r>
          </a:p>
          <a:p>
            <a:r>
              <a:rPr lang="en-US"/>
              <a:t>Attendance will not be marked after 5 minutes of the starting time of lecture.</a:t>
            </a:r>
          </a:p>
          <a:p>
            <a:r>
              <a:rPr lang="en-US">
                <a:sym typeface="+mn-ea"/>
              </a:rPr>
              <a:t>Remain Attentive in the Class.</a:t>
            </a:r>
            <a:endParaRPr lang="en-US"/>
          </a:p>
          <a:p>
            <a:r>
              <a:rPr lang="en-US"/>
              <a:t>Class Discipline is strictly observed.</a:t>
            </a:r>
          </a:p>
          <a:p>
            <a:r>
              <a:rPr lang="en-US"/>
              <a:t>No use of Mobile phone during lecture.</a:t>
            </a:r>
          </a:p>
          <a:p>
            <a:r>
              <a:rPr lang="en-US"/>
              <a:t>Participate in the Class Discussion.</a:t>
            </a:r>
          </a:p>
          <a:p>
            <a:r>
              <a:rPr lang="en-US"/>
              <a:t>Ask Questions.</a:t>
            </a:r>
          </a:p>
          <a:p>
            <a:r>
              <a:rPr lang="en-US">
                <a:sym typeface="+mn-ea"/>
              </a:rPr>
              <a:t>Plagiarised/Copied Assignment will be marked zero.</a:t>
            </a:r>
            <a:endParaRPr lang="en-US"/>
          </a:p>
          <a:p>
            <a:r>
              <a:rPr lang="en-US"/>
              <a:t>There will be no re-test or re-quiz in the class.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Conservation of Charge</a:t>
            </a:r>
          </a:p>
        </p:txBody>
      </p:sp>
      <p:sp>
        <p:nvSpPr>
          <p:cNvPr id="13315" name="Rectangle 3"/>
          <p:cNvSpPr>
            <a:spLocks noGrp="1"/>
          </p:cNvSpPr>
          <p:nvPr>
            <p:ph type="body" sz="half" idx="4294967295"/>
          </p:nvPr>
        </p:nvSpPr>
        <p:spPr>
          <a:xfrm>
            <a:off x="2217737" y="4408488"/>
            <a:ext cx="4495800" cy="1676400"/>
          </a:xfrm>
        </p:spPr>
        <p:txBody>
          <a:bodyPr vert="horz" wrap="square" lIns="91440" tIns="45720" rIns="91440" bIns="45720" anchor="t" anchorCtr="0">
            <a:normAutofit lnSpcReduction="10000"/>
          </a:bodyPr>
          <a:lstStyle/>
          <a:p>
            <a:pPr marL="0" indent="0">
              <a:buClrTx/>
              <a:buSzTx/>
              <a:buFontTx/>
              <a:buNone/>
            </a:pPr>
            <a:r>
              <a:rPr lang="en-US" altLang="en-US" sz="2800" dirty="0"/>
              <a:t>You connect these together with a metal wire; what is the final charge distribution?</a:t>
            </a:r>
          </a:p>
        </p:txBody>
      </p:sp>
      <p:grpSp>
        <p:nvGrpSpPr>
          <p:cNvPr id="13316" name="Group 4"/>
          <p:cNvGrpSpPr/>
          <p:nvPr/>
        </p:nvGrpSpPr>
        <p:grpSpPr>
          <a:xfrm>
            <a:off x="7254875" y="4876800"/>
            <a:ext cx="2209800" cy="685800"/>
            <a:chOff x="3456" y="2544"/>
            <a:chExt cx="1392" cy="432"/>
          </a:xfrm>
        </p:grpSpPr>
        <p:sp>
          <p:nvSpPr>
            <p:cNvPr id="13325" name="Oval 5"/>
            <p:cNvSpPr/>
            <p:nvPr/>
          </p:nvSpPr>
          <p:spPr>
            <a:xfrm>
              <a:off x="3456" y="2544"/>
              <a:ext cx="432" cy="432"/>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p>
              <a:pPr algn="ctr"/>
              <a:r>
                <a:rPr lang="en-US" altLang="en-US" dirty="0">
                  <a:latin typeface="Book Antiqua" panose="02040602050305030304" pitchFamily="18" charset="0"/>
                </a:rPr>
                <a:t>?</a:t>
              </a:r>
            </a:p>
          </p:txBody>
        </p:sp>
        <p:sp>
          <p:nvSpPr>
            <p:cNvPr id="13326" name="Oval 6"/>
            <p:cNvSpPr/>
            <p:nvPr/>
          </p:nvSpPr>
          <p:spPr>
            <a:xfrm>
              <a:off x="4416" y="2544"/>
              <a:ext cx="432" cy="432"/>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p>
              <a:pPr algn="ctr"/>
              <a:r>
                <a:rPr lang="en-US" altLang="en-US" dirty="0">
                  <a:latin typeface="Book Antiqua" panose="02040602050305030304" pitchFamily="18" charset="0"/>
                </a:rPr>
                <a:t>?</a:t>
              </a:r>
            </a:p>
          </p:txBody>
        </p:sp>
        <p:sp>
          <p:nvSpPr>
            <p:cNvPr id="13327" name="Line 7"/>
            <p:cNvSpPr/>
            <p:nvPr/>
          </p:nvSpPr>
          <p:spPr>
            <a:xfrm flipV="1">
              <a:off x="3878" y="2777"/>
              <a:ext cx="541" cy="7"/>
            </a:xfrm>
            <a:prstGeom prst="line">
              <a:avLst/>
            </a:prstGeom>
            <a:ln w="28575" cap="flat" cmpd="sng">
              <a:solidFill>
                <a:schemeClr val="tx1"/>
              </a:solidFill>
              <a:prstDash val="solid"/>
              <a:headEnd type="none" w="med" len="med"/>
              <a:tailEnd type="none" w="med" len="med"/>
            </a:ln>
          </p:spPr>
        </p:sp>
      </p:grpSp>
      <p:sp>
        <p:nvSpPr>
          <p:cNvPr id="13317" name="Text Box 8"/>
          <p:cNvSpPr txBox="1"/>
          <p:nvPr/>
        </p:nvSpPr>
        <p:spPr>
          <a:xfrm>
            <a:off x="2041525" y="1793875"/>
            <a:ext cx="8857615" cy="829945"/>
          </a:xfrm>
          <a:prstGeom prst="rect">
            <a:avLst/>
          </a:prstGeom>
          <a:noFill/>
          <a:ln w="9525">
            <a:noFill/>
          </a:ln>
        </p:spPr>
        <p:txBody>
          <a:bodyPr wrap="none">
            <a:spAutoFit/>
          </a:bodyPr>
          <a:lstStyle/>
          <a:p>
            <a:pPr>
              <a:spcBef>
                <a:spcPct val="20000"/>
              </a:spcBef>
            </a:pPr>
            <a:r>
              <a:rPr lang="en-US" altLang="en-US" sz="2400" b="1" dirty="0">
                <a:latin typeface="Times New Roman" panose="02020603050405020304" pitchFamily="18" charset="0"/>
              </a:rPr>
              <a:t>Total amount of charge in an isolated system is fixed (“conserved”)</a:t>
            </a:r>
          </a:p>
          <a:p>
            <a:endParaRPr lang="en-US" altLang="en-US" sz="2400" b="1" dirty="0">
              <a:latin typeface="Times New Roman" panose="02020603050405020304" pitchFamily="18" charset="0"/>
            </a:endParaRPr>
          </a:p>
        </p:txBody>
      </p:sp>
      <p:grpSp>
        <p:nvGrpSpPr>
          <p:cNvPr id="13318" name="Group 9"/>
          <p:cNvGrpSpPr/>
          <p:nvPr/>
        </p:nvGrpSpPr>
        <p:grpSpPr>
          <a:xfrm>
            <a:off x="2057400" y="2743200"/>
            <a:ext cx="7515225" cy="1658938"/>
            <a:chOff x="336" y="1728"/>
            <a:chExt cx="4734" cy="1045"/>
          </a:xfrm>
        </p:grpSpPr>
        <p:grpSp>
          <p:nvGrpSpPr>
            <p:cNvPr id="13319" name="Group 10"/>
            <p:cNvGrpSpPr/>
            <p:nvPr/>
          </p:nvGrpSpPr>
          <p:grpSpPr>
            <a:xfrm>
              <a:off x="3600" y="2016"/>
              <a:ext cx="1470" cy="757"/>
              <a:chOff x="3446" y="1488"/>
              <a:chExt cx="1470" cy="757"/>
            </a:xfrm>
          </p:grpSpPr>
          <p:sp>
            <p:nvSpPr>
              <p:cNvPr id="13321" name="Oval 11"/>
              <p:cNvSpPr/>
              <p:nvPr/>
            </p:nvSpPr>
            <p:spPr>
              <a:xfrm>
                <a:off x="3456" y="1488"/>
                <a:ext cx="432" cy="432"/>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3322" name="Text Box 12"/>
              <p:cNvSpPr txBox="1"/>
              <p:nvPr/>
            </p:nvSpPr>
            <p:spPr>
              <a:xfrm>
                <a:off x="3446" y="1914"/>
                <a:ext cx="503" cy="329"/>
              </a:xfrm>
              <a:prstGeom prst="rect">
                <a:avLst/>
              </a:prstGeom>
              <a:noFill/>
              <a:ln w="9525">
                <a:noFill/>
              </a:ln>
            </p:spPr>
            <p:txBody>
              <a:bodyPr wrap="none">
                <a:spAutoFit/>
              </a:bodyPr>
              <a:lstStyle/>
              <a:p>
                <a:r>
                  <a:rPr lang="en-US" altLang="en-US" sz="2800" dirty="0">
                    <a:latin typeface="Times New Roman" panose="02020603050405020304" pitchFamily="18" charset="0"/>
                  </a:rPr>
                  <a:t>+1C</a:t>
                </a:r>
                <a:endParaRPr lang="en-US" altLang="en-US" sz="2000" dirty="0">
                  <a:latin typeface="Times New Roman" panose="02020603050405020304" pitchFamily="18" charset="0"/>
                </a:endParaRPr>
              </a:p>
            </p:txBody>
          </p:sp>
          <p:sp>
            <p:nvSpPr>
              <p:cNvPr id="13323" name="Oval 13"/>
              <p:cNvSpPr/>
              <p:nvPr/>
            </p:nvSpPr>
            <p:spPr>
              <a:xfrm>
                <a:off x="4416" y="1488"/>
                <a:ext cx="432" cy="432"/>
              </a:xfrm>
              <a:prstGeom prst="ellipse">
                <a:avLst/>
              </a:prstGeom>
              <a:solidFill>
                <a:schemeClr val="tx2"/>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3324" name="Text Box 14"/>
              <p:cNvSpPr txBox="1"/>
              <p:nvPr/>
            </p:nvSpPr>
            <p:spPr>
              <a:xfrm>
                <a:off x="4416" y="1916"/>
                <a:ext cx="500" cy="329"/>
              </a:xfrm>
              <a:prstGeom prst="rect">
                <a:avLst/>
              </a:prstGeom>
              <a:noFill/>
              <a:ln w="9525">
                <a:noFill/>
              </a:ln>
            </p:spPr>
            <p:txBody>
              <a:bodyPr wrap="none">
                <a:spAutoFit/>
              </a:bodyPr>
              <a:lstStyle/>
              <a:p>
                <a:r>
                  <a:rPr lang="en-US" altLang="en-US" sz="2800" dirty="0">
                    <a:latin typeface="Symbol" panose="05050102010706020507" pitchFamily="18" charset="2"/>
                  </a:rPr>
                  <a:t>-</a:t>
                </a:r>
                <a:r>
                  <a:rPr lang="en-US" altLang="en-US" sz="2800" dirty="0">
                    <a:latin typeface="Times New Roman" panose="02020603050405020304" pitchFamily="18" charset="0"/>
                  </a:rPr>
                  <a:t>2C</a:t>
                </a:r>
                <a:endParaRPr lang="en-US" altLang="en-US" sz="2000" dirty="0">
                  <a:latin typeface="Times New Roman" panose="02020603050405020304" pitchFamily="18" charset="0"/>
                </a:endParaRPr>
              </a:p>
            </p:txBody>
          </p:sp>
        </p:grpSp>
        <p:sp>
          <p:nvSpPr>
            <p:cNvPr id="13320" name="Text Box 15"/>
            <p:cNvSpPr txBox="1"/>
            <p:nvPr/>
          </p:nvSpPr>
          <p:spPr>
            <a:xfrm>
              <a:off x="336" y="1728"/>
              <a:ext cx="3034" cy="926"/>
            </a:xfrm>
            <a:prstGeom prst="rect">
              <a:avLst/>
            </a:prstGeom>
            <a:noFill/>
            <a:ln w="9525">
              <a:noFill/>
            </a:ln>
          </p:spPr>
          <p:txBody>
            <a:bodyPr>
              <a:spAutoFit/>
            </a:bodyPr>
            <a:lstStyle/>
            <a:p>
              <a:pPr>
                <a:spcBef>
                  <a:spcPct val="20000"/>
                </a:spcBef>
              </a:pPr>
              <a:r>
                <a:rPr lang="en-US" altLang="en-US" sz="2800" dirty="0">
                  <a:latin typeface="Times New Roman" panose="02020603050405020304" pitchFamily="18" charset="0"/>
                </a:rPr>
                <a:t>Example: 2 identical metal spheres have charges </a:t>
              </a:r>
            </a:p>
            <a:p>
              <a:pPr>
                <a:spcBef>
                  <a:spcPct val="20000"/>
                </a:spcBef>
              </a:pPr>
              <a:r>
                <a:rPr lang="en-US" altLang="en-US" sz="2800" dirty="0">
                  <a:latin typeface="Times New Roman" panose="02020603050405020304" pitchFamily="18" charset="0"/>
                </a:rPr>
                <a:t>+1C and  –2C.</a:t>
              </a:r>
              <a:endParaRPr lang="en-US" altLang="en-US" dirty="0">
                <a:latin typeface="Times New Roman" panose="02020603050405020304" pitchFamily="18"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1981200" y="122238"/>
            <a:ext cx="8534400" cy="715962"/>
          </a:xfrm>
        </p:spPr>
        <p:txBody>
          <a:bodyPr vert="horz" wrap="square" lIns="91440" tIns="45720" rIns="91440" bIns="45720" anchor="ctr" anchorCtr="0">
            <a:normAutofit fontScale="90000"/>
          </a:bodyPr>
          <a:lstStyle/>
          <a:p>
            <a:pPr eaLnBrk="1" hangingPunct="1"/>
            <a:r>
              <a:rPr lang="en-US" altLang="en-US" b="1" dirty="0">
                <a:solidFill>
                  <a:schemeClr val="tx1"/>
                </a:solidFill>
              </a:rPr>
              <a:t>Conservation of Electric Charges</a:t>
            </a:r>
          </a:p>
        </p:txBody>
      </p:sp>
      <p:sp>
        <p:nvSpPr>
          <p:cNvPr id="14339" name="Rectangle 3"/>
          <p:cNvSpPr>
            <a:spLocks noGrp="1"/>
          </p:cNvSpPr>
          <p:nvPr>
            <p:ph type="body" sz="half" idx="4294967295"/>
          </p:nvPr>
        </p:nvSpPr>
        <p:spPr>
          <a:xfrm>
            <a:off x="1326523" y="1482690"/>
            <a:ext cx="5975797" cy="4860701"/>
          </a:xfrm>
        </p:spPr>
        <p:txBody>
          <a:bodyPr vert="horz" wrap="square" lIns="91440" tIns="45720" rIns="91440" bIns="45720" anchor="t" anchorCtr="0">
            <a:normAutofit/>
          </a:bodyPr>
          <a:lstStyle/>
          <a:p>
            <a:pPr eaLnBrk="1" hangingPunct="1">
              <a:buClrTx/>
              <a:buSzTx/>
              <a:buFont typeface="Arial" panose="020B0604020202020204" pitchFamily="34" charset="0"/>
              <a:buChar char="•"/>
            </a:pPr>
            <a:r>
              <a:rPr lang="en-US" altLang="en-US" sz="2200" dirty="0"/>
              <a:t>A glass rod is rubbed with silk</a:t>
            </a:r>
          </a:p>
          <a:p>
            <a:pPr>
              <a:buClrTx/>
              <a:buSzTx/>
              <a:buFont typeface="Arial" panose="020B0604020202020204" pitchFamily="34" charset="0"/>
              <a:buChar char="•"/>
            </a:pPr>
            <a:endParaRPr lang="en-US" altLang="en-US" sz="2200" dirty="0"/>
          </a:p>
          <a:p>
            <a:pPr eaLnBrk="1" hangingPunct="1">
              <a:buClrTx/>
              <a:buSzTx/>
              <a:buFont typeface="Arial" panose="020B0604020202020204" pitchFamily="34" charset="0"/>
              <a:buChar char="•"/>
            </a:pPr>
            <a:r>
              <a:rPr lang="en-US" altLang="en-US" sz="2200" dirty="0"/>
              <a:t>Electrons are transferred from the glass to the silk</a:t>
            </a:r>
          </a:p>
          <a:p>
            <a:pPr>
              <a:buClrTx/>
              <a:buSzTx/>
              <a:buFont typeface="Arial" panose="020B0604020202020204" pitchFamily="34" charset="0"/>
              <a:buChar char="•"/>
            </a:pPr>
            <a:endParaRPr lang="en-US" altLang="en-US" sz="2200" dirty="0"/>
          </a:p>
          <a:p>
            <a:pPr eaLnBrk="1" hangingPunct="1">
              <a:buClrTx/>
              <a:buSzTx/>
              <a:buFont typeface="Arial" panose="020B0604020202020204" pitchFamily="34" charset="0"/>
              <a:buChar char="•"/>
            </a:pPr>
            <a:r>
              <a:rPr lang="en-US" altLang="en-US" sz="2200" dirty="0"/>
              <a:t>Each electron adds a negative charge to the silk</a:t>
            </a:r>
          </a:p>
          <a:p>
            <a:pPr>
              <a:buClrTx/>
              <a:buSzTx/>
              <a:buFont typeface="Arial" panose="020B0604020202020204" pitchFamily="34" charset="0"/>
              <a:buChar char="•"/>
            </a:pPr>
            <a:endParaRPr lang="en-US" altLang="en-US" sz="2200" dirty="0"/>
          </a:p>
          <a:p>
            <a:pPr eaLnBrk="1" hangingPunct="1">
              <a:buClrTx/>
              <a:buSzTx/>
              <a:buFont typeface="Arial" panose="020B0604020202020204" pitchFamily="34" charset="0"/>
              <a:buChar char="•"/>
            </a:pPr>
            <a:r>
              <a:rPr lang="en-US" altLang="en-US" sz="2200" dirty="0"/>
              <a:t>An equal positive charge is left on the rod</a:t>
            </a:r>
          </a:p>
        </p:txBody>
      </p:sp>
      <p:pic>
        <p:nvPicPr>
          <p:cNvPr id="14340" name="Picture 6" descr="23-02"/>
          <p:cNvPicPr>
            <a:picLocks noGrp="1" noChangeAspect="1"/>
          </p:cNvPicPr>
          <p:nvPr>
            <p:ph type="clipArt" sz="half" idx="4294967295"/>
          </p:nvPr>
        </p:nvPicPr>
        <p:blipFill>
          <a:blip r:embed="rId3"/>
          <a:srcRect/>
          <a:stretch>
            <a:fillRect/>
          </a:stretch>
        </p:blipFill>
        <p:spPr>
          <a:xfrm>
            <a:off x="7404838" y="1721496"/>
            <a:ext cx="4040187" cy="438308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1620592" y="354058"/>
            <a:ext cx="8534400" cy="715962"/>
          </a:xfrm>
        </p:spPr>
        <p:txBody>
          <a:bodyPr vert="horz" wrap="square" lIns="91440" tIns="45720" rIns="91440" bIns="45720" anchor="ctr" anchorCtr="0">
            <a:normAutofit fontScale="90000"/>
          </a:bodyPr>
          <a:lstStyle/>
          <a:p>
            <a:pPr algn="ctr" eaLnBrk="1" hangingPunct="1"/>
            <a:r>
              <a:rPr lang="en-US" altLang="en-US" b="1" dirty="0">
                <a:solidFill>
                  <a:schemeClr val="tx1"/>
                </a:solidFill>
              </a:rPr>
              <a:t>Conservation of Electric Charges</a:t>
            </a:r>
          </a:p>
        </p:txBody>
      </p:sp>
      <p:sp>
        <p:nvSpPr>
          <p:cNvPr id="15363" name="Rectangle 3"/>
          <p:cNvSpPr>
            <a:spLocks noGrp="1"/>
          </p:cNvSpPr>
          <p:nvPr>
            <p:ph type="body" sz="half" idx="4294967295"/>
          </p:nvPr>
        </p:nvSpPr>
        <p:spPr>
          <a:xfrm>
            <a:off x="1365160" y="1328738"/>
            <a:ext cx="4211391" cy="4495800"/>
          </a:xfrm>
        </p:spPr>
        <p:txBody>
          <a:bodyPr vert="horz" wrap="square" lIns="91440" tIns="45720" rIns="91440" bIns="45720" anchor="t" anchorCtr="0">
            <a:normAutofit fontScale="92500" lnSpcReduction="10000"/>
          </a:bodyPr>
          <a:lstStyle/>
          <a:p>
            <a:pPr eaLnBrk="1" hangingPunct="1">
              <a:buClrTx/>
              <a:buSzTx/>
              <a:buFont typeface="Arial" panose="020B0604020202020204" pitchFamily="34" charset="0"/>
              <a:buChar char="•"/>
            </a:pPr>
            <a:r>
              <a:rPr lang="en-US" altLang="en-US" sz="2200" dirty="0"/>
              <a:t>A very hard rubber rod is rubbed with animal fur</a:t>
            </a:r>
          </a:p>
          <a:p>
            <a:pPr eaLnBrk="1" hangingPunct="1">
              <a:buClrTx/>
              <a:buSzTx/>
              <a:buFont typeface="Arial" panose="020B0604020202020204" pitchFamily="34" charset="0"/>
              <a:buChar char="•"/>
            </a:pPr>
            <a:endParaRPr lang="en-US" altLang="en-US" sz="2200" dirty="0"/>
          </a:p>
          <a:p>
            <a:pPr eaLnBrk="1" hangingPunct="1">
              <a:buClrTx/>
              <a:buSzTx/>
              <a:buFont typeface="Arial" panose="020B0604020202020204" pitchFamily="34" charset="0"/>
              <a:buChar char="•"/>
            </a:pPr>
            <a:r>
              <a:rPr lang="en-US" altLang="en-US" sz="2200" dirty="0"/>
              <a:t>Electrons are transferred from the fur to the rubber</a:t>
            </a:r>
          </a:p>
          <a:p>
            <a:pPr eaLnBrk="1" hangingPunct="1">
              <a:buClrTx/>
              <a:buSzTx/>
              <a:buFont typeface="Arial" panose="020B0604020202020204" pitchFamily="34" charset="0"/>
              <a:buChar char="•"/>
            </a:pPr>
            <a:endParaRPr lang="en-US" altLang="en-US" sz="2200" dirty="0"/>
          </a:p>
          <a:p>
            <a:pPr eaLnBrk="1" hangingPunct="1">
              <a:buClrTx/>
              <a:buSzTx/>
              <a:buFont typeface="Arial" panose="020B0604020202020204" pitchFamily="34" charset="0"/>
              <a:buChar char="•"/>
            </a:pPr>
            <a:r>
              <a:rPr lang="en-US" altLang="en-US" sz="2200" dirty="0"/>
              <a:t>Each electron adds a negative charge to the rubber</a:t>
            </a:r>
          </a:p>
          <a:p>
            <a:pPr eaLnBrk="1" hangingPunct="1">
              <a:buClrTx/>
              <a:buSzTx/>
              <a:buFont typeface="Arial" panose="020B0604020202020204" pitchFamily="34" charset="0"/>
              <a:buChar char="•"/>
            </a:pPr>
            <a:endParaRPr lang="en-US" altLang="en-US" sz="2200" dirty="0"/>
          </a:p>
          <a:p>
            <a:pPr eaLnBrk="1" hangingPunct="1">
              <a:buClrTx/>
              <a:buSzTx/>
              <a:buFont typeface="Arial" panose="020B0604020202020204" pitchFamily="34" charset="0"/>
              <a:buChar char="•"/>
            </a:pPr>
            <a:r>
              <a:rPr lang="en-US" altLang="en-US" sz="2200" dirty="0"/>
              <a:t>An equal positive charge is left on the fur</a:t>
            </a:r>
          </a:p>
        </p:txBody>
      </p:sp>
      <p:pic>
        <p:nvPicPr>
          <p:cNvPr id="15364" name="Picture 4" descr="F18.02"/>
          <p:cNvPicPr>
            <a:picLocks noChangeAspect="1"/>
          </p:cNvPicPr>
          <p:nvPr/>
        </p:nvPicPr>
        <p:blipFill>
          <a:blip r:embed="rId3"/>
          <a:stretch>
            <a:fillRect/>
          </a:stretch>
        </p:blipFill>
        <p:spPr>
          <a:xfrm>
            <a:off x="6183313" y="1362075"/>
            <a:ext cx="4827587" cy="4462463"/>
          </a:xfrm>
          <a:prstGeom prst="rect">
            <a:avLst/>
          </a:prstGeom>
          <a:noFill/>
          <a:ln w="9525">
            <a:noFill/>
          </a:ln>
        </p:spPr>
      </p:pic>
      <p:sp>
        <p:nvSpPr>
          <p:cNvPr id="15365" name="Rectangle 6"/>
          <p:cNvSpPr/>
          <p:nvPr/>
        </p:nvSpPr>
        <p:spPr>
          <a:xfrm>
            <a:off x="6183313" y="3392488"/>
            <a:ext cx="1859280" cy="368300"/>
          </a:xfrm>
          <a:prstGeom prst="rect">
            <a:avLst/>
          </a:prstGeom>
          <a:noFill/>
          <a:ln w="9525">
            <a:noFill/>
          </a:ln>
        </p:spPr>
        <p:txBody>
          <a:bodyPr wrap="none">
            <a:spAutoFit/>
          </a:bodyPr>
          <a:lstStyle/>
          <a:p>
            <a:r>
              <a:rPr lang="en-US" altLang="en-US" dirty="0">
                <a:latin typeface="Times New Roman" panose="02020603050405020304" pitchFamily="18" charset="0"/>
              </a:rPr>
              <a:t>(very hard rubber)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2209483" y="-317"/>
            <a:ext cx="77724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Quantization of Charge</a:t>
            </a:r>
          </a:p>
        </p:txBody>
      </p:sp>
      <p:sp>
        <p:nvSpPr>
          <p:cNvPr id="146435" name="Rectangle 3"/>
          <p:cNvSpPr>
            <a:spLocks noGrp="1"/>
          </p:cNvSpPr>
          <p:nvPr>
            <p:ph type="body" sz="half" idx="4294967295"/>
          </p:nvPr>
        </p:nvSpPr>
        <p:spPr>
          <a:xfrm>
            <a:off x="682580" y="1553290"/>
            <a:ext cx="10844012" cy="4937661"/>
          </a:xfrm>
        </p:spPr>
        <p:txBody>
          <a:bodyPr vert="horz" wrap="square" lIns="91440" tIns="45720" rIns="91440" bIns="45720" anchor="t" anchorCtr="0">
            <a:normAutofit/>
          </a:bodyPr>
          <a:lstStyle/>
          <a:p>
            <a:pPr>
              <a:lnSpc>
                <a:spcPct val="90000"/>
              </a:lnSpc>
              <a:buClrTx/>
              <a:buSzTx/>
              <a:buFont typeface="Arial" panose="020B0604020202020204" pitchFamily="34" charset="0"/>
              <a:buChar char="•"/>
            </a:pPr>
            <a:r>
              <a:rPr lang="en-US" altLang="en-US" sz="2800" dirty="0"/>
              <a:t>Charge is always found in </a:t>
            </a:r>
            <a:r>
              <a:rPr lang="en-US" altLang="en-US" sz="2800" b="1" dirty="0"/>
              <a:t>INTEGER</a:t>
            </a:r>
            <a:r>
              <a:rPr lang="en-US" altLang="en-US" sz="2800" dirty="0"/>
              <a:t> multiples of the charge on an electron/proton</a:t>
            </a:r>
          </a:p>
          <a:p>
            <a:pPr>
              <a:lnSpc>
                <a:spcPct val="90000"/>
              </a:lnSpc>
              <a:buClrTx/>
              <a:buSzTx/>
              <a:buFont typeface="Arial" panose="020B0604020202020204" pitchFamily="34" charset="0"/>
              <a:buChar char="•"/>
            </a:pPr>
            <a:r>
              <a:rPr lang="en-US" altLang="en-US" sz="2800" dirty="0"/>
              <a:t>Unit of charge: Coulomb (C) in SI units</a:t>
            </a:r>
          </a:p>
          <a:p>
            <a:pPr>
              <a:lnSpc>
                <a:spcPct val="90000"/>
              </a:lnSpc>
              <a:buClrTx/>
              <a:buSzTx/>
              <a:buFont typeface="Arial" panose="020B0604020202020204" pitchFamily="34" charset="0"/>
              <a:buChar char="•"/>
            </a:pPr>
            <a:r>
              <a:rPr lang="en-US" altLang="en-US" sz="2800" dirty="0"/>
              <a:t>Electron charge = –</a:t>
            </a:r>
            <a:r>
              <a:rPr lang="en-US" altLang="en-US" sz="2800" i="1" dirty="0"/>
              <a:t>e</a:t>
            </a:r>
            <a:r>
              <a:rPr lang="en-US" altLang="en-US" sz="2800" dirty="0"/>
              <a:t> = </a:t>
            </a:r>
            <a:r>
              <a:rPr lang="en-US" altLang="en-US" sz="2800" dirty="0">
                <a:latin typeface="Symbol" panose="05050102010706020507" pitchFamily="18" charset="2"/>
              </a:rPr>
              <a:t>-</a:t>
            </a:r>
            <a:r>
              <a:rPr lang="en-US" altLang="en-US" sz="2800" dirty="0"/>
              <a:t>1.6 x 10</a:t>
            </a:r>
            <a:r>
              <a:rPr lang="en-US" altLang="en-US" sz="2800" baseline="30000" dirty="0"/>
              <a:t>-19</a:t>
            </a:r>
            <a:r>
              <a:rPr lang="en-US" altLang="en-US" sz="2800" dirty="0"/>
              <a:t> Coulombs</a:t>
            </a:r>
          </a:p>
          <a:p>
            <a:pPr>
              <a:lnSpc>
                <a:spcPct val="90000"/>
              </a:lnSpc>
              <a:buClrTx/>
              <a:buSzTx/>
              <a:buFont typeface="Arial" panose="020B0604020202020204" pitchFamily="34" charset="0"/>
              <a:buChar char="•"/>
            </a:pPr>
            <a:r>
              <a:rPr lang="en-US" altLang="en-US" sz="2800" dirty="0"/>
              <a:t>Proton charge = </a:t>
            </a:r>
            <a:r>
              <a:rPr lang="en-US" altLang="en-US" sz="2800" i="1" dirty="0"/>
              <a:t>+e</a:t>
            </a:r>
            <a:r>
              <a:rPr lang="en-US" altLang="en-US" sz="2800" dirty="0"/>
              <a:t> = +1.6 x 10</a:t>
            </a:r>
            <a:r>
              <a:rPr lang="en-US" altLang="en-US" sz="2800" baseline="30000" dirty="0"/>
              <a:t>-19 </a:t>
            </a:r>
            <a:r>
              <a:rPr lang="en-US" altLang="en-US" sz="2800" dirty="0"/>
              <a:t>Coulombs</a:t>
            </a:r>
          </a:p>
          <a:p>
            <a:pPr>
              <a:lnSpc>
                <a:spcPct val="90000"/>
              </a:lnSpc>
              <a:buClrTx/>
              <a:buSzTx/>
              <a:buFont typeface="Arial" panose="020B0604020202020204" pitchFamily="34" charset="0"/>
              <a:buChar char="•"/>
            </a:pPr>
            <a:r>
              <a:rPr lang="en-US" altLang="en-US" sz="2800" dirty="0"/>
              <a:t>One cannot ISOLATE FRACTIONAL CHARGE (e.g. </a:t>
            </a:r>
            <a:r>
              <a:rPr lang="en-US" altLang="en-US" sz="2800" dirty="0">
                <a:latin typeface="Symbol" panose="05050102010706020507" pitchFamily="18" charset="2"/>
              </a:rPr>
              <a:t>-</a:t>
            </a:r>
            <a:r>
              <a:rPr lang="en-US" altLang="en-US" sz="2800" dirty="0"/>
              <a:t>0.8 x 10</a:t>
            </a:r>
            <a:r>
              <a:rPr lang="en-US" altLang="en-US" sz="2800" baseline="30000" dirty="0"/>
              <a:t>-19 </a:t>
            </a:r>
            <a:r>
              <a:rPr lang="en-US" altLang="en-US" sz="2800" dirty="0"/>
              <a:t>C, +1.9 x 10</a:t>
            </a:r>
            <a:r>
              <a:rPr lang="en-US" altLang="en-US" sz="2800" baseline="30000" dirty="0"/>
              <a:t>-19</a:t>
            </a:r>
            <a:r>
              <a:rPr lang="en-US" altLang="en-US" sz="2800" dirty="0"/>
              <a:t> C, etc.) </a:t>
            </a:r>
          </a:p>
          <a:p>
            <a:pPr>
              <a:lnSpc>
                <a:spcPct val="90000"/>
              </a:lnSpc>
              <a:buClrTx/>
              <a:buSzTx/>
              <a:buFont typeface="Arial" panose="020B0604020202020204" pitchFamily="34" charset="0"/>
              <a:buChar char="•"/>
            </a:pPr>
            <a:r>
              <a:rPr lang="en-US" altLang="en-US" sz="2800" dirty="0"/>
              <a:t>Unit of current: Ampere = Coulomb/second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mj-ea"/>
                <a:cs typeface="+mj-cs"/>
              </a:rPr>
              <a:t>Superposition</a:t>
            </a:r>
          </a:p>
        </p:txBody>
      </p:sp>
      <p:sp>
        <p:nvSpPr>
          <p:cNvPr id="17411" name="Rectangle 3"/>
          <p:cNvSpPr>
            <a:spLocks noGrp="1"/>
          </p:cNvSpPr>
          <p:nvPr>
            <p:ph idx="1"/>
          </p:nvPr>
        </p:nvSpPr>
        <p:spPr>
          <a:xfrm>
            <a:off x="1738648" y="2188099"/>
            <a:ext cx="9079605" cy="2976329"/>
          </a:xfrm>
        </p:spPr>
        <p:txBody>
          <a:bodyPr vert="horz" wrap="square" lIns="91440" tIns="45720" rIns="91440" bIns="45720" anchor="t" anchorCtr="0"/>
          <a:lstStyle/>
          <a:p>
            <a:pPr>
              <a:lnSpc>
                <a:spcPct val="90000"/>
              </a:lnSpc>
            </a:pPr>
            <a:r>
              <a:rPr lang="en-US" altLang="en-US" b="1" dirty="0">
                <a:solidFill>
                  <a:schemeClr val="accent2"/>
                </a:solidFill>
              </a:rPr>
              <a:t>Question</a:t>
            </a:r>
            <a:r>
              <a:rPr lang="en-US" altLang="en-US" dirty="0"/>
              <a:t>: How do we figure out the force on a point charge due to many other point charges?</a:t>
            </a:r>
          </a:p>
          <a:p>
            <a:pPr>
              <a:lnSpc>
                <a:spcPct val="90000"/>
              </a:lnSpc>
            </a:pPr>
            <a:r>
              <a:rPr lang="en-US" altLang="en-US" b="1" dirty="0">
                <a:solidFill>
                  <a:schemeClr val="accent2"/>
                </a:solidFill>
              </a:rPr>
              <a:t>Answer</a:t>
            </a:r>
            <a:r>
              <a:rPr lang="en-US" altLang="en-US" dirty="0"/>
              <a:t>: consider one pair at a time, calculate the force (a vector!) in each case using Coulomb’s Law and finally add all the vectors! (“superposition”)</a:t>
            </a:r>
          </a:p>
          <a:p>
            <a:pPr>
              <a:lnSpc>
                <a:spcPct val="90000"/>
              </a:lnSpc>
            </a:pPr>
            <a:r>
              <a:rPr lang="en-US" altLang="en-US" dirty="0"/>
              <a:t>Useful to look out for SYMMETRY to simplify calculations!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1026"/>
          <p:cNvGrpSpPr/>
          <p:nvPr/>
        </p:nvGrpSpPr>
        <p:grpSpPr>
          <a:xfrm>
            <a:off x="4088606" y="1633537"/>
            <a:ext cx="3530600" cy="1136651"/>
            <a:chOff x="3024" y="672"/>
            <a:chExt cx="2224" cy="716"/>
          </a:xfrm>
        </p:grpSpPr>
        <p:graphicFrame>
          <p:nvGraphicFramePr>
            <p:cNvPr id="18440" name="Object 1027"/>
            <p:cNvGraphicFramePr>
              <a:graphicFrameLocks noChangeAspect="1"/>
            </p:cNvGraphicFramePr>
            <p:nvPr/>
          </p:nvGraphicFramePr>
          <p:xfrm>
            <a:off x="4984" y="672"/>
            <a:ext cx="264" cy="199"/>
          </p:xfrm>
          <a:graphic>
            <a:graphicData uri="http://schemas.openxmlformats.org/presentationml/2006/ole">
              <mc:AlternateContent xmlns:mc="http://schemas.openxmlformats.org/markup-compatibility/2006">
                <mc:Choice xmlns:v="urn:schemas-microsoft-com:vml" Requires="v">
                  <p:oleObj spid="_x0000_s5156" r:id="rId4" imgW="419100" imgH="317500" progId="Equation.3">
                    <p:embed/>
                  </p:oleObj>
                </mc:Choice>
                <mc:Fallback>
                  <p:oleObj r:id="rId4" imgW="419100" imgH="317500" progId="Equation.3">
                    <p:embed/>
                    <p:pic>
                      <p:nvPicPr>
                        <p:cNvPr id="0" name="Picture 3089"/>
                        <p:cNvPicPr/>
                        <p:nvPr/>
                      </p:nvPicPr>
                      <p:blipFill>
                        <a:blip r:embed="rId5"/>
                        <a:stretch>
                          <a:fillRect/>
                        </a:stretch>
                      </p:blipFill>
                      <p:spPr>
                        <a:xfrm>
                          <a:off x="4984" y="672"/>
                          <a:ext cx="264" cy="199"/>
                        </a:xfrm>
                        <a:prstGeom prst="rect">
                          <a:avLst/>
                        </a:prstGeom>
                        <a:noFill/>
                        <a:ln w="38100">
                          <a:noFill/>
                          <a:miter/>
                        </a:ln>
                      </p:spPr>
                    </p:pic>
                  </p:oleObj>
                </mc:Fallback>
              </mc:AlternateContent>
            </a:graphicData>
          </a:graphic>
        </p:graphicFrame>
        <p:grpSp>
          <p:nvGrpSpPr>
            <p:cNvPr id="18441" name="Group 1028"/>
            <p:cNvGrpSpPr/>
            <p:nvPr/>
          </p:nvGrpSpPr>
          <p:grpSpPr>
            <a:xfrm>
              <a:off x="3024" y="672"/>
              <a:ext cx="1872" cy="716"/>
              <a:chOff x="3024" y="672"/>
              <a:chExt cx="1872" cy="716"/>
            </a:xfrm>
          </p:grpSpPr>
          <p:sp>
            <p:nvSpPr>
              <p:cNvPr id="18442" name="Oval 1029"/>
              <p:cNvSpPr/>
              <p:nvPr/>
            </p:nvSpPr>
            <p:spPr>
              <a:xfrm>
                <a:off x="3360" y="720"/>
                <a:ext cx="144" cy="144"/>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8443" name="Oval 1030"/>
              <p:cNvSpPr/>
              <p:nvPr/>
            </p:nvSpPr>
            <p:spPr>
              <a:xfrm>
                <a:off x="4752" y="720"/>
                <a:ext cx="144" cy="144"/>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18444" name="Line 1031"/>
              <p:cNvSpPr/>
              <p:nvPr/>
            </p:nvSpPr>
            <p:spPr>
              <a:xfrm>
                <a:off x="3504" y="768"/>
                <a:ext cx="336" cy="0"/>
              </a:xfrm>
              <a:prstGeom prst="line">
                <a:avLst/>
              </a:prstGeom>
              <a:ln w="38100" cap="flat" cmpd="sng">
                <a:solidFill>
                  <a:schemeClr val="tx1"/>
                </a:solidFill>
                <a:prstDash val="solid"/>
                <a:headEnd type="none" w="med" len="med"/>
                <a:tailEnd type="triangle" w="med" len="med"/>
              </a:ln>
            </p:spPr>
          </p:sp>
          <p:sp>
            <p:nvSpPr>
              <p:cNvPr id="18445" name="Line 1032"/>
              <p:cNvSpPr/>
              <p:nvPr/>
            </p:nvSpPr>
            <p:spPr>
              <a:xfrm flipH="1">
                <a:off x="4464" y="768"/>
                <a:ext cx="288" cy="0"/>
              </a:xfrm>
              <a:prstGeom prst="line">
                <a:avLst/>
              </a:prstGeom>
              <a:ln w="38100" cap="flat" cmpd="sng">
                <a:solidFill>
                  <a:schemeClr val="tx1"/>
                </a:solidFill>
                <a:prstDash val="solid"/>
                <a:headEnd type="none" w="med" len="med"/>
                <a:tailEnd type="triangle" w="med" len="med"/>
              </a:ln>
            </p:spPr>
          </p:sp>
          <p:graphicFrame>
            <p:nvGraphicFramePr>
              <p:cNvPr id="18446" name="Object 1033"/>
              <p:cNvGraphicFramePr>
                <a:graphicFrameLocks noChangeAspect="1"/>
              </p:cNvGraphicFramePr>
              <p:nvPr/>
            </p:nvGraphicFramePr>
            <p:xfrm>
              <a:off x="3840" y="672"/>
              <a:ext cx="208" cy="199"/>
            </p:xfrm>
            <a:graphic>
              <a:graphicData uri="http://schemas.openxmlformats.org/presentationml/2006/ole">
                <mc:AlternateContent xmlns:mc="http://schemas.openxmlformats.org/markup-compatibility/2006">
                  <mc:Choice xmlns:v="urn:schemas-microsoft-com:vml" Requires="v">
                    <p:oleObj spid="_x0000_s5157" r:id="rId6" imgW="330200" imgH="317500" progId="Equation.3">
                      <p:embed/>
                    </p:oleObj>
                  </mc:Choice>
                  <mc:Fallback>
                    <p:oleObj r:id="rId6" imgW="330200" imgH="317500" progId="Equation.3">
                      <p:embed/>
                      <p:pic>
                        <p:nvPicPr>
                          <p:cNvPr id="0" name="Picture 3084"/>
                          <p:cNvPicPr/>
                          <p:nvPr/>
                        </p:nvPicPr>
                        <p:blipFill>
                          <a:blip r:embed="rId7"/>
                          <a:stretch>
                            <a:fillRect/>
                          </a:stretch>
                        </p:blipFill>
                        <p:spPr>
                          <a:xfrm>
                            <a:off x="3840" y="672"/>
                            <a:ext cx="208" cy="199"/>
                          </a:xfrm>
                          <a:prstGeom prst="rect">
                            <a:avLst/>
                          </a:prstGeom>
                          <a:noFill/>
                          <a:ln w="38100">
                            <a:noFill/>
                            <a:miter/>
                          </a:ln>
                        </p:spPr>
                      </p:pic>
                    </p:oleObj>
                  </mc:Fallback>
                </mc:AlternateContent>
              </a:graphicData>
            </a:graphic>
          </p:graphicFrame>
          <p:graphicFrame>
            <p:nvGraphicFramePr>
              <p:cNvPr id="18447" name="Object 1034"/>
              <p:cNvGraphicFramePr>
                <a:graphicFrameLocks noChangeAspect="1"/>
              </p:cNvGraphicFramePr>
              <p:nvPr/>
            </p:nvGraphicFramePr>
            <p:xfrm>
              <a:off x="3024" y="672"/>
              <a:ext cx="247" cy="199"/>
            </p:xfrm>
            <a:graphic>
              <a:graphicData uri="http://schemas.openxmlformats.org/presentationml/2006/ole">
                <mc:AlternateContent xmlns:mc="http://schemas.openxmlformats.org/markup-compatibility/2006">
                  <mc:Choice xmlns:v="urn:schemas-microsoft-com:vml" Requires="v">
                    <p:oleObj spid="_x0000_s5158" r:id="rId8" imgW="393065" imgH="317500" progId="Equation.3">
                      <p:embed/>
                    </p:oleObj>
                  </mc:Choice>
                  <mc:Fallback>
                    <p:oleObj r:id="rId8" imgW="393065" imgH="317500" progId="Equation.3">
                      <p:embed/>
                      <p:pic>
                        <p:nvPicPr>
                          <p:cNvPr id="0" name="Picture 3087"/>
                          <p:cNvPicPr/>
                          <p:nvPr/>
                        </p:nvPicPr>
                        <p:blipFill>
                          <a:blip r:embed="rId9"/>
                          <a:stretch>
                            <a:fillRect/>
                          </a:stretch>
                        </p:blipFill>
                        <p:spPr>
                          <a:xfrm>
                            <a:off x="3024" y="672"/>
                            <a:ext cx="247" cy="199"/>
                          </a:xfrm>
                          <a:prstGeom prst="rect">
                            <a:avLst/>
                          </a:prstGeom>
                          <a:noFill/>
                          <a:ln w="38100">
                            <a:noFill/>
                            <a:miter/>
                          </a:ln>
                        </p:spPr>
                      </p:pic>
                    </p:oleObj>
                  </mc:Fallback>
                </mc:AlternateContent>
              </a:graphicData>
            </a:graphic>
          </p:graphicFrame>
          <p:graphicFrame>
            <p:nvGraphicFramePr>
              <p:cNvPr id="18448" name="Object 1035"/>
              <p:cNvGraphicFramePr>
                <a:graphicFrameLocks noChangeAspect="1"/>
              </p:cNvGraphicFramePr>
              <p:nvPr/>
            </p:nvGraphicFramePr>
            <p:xfrm>
              <a:off x="4224" y="672"/>
              <a:ext cx="208" cy="199"/>
            </p:xfrm>
            <a:graphic>
              <a:graphicData uri="http://schemas.openxmlformats.org/presentationml/2006/ole">
                <mc:AlternateContent xmlns:mc="http://schemas.openxmlformats.org/markup-compatibility/2006">
                  <mc:Choice xmlns:v="urn:schemas-microsoft-com:vml" Requires="v">
                    <p:oleObj spid="_x0000_s5159" r:id="rId10" imgW="330200" imgH="317500" progId="Equation.3">
                      <p:embed/>
                    </p:oleObj>
                  </mc:Choice>
                  <mc:Fallback>
                    <p:oleObj r:id="rId10" imgW="330200" imgH="317500" progId="Equation.3">
                      <p:embed/>
                      <p:pic>
                        <p:nvPicPr>
                          <p:cNvPr id="0" name="Picture 3083"/>
                          <p:cNvPicPr/>
                          <p:nvPr/>
                        </p:nvPicPr>
                        <p:blipFill>
                          <a:blip r:embed="rId11"/>
                          <a:stretch>
                            <a:fillRect/>
                          </a:stretch>
                        </p:blipFill>
                        <p:spPr>
                          <a:xfrm>
                            <a:off x="4224" y="672"/>
                            <a:ext cx="208" cy="199"/>
                          </a:xfrm>
                          <a:prstGeom prst="rect">
                            <a:avLst/>
                          </a:prstGeom>
                          <a:noFill/>
                          <a:ln w="38100">
                            <a:noFill/>
                            <a:miter/>
                          </a:ln>
                        </p:spPr>
                      </p:pic>
                    </p:oleObj>
                  </mc:Fallback>
                </mc:AlternateContent>
              </a:graphicData>
            </a:graphic>
          </p:graphicFrame>
          <p:sp>
            <p:nvSpPr>
              <p:cNvPr id="18449" name="Line 1036"/>
              <p:cNvSpPr/>
              <p:nvPr/>
            </p:nvSpPr>
            <p:spPr>
              <a:xfrm>
                <a:off x="3456" y="1056"/>
                <a:ext cx="1392" cy="0"/>
              </a:xfrm>
              <a:prstGeom prst="line">
                <a:avLst/>
              </a:prstGeom>
              <a:ln w="9525" cap="flat" cmpd="sng">
                <a:solidFill>
                  <a:schemeClr val="tx1"/>
                </a:solidFill>
                <a:prstDash val="solid"/>
                <a:headEnd type="triangle" w="med" len="med"/>
                <a:tailEnd type="triangle" w="med" len="med"/>
              </a:ln>
            </p:spPr>
          </p:sp>
          <p:sp>
            <p:nvSpPr>
              <p:cNvPr id="18450" name="Text Box 1037"/>
              <p:cNvSpPr txBox="1"/>
              <p:nvPr/>
            </p:nvSpPr>
            <p:spPr>
              <a:xfrm>
                <a:off x="3974" y="1020"/>
                <a:ext cx="195" cy="368"/>
              </a:xfrm>
              <a:prstGeom prst="rect">
                <a:avLst/>
              </a:prstGeom>
              <a:noFill/>
              <a:ln w="9525">
                <a:noFill/>
              </a:ln>
            </p:spPr>
            <p:txBody>
              <a:bodyPr wrap="none">
                <a:spAutoFit/>
              </a:bodyPr>
              <a:lstStyle/>
              <a:p>
                <a:endParaRPr lang="en-US" altLang="en-US" sz="3200" dirty="0">
                  <a:latin typeface="Times New Roman" panose="02020603050405020304" pitchFamily="18" charset="0"/>
                </a:endParaRPr>
              </a:p>
            </p:txBody>
          </p:sp>
          <p:graphicFrame>
            <p:nvGraphicFramePr>
              <p:cNvPr id="18451" name="Object 1038"/>
              <p:cNvGraphicFramePr>
                <a:graphicFrameLocks noChangeAspect="1"/>
              </p:cNvGraphicFramePr>
              <p:nvPr/>
            </p:nvGraphicFramePr>
            <p:xfrm>
              <a:off x="4080" y="1152"/>
              <a:ext cx="159" cy="199"/>
            </p:xfrm>
            <a:graphic>
              <a:graphicData uri="http://schemas.openxmlformats.org/presentationml/2006/ole">
                <mc:AlternateContent xmlns:mc="http://schemas.openxmlformats.org/markup-compatibility/2006">
                  <mc:Choice xmlns:v="urn:schemas-microsoft-com:vml" Requires="v">
                    <p:oleObj spid="_x0000_s5160" r:id="rId12" imgW="254000" imgH="317500" progId="Equation.3">
                      <p:embed/>
                    </p:oleObj>
                  </mc:Choice>
                  <mc:Fallback>
                    <p:oleObj r:id="rId12" imgW="254000" imgH="317500" progId="Equation.3">
                      <p:embed/>
                      <p:pic>
                        <p:nvPicPr>
                          <p:cNvPr id="0" name="Picture 3085"/>
                          <p:cNvPicPr/>
                          <p:nvPr/>
                        </p:nvPicPr>
                        <p:blipFill>
                          <a:blip r:embed="rId13"/>
                          <a:stretch>
                            <a:fillRect/>
                          </a:stretch>
                        </p:blipFill>
                        <p:spPr>
                          <a:xfrm>
                            <a:off x="4080" y="1152"/>
                            <a:ext cx="159" cy="199"/>
                          </a:xfrm>
                          <a:prstGeom prst="rect">
                            <a:avLst/>
                          </a:prstGeom>
                          <a:noFill/>
                          <a:ln w="38100">
                            <a:noFill/>
                            <a:miter/>
                          </a:ln>
                        </p:spPr>
                      </p:pic>
                    </p:oleObj>
                  </mc:Fallback>
                </mc:AlternateContent>
              </a:graphicData>
            </a:graphic>
          </p:graphicFrame>
        </p:grpSp>
      </p:grpSp>
      <p:sp>
        <p:nvSpPr>
          <p:cNvPr id="52239" name="Rectangle 1039"/>
          <p:cNvSpPr>
            <a:spLocks noGrp="1" noChangeArrowheads="1"/>
          </p:cNvSpPr>
          <p:nvPr>
            <p:ph type="title"/>
          </p:nvPr>
        </p:nvSpPr>
        <p:spPr>
          <a:xfrm>
            <a:off x="2209800" y="76200"/>
            <a:ext cx="77724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5400" b="1" i="0" u="none" strike="noStrike" kern="0" cap="none" spc="0" normalizeH="0" baseline="0" noProof="0" dirty="0" smtClean="0">
                <a:ln>
                  <a:noFill/>
                </a:ln>
                <a:solidFill>
                  <a:srgbClr val="CC0066"/>
                </a:solidFill>
                <a:effectLst>
                  <a:outerShdw blurRad="38100" dist="38100" dir="2700000" algn="tl">
                    <a:srgbClr val="C0C0C0"/>
                  </a:outerShdw>
                </a:effectLst>
                <a:uLnTx/>
                <a:uFillTx/>
                <a:latin typeface="+mj-lt"/>
                <a:ea typeface="+mj-ea"/>
                <a:cs typeface="+mj-cs"/>
              </a:rPr>
              <a:t>Coulomb’s law, </a:t>
            </a:r>
            <a:r>
              <a:rPr kumimoji="0" lang="en-US" sz="54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j-lt"/>
                <a:ea typeface="+mj-ea"/>
                <a:cs typeface="+mj-cs"/>
              </a:rPr>
              <a:t>Review</a:t>
            </a:r>
          </a:p>
        </p:txBody>
      </p:sp>
      <p:graphicFrame>
        <p:nvGraphicFramePr>
          <p:cNvPr id="18436" name="Object 1040"/>
          <p:cNvGraphicFramePr>
            <a:graphicFrameLocks noGrp="1" noChangeAspect="1"/>
          </p:cNvGraphicFramePr>
          <p:nvPr>
            <p:ph sz="half" idx="4294967295"/>
            <p:extLst>
              <p:ext uri="{D42A27DB-BD31-4B8C-83A1-F6EECF244321}">
                <p14:modId xmlns:p14="http://schemas.microsoft.com/office/powerpoint/2010/main" val="1532470062"/>
              </p:ext>
            </p:extLst>
          </p:nvPr>
        </p:nvGraphicFramePr>
        <p:xfrm>
          <a:off x="3415506" y="3051175"/>
          <a:ext cx="4876800" cy="1766887"/>
        </p:xfrm>
        <a:graphic>
          <a:graphicData uri="http://schemas.openxmlformats.org/presentationml/2006/ole">
            <mc:AlternateContent xmlns:mc="http://schemas.openxmlformats.org/markup-compatibility/2006">
              <mc:Choice xmlns:v="urn:schemas-microsoft-com:vml" Requires="v">
                <p:oleObj spid="_x0000_s5161" r:id="rId14" imgW="1854200" imgH="673100" progId="Equation.3">
                  <p:embed/>
                </p:oleObj>
              </mc:Choice>
              <mc:Fallback>
                <p:oleObj r:id="rId14" imgW="1854200" imgH="673100" progId="Equation.3">
                  <p:embed/>
                  <p:pic>
                    <p:nvPicPr>
                      <p:cNvPr id="0" name="Picture 3086"/>
                      <p:cNvPicPr/>
                      <p:nvPr/>
                    </p:nvPicPr>
                    <p:blipFill>
                      <a:blip r:embed="rId15"/>
                      <a:srcRect/>
                      <a:stretch>
                        <a:fillRect/>
                      </a:stretch>
                    </p:blipFill>
                    <p:spPr>
                      <a:xfrm>
                        <a:off x="3415506" y="3051175"/>
                        <a:ext cx="4876800" cy="1766887"/>
                      </a:xfrm>
                      <a:prstGeom prst="rect">
                        <a:avLst/>
                      </a:prstGeom>
                      <a:noFill/>
                      <a:ln w="38100">
                        <a:miter/>
                      </a:ln>
                    </p:spPr>
                  </p:pic>
                </p:oleObj>
              </mc:Fallback>
            </mc:AlternateContent>
          </a:graphicData>
        </a:graphic>
      </p:graphicFrame>
      <p:grpSp>
        <p:nvGrpSpPr>
          <p:cNvPr id="18437" name="Group 1042"/>
          <p:cNvGrpSpPr/>
          <p:nvPr/>
        </p:nvGrpSpPr>
        <p:grpSpPr>
          <a:xfrm>
            <a:off x="4505325" y="5380035"/>
            <a:ext cx="3006725" cy="863600"/>
            <a:chOff x="1138" y="2747"/>
            <a:chExt cx="1894" cy="544"/>
          </a:xfrm>
        </p:grpSpPr>
        <p:graphicFrame>
          <p:nvGraphicFramePr>
            <p:cNvPr id="18438" name="Object 1043"/>
            <p:cNvGraphicFramePr>
              <a:graphicFrameLocks noChangeAspect="1"/>
            </p:cNvGraphicFramePr>
            <p:nvPr/>
          </p:nvGraphicFramePr>
          <p:xfrm>
            <a:off x="1646" y="2747"/>
            <a:ext cx="1386" cy="544"/>
          </p:xfrm>
          <a:graphic>
            <a:graphicData uri="http://schemas.openxmlformats.org/presentationml/2006/ole">
              <mc:AlternateContent xmlns:mc="http://schemas.openxmlformats.org/markup-compatibility/2006">
                <mc:Choice xmlns:v="urn:schemas-microsoft-com:vml" Requires="v">
                  <p:oleObj spid="_x0000_s5162" r:id="rId16" imgW="1651000" imgH="647700" progId="Equation.3">
                    <p:embed/>
                  </p:oleObj>
                </mc:Choice>
                <mc:Fallback>
                  <p:oleObj r:id="rId16" imgW="1651000" imgH="647700" progId="Equation.3">
                    <p:embed/>
                    <p:pic>
                      <p:nvPicPr>
                        <p:cNvPr id="0" name="Picture 3088"/>
                        <p:cNvPicPr/>
                        <p:nvPr/>
                      </p:nvPicPr>
                      <p:blipFill>
                        <a:blip r:embed="rId17"/>
                        <a:stretch>
                          <a:fillRect/>
                        </a:stretch>
                      </p:blipFill>
                      <p:spPr>
                        <a:xfrm>
                          <a:off x="1646" y="2747"/>
                          <a:ext cx="1386" cy="544"/>
                        </a:xfrm>
                        <a:prstGeom prst="rect">
                          <a:avLst/>
                        </a:prstGeom>
                        <a:noFill/>
                        <a:ln w="38100">
                          <a:noFill/>
                          <a:miter/>
                        </a:ln>
                      </p:spPr>
                    </p:pic>
                  </p:oleObj>
                </mc:Fallback>
              </mc:AlternateContent>
            </a:graphicData>
          </a:graphic>
        </p:graphicFrame>
        <p:sp>
          <p:nvSpPr>
            <p:cNvPr id="18439" name="Text Box 1044"/>
            <p:cNvSpPr txBox="1"/>
            <p:nvPr/>
          </p:nvSpPr>
          <p:spPr>
            <a:xfrm>
              <a:off x="1138" y="2845"/>
              <a:ext cx="452" cy="368"/>
            </a:xfrm>
            <a:prstGeom prst="rect">
              <a:avLst/>
            </a:prstGeom>
            <a:noFill/>
            <a:ln w="9525">
              <a:noFill/>
            </a:ln>
          </p:spPr>
          <p:txBody>
            <a:bodyPr wrap="none">
              <a:spAutoFit/>
            </a:bodyPr>
            <a:lstStyle/>
            <a:p>
              <a:r>
                <a:rPr lang="en-US" altLang="en-US" sz="3200" dirty="0">
                  <a:latin typeface="Times New Roman" panose="02020603050405020304" pitchFamily="18" charset="0"/>
                </a:rPr>
                <a:t>k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3"/>
          <p:cNvGraphicFramePr>
            <a:graphicFrameLocks noChangeAspect="1"/>
          </p:cNvGraphicFramePr>
          <p:nvPr/>
        </p:nvGraphicFramePr>
        <p:xfrm>
          <a:off x="2598738" y="3997325"/>
          <a:ext cx="6991350" cy="803275"/>
        </p:xfrm>
        <a:graphic>
          <a:graphicData uri="http://schemas.openxmlformats.org/presentationml/2006/ole">
            <mc:AlternateContent xmlns:mc="http://schemas.openxmlformats.org/markup-compatibility/2006">
              <mc:Choice xmlns:v="urn:schemas-microsoft-com:vml" Requires="v">
                <p:oleObj spid="_x0000_s6157" r:id="rId3" imgW="4559300" imgH="520700" progId="Equation.3">
                  <p:embed/>
                </p:oleObj>
              </mc:Choice>
              <mc:Fallback>
                <p:oleObj r:id="rId3" imgW="4559300" imgH="520700" progId="Equation.3">
                  <p:embed/>
                  <p:pic>
                    <p:nvPicPr>
                      <p:cNvPr id="0" name="Picture 3095"/>
                      <p:cNvPicPr/>
                      <p:nvPr/>
                    </p:nvPicPr>
                    <p:blipFill>
                      <a:blip r:embed="rId4"/>
                      <a:stretch>
                        <a:fillRect/>
                      </a:stretch>
                    </p:blipFill>
                    <p:spPr>
                      <a:xfrm>
                        <a:off x="2598738" y="3997325"/>
                        <a:ext cx="6991350" cy="803275"/>
                      </a:xfrm>
                      <a:prstGeom prst="rect">
                        <a:avLst/>
                      </a:prstGeom>
                      <a:noFill/>
                      <a:ln w="38100">
                        <a:noFill/>
                        <a:miter/>
                      </a:ln>
                    </p:spPr>
                  </p:pic>
                </p:oleObj>
              </mc:Fallback>
            </mc:AlternateContent>
          </a:graphicData>
        </a:graphic>
      </p:graphicFrame>
      <p:graphicFrame>
        <p:nvGraphicFramePr>
          <p:cNvPr id="7171" name="Object 5"/>
          <p:cNvGraphicFramePr>
            <a:graphicFrameLocks noChangeAspect="1"/>
          </p:cNvGraphicFramePr>
          <p:nvPr/>
        </p:nvGraphicFramePr>
        <p:xfrm>
          <a:off x="2646363" y="5065713"/>
          <a:ext cx="7010400" cy="801687"/>
        </p:xfrm>
        <a:graphic>
          <a:graphicData uri="http://schemas.openxmlformats.org/presentationml/2006/ole">
            <mc:AlternateContent xmlns:mc="http://schemas.openxmlformats.org/markup-compatibility/2006">
              <mc:Choice xmlns:v="urn:schemas-microsoft-com:vml" Requires="v">
                <p:oleObj spid="_x0000_s6158" r:id="rId5" imgW="4572000" imgH="520700" progId="Equation.3">
                  <p:embed/>
                </p:oleObj>
              </mc:Choice>
              <mc:Fallback>
                <p:oleObj r:id="rId5" imgW="4572000" imgH="520700" progId="Equation.3">
                  <p:embed/>
                  <p:pic>
                    <p:nvPicPr>
                      <p:cNvPr id="0" name="Picture 3090"/>
                      <p:cNvPicPr/>
                      <p:nvPr/>
                    </p:nvPicPr>
                    <p:blipFill>
                      <a:blip r:embed="rId6"/>
                      <a:stretch>
                        <a:fillRect/>
                      </a:stretch>
                    </p:blipFill>
                    <p:spPr>
                      <a:xfrm>
                        <a:off x="2646363" y="5065713"/>
                        <a:ext cx="7010400" cy="801687"/>
                      </a:xfrm>
                      <a:prstGeom prst="rect">
                        <a:avLst/>
                      </a:prstGeom>
                      <a:noFill/>
                      <a:ln w="38100">
                        <a:noFill/>
                        <a:miter/>
                      </a:ln>
                    </p:spPr>
                  </p:pic>
                </p:oleObj>
              </mc:Fallback>
            </mc:AlternateContent>
          </a:graphicData>
        </a:graphic>
      </p:graphicFrame>
      <p:graphicFrame>
        <p:nvGraphicFramePr>
          <p:cNvPr id="7172" name="Object 6"/>
          <p:cNvGraphicFramePr>
            <a:graphicFrameLocks noChangeAspect="1"/>
          </p:cNvGraphicFramePr>
          <p:nvPr/>
        </p:nvGraphicFramePr>
        <p:xfrm>
          <a:off x="3810000" y="6021388"/>
          <a:ext cx="4687888" cy="531812"/>
        </p:xfrm>
        <a:graphic>
          <a:graphicData uri="http://schemas.openxmlformats.org/presentationml/2006/ole">
            <mc:AlternateContent xmlns:mc="http://schemas.openxmlformats.org/markup-compatibility/2006">
              <mc:Choice xmlns:v="urn:schemas-microsoft-com:vml" Requires="v">
                <p:oleObj spid="_x0000_s6159" r:id="rId7" imgW="2362200" imgH="266700" progId="Equation.3">
                  <p:embed/>
                </p:oleObj>
              </mc:Choice>
              <mc:Fallback>
                <p:oleObj r:id="rId7" imgW="2362200" imgH="266700" progId="Equation.3">
                  <p:embed/>
                  <p:pic>
                    <p:nvPicPr>
                      <p:cNvPr id="0" name="Picture 3094"/>
                      <p:cNvPicPr/>
                      <p:nvPr/>
                    </p:nvPicPr>
                    <p:blipFill>
                      <a:blip r:embed="rId8"/>
                      <a:stretch>
                        <a:fillRect/>
                      </a:stretch>
                    </p:blipFill>
                    <p:spPr>
                      <a:xfrm>
                        <a:off x="3810000" y="6021388"/>
                        <a:ext cx="4687888" cy="531812"/>
                      </a:xfrm>
                      <a:prstGeom prst="rect">
                        <a:avLst/>
                      </a:prstGeom>
                      <a:noFill/>
                      <a:ln w="38100">
                        <a:noFill/>
                        <a:miter/>
                      </a:ln>
                    </p:spPr>
                  </p:pic>
                </p:oleObj>
              </mc:Fallback>
            </mc:AlternateContent>
          </a:graphicData>
        </a:graphic>
      </p:graphicFrame>
      <p:pic>
        <p:nvPicPr>
          <p:cNvPr id="19461" name="Picture 7" descr="afg013"/>
          <p:cNvPicPr>
            <a:picLocks noChangeAspect="1"/>
          </p:cNvPicPr>
          <p:nvPr/>
        </p:nvPicPr>
        <p:blipFill>
          <a:blip r:embed="rId9"/>
          <a:stretch>
            <a:fillRect/>
          </a:stretch>
        </p:blipFill>
        <p:spPr>
          <a:xfrm>
            <a:off x="4325938" y="1160463"/>
            <a:ext cx="3949700" cy="2573337"/>
          </a:xfrm>
          <a:prstGeom prst="rect">
            <a:avLst/>
          </a:prstGeom>
          <a:noFill/>
          <a:ln w="9525">
            <a:noFill/>
          </a:ln>
        </p:spPr>
      </p:pic>
      <p:sp>
        <p:nvSpPr>
          <p:cNvPr id="19462" name="Rectangle 2"/>
          <p:cNvSpPr>
            <a:spLocks noGrp="1"/>
          </p:cNvSpPr>
          <p:nvPr>
            <p:ph type="title"/>
          </p:nvPr>
        </p:nvSpPr>
        <p:spPr>
          <a:xfrm>
            <a:off x="1981200" y="122238"/>
            <a:ext cx="7543800" cy="1023937"/>
          </a:xfrm>
        </p:spPr>
        <p:txBody>
          <a:bodyPr vert="horz" wrap="square" lIns="91440" tIns="45720" rIns="91440" bIns="45720" anchor="ctr" anchorCtr="0"/>
          <a:lstStyle/>
          <a:p>
            <a:pPr algn="l" eaLnBrk="1" hangingPunct="1"/>
            <a:r>
              <a:rPr lang="en-US" altLang="en-US" sz="3200" b="1" dirty="0">
                <a:solidFill>
                  <a:srgbClr val="FF0000"/>
                </a:solidFill>
              </a:rPr>
              <a:t>Example 1</a:t>
            </a:r>
            <a:r>
              <a:rPr lang="en-US" altLang="en-US" sz="3200" dirty="0">
                <a:solidFill>
                  <a:srgbClr val="FF0000"/>
                </a:solidFill>
              </a:rPr>
              <a:t>. </a:t>
            </a:r>
            <a:r>
              <a:rPr lang="en-US" altLang="en-US" sz="3200" dirty="0">
                <a:solidFill>
                  <a:schemeClr val="tx1"/>
                </a:solidFill>
              </a:rPr>
              <a:t>Find the net force on </a:t>
            </a:r>
            <a:r>
              <a:rPr lang="en-US" altLang="en-US" sz="3200" i="1" dirty="0">
                <a:solidFill>
                  <a:schemeClr val="tx1"/>
                </a:solidFill>
              </a:rPr>
              <a:t>q</a:t>
            </a:r>
            <a:r>
              <a:rPr lang="en-US" altLang="en-US" sz="3200" baseline="-25000" dirty="0">
                <a:solidFill>
                  <a:schemeClr val="tx1"/>
                </a:solidFill>
              </a:rPr>
              <a:t>1 </a:t>
            </a:r>
            <a:r>
              <a:rPr lang="en-US" altLang="en-US" sz="3200" dirty="0">
                <a:solidFill>
                  <a:schemeClr val="tx1"/>
                </a:solidFill>
              </a:rPr>
              <a:t>?</a:t>
            </a:r>
            <a:r>
              <a:rPr lang="en-US" altLang="en-US" sz="3200" dirty="0">
                <a:solidFill>
                  <a:srgbClr val="FF0000"/>
                </a:solidFill>
              </a:rPr>
              <a:t> </a:t>
            </a:r>
          </a:p>
        </p:txBody>
      </p:sp>
      <p:sp>
        <p:nvSpPr>
          <p:cNvPr id="19463" name="Rectangle 8"/>
          <p:cNvSpPr/>
          <p:nvPr/>
        </p:nvSpPr>
        <p:spPr>
          <a:xfrm>
            <a:off x="2351088" y="3159125"/>
            <a:ext cx="951230" cy="583565"/>
          </a:xfrm>
          <a:prstGeom prst="rect">
            <a:avLst/>
          </a:prstGeom>
          <a:noFill/>
          <a:ln w="9525">
            <a:noFill/>
          </a:ln>
        </p:spPr>
        <p:txBody>
          <a:bodyPr wrap="none">
            <a:spAutoFit/>
          </a:bodyPr>
          <a:lstStyle/>
          <a:p>
            <a:r>
              <a:rPr lang="en-US" altLang="en-US" sz="3200" b="1" dirty="0">
                <a:solidFill>
                  <a:schemeClr val="accent2"/>
                </a:solidFill>
                <a:latin typeface="Times New Roman" panose="02020603050405020304" pitchFamily="18" charset="0"/>
              </a:rPr>
              <a:t>Soln</a:t>
            </a:r>
            <a:endParaRPr lang="en-US" altLang="en-US" sz="3200" dirty="0">
              <a:solidFill>
                <a:schemeClr val="accent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4"/>
          <p:cNvGraphicFramePr>
            <a:graphicFrameLocks noChangeAspect="1"/>
          </p:cNvGraphicFramePr>
          <p:nvPr/>
        </p:nvGraphicFramePr>
        <p:xfrm>
          <a:off x="2732088" y="3763963"/>
          <a:ext cx="7267575" cy="960437"/>
        </p:xfrm>
        <a:graphic>
          <a:graphicData uri="http://schemas.openxmlformats.org/presentationml/2006/ole">
            <mc:AlternateContent xmlns:mc="http://schemas.openxmlformats.org/markup-compatibility/2006">
              <mc:Choice xmlns:v="urn:schemas-microsoft-com:vml" Requires="v">
                <p:oleObj spid="_x0000_s7184" r:id="rId3" imgW="4229100" imgH="558800" progId="Equation.3">
                  <p:embed/>
                </p:oleObj>
              </mc:Choice>
              <mc:Fallback>
                <p:oleObj r:id="rId3" imgW="4229100" imgH="558800" progId="Equation.3">
                  <p:embed/>
                  <p:pic>
                    <p:nvPicPr>
                      <p:cNvPr id="0" name="Picture 3092"/>
                      <p:cNvPicPr/>
                      <p:nvPr/>
                    </p:nvPicPr>
                    <p:blipFill>
                      <a:blip r:embed="rId4"/>
                      <a:stretch>
                        <a:fillRect/>
                      </a:stretch>
                    </p:blipFill>
                    <p:spPr>
                      <a:xfrm>
                        <a:off x="2732088" y="3763963"/>
                        <a:ext cx="7267575" cy="960437"/>
                      </a:xfrm>
                      <a:prstGeom prst="rect">
                        <a:avLst/>
                      </a:prstGeom>
                      <a:noFill/>
                      <a:ln w="38100">
                        <a:noFill/>
                        <a:miter/>
                      </a:ln>
                    </p:spPr>
                  </p:pic>
                </p:oleObj>
              </mc:Fallback>
            </mc:AlternateContent>
          </a:graphicData>
        </a:graphic>
      </p:graphicFrame>
      <p:graphicFrame>
        <p:nvGraphicFramePr>
          <p:cNvPr id="6147" name="Object 5"/>
          <p:cNvGraphicFramePr>
            <a:graphicFrameLocks noChangeAspect="1"/>
          </p:cNvGraphicFramePr>
          <p:nvPr/>
        </p:nvGraphicFramePr>
        <p:xfrm>
          <a:off x="2720975" y="4787900"/>
          <a:ext cx="2216150" cy="488950"/>
        </p:xfrm>
        <a:graphic>
          <a:graphicData uri="http://schemas.openxmlformats.org/presentationml/2006/ole">
            <mc:AlternateContent xmlns:mc="http://schemas.openxmlformats.org/markup-compatibility/2006">
              <mc:Choice xmlns:v="urn:schemas-microsoft-com:vml" Requires="v">
                <p:oleObj spid="_x0000_s7185" r:id="rId5" imgW="1091565" imgH="241300" progId="Equation.3">
                  <p:embed/>
                </p:oleObj>
              </mc:Choice>
              <mc:Fallback>
                <p:oleObj r:id="rId5" imgW="1091565" imgH="241300" progId="Equation.3">
                  <p:embed/>
                  <p:pic>
                    <p:nvPicPr>
                      <p:cNvPr id="0" name="Picture 3091"/>
                      <p:cNvPicPr/>
                      <p:nvPr/>
                    </p:nvPicPr>
                    <p:blipFill>
                      <a:blip r:embed="rId6"/>
                      <a:stretch>
                        <a:fillRect/>
                      </a:stretch>
                    </p:blipFill>
                    <p:spPr>
                      <a:xfrm>
                        <a:off x="2720975" y="4787900"/>
                        <a:ext cx="2216150" cy="488950"/>
                      </a:xfrm>
                      <a:prstGeom prst="rect">
                        <a:avLst/>
                      </a:prstGeom>
                      <a:noFill/>
                      <a:ln w="38100">
                        <a:noFill/>
                        <a:miter/>
                      </a:ln>
                    </p:spPr>
                  </p:pic>
                </p:oleObj>
              </mc:Fallback>
            </mc:AlternateContent>
          </a:graphicData>
        </a:graphic>
      </p:graphicFrame>
      <p:sp>
        <p:nvSpPr>
          <p:cNvPr id="6150" name="AutoShape 6"/>
          <p:cNvSpPr/>
          <p:nvPr/>
        </p:nvSpPr>
        <p:spPr>
          <a:xfrm>
            <a:off x="2511425" y="5813425"/>
            <a:ext cx="1219200" cy="152400"/>
          </a:xfrm>
          <a:prstGeom prst="rightArrow">
            <a:avLst>
              <a:gd name="adj1" fmla="val 50000"/>
              <a:gd name="adj2" fmla="val 200000"/>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en-US" altLang="en-US" dirty="0">
              <a:latin typeface="Times New Roman" panose="02020603050405020304" pitchFamily="18" charset="0"/>
            </a:endParaRPr>
          </a:p>
        </p:txBody>
      </p:sp>
      <p:graphicFrame>
        <p:nvGraphicFramePr>
          <p:cNvPr id="6148" name="Object 7"/>
          <p:cNvGraphicFramePr>
            <a:graphicFrameLocks noChangeAspect="1"/>
          </p:cNvGraphicFramePr>
          <p:nvPr/>
        </p:nvGraphicFramePr>
        <p:xfrm>
          <a:off x="3940175" y="5395913"/>
          <a:ext cx="6570663" cy="852487"/>
        </p:xfrm>
        <a:graphic>
          <a:graphicData uri="http://schemas.openxmlformats.org/presentationml/2006/ole">
            <mc:AlternateContent xmlns:mc="http://schemas.openxmlformats.org/markup-compatibility/2006">
              <mc:Choice xmlns:v="urn:schemas-microsoft-com:vml" Requires="v">
                <p:oleObj spid="_x0000_s7186" r:id="rId7" imgW="3822700" imgH="495300" progId="Equation.3">
                  <p:embed/>
                </p:oleObj>
              </mc:Choice>
              <mc:Fallback>
                <p:oleObj r:id="rId7" imgW="3822700" imgH="495300" progId="Equation.3">
                  <p:embed/>
                  <p:pic>
                    <p:nvPicPr>
                      <p:cNvPr id="0" name="Picture 3093"/>
                      <p:cNvPicPr/>
                      <p:nvPr/>
                    </p:nvPicPr>
                    <p:blipFill>
                      <a:blip r:embed="rId8"/>
                      <a:stretch>
                        <a:fillRect/>
                      </a:stretch>
                    </p:blipFill>
                    <p:spPr>
                      <a:xfrm>
                        <a:off x="3940175" y="5395913"/>
                        <a:ext cx="6570663" cy="852487"/>
                      </a:xfrm>
                      <a:prstGeom prst="rect">
                        <a:avLst/>
                      </a:prstGeom>
                      <a:noFill/>
                      <a:ln w="38100">
                        <a:noFill/>
                        <a:miter/>
                      </a:ln>
                    </p:spPr>
                  </p:pic>
                </p:oleObj>
              </mc:Fallback>
            </mc:AlternateContent>
          </a:graphicData>
        </a:graphic>
      </p:graphicFrame>
      <p:pic>
        <p:nvPicPr>
          <p:cNvPr id="20486" name="Picture 8" descr="afg011"/>
          <p:cNvPicPr>
            <a:picLocks noChangeAspect="1"/>
          </p:cNvPicPr>
          <p:nvPr/>
        </p:nvPicPr>
        <p:blipFill>
          <a:blip r:embed="rId9"/>
          <a:stretch>
            <a:fillRect/>
          </a:stretch>
        </p:blipFill>
        <p:spPr>
          <a:xfrm>
            <a:off x="7926901" y="1952625"/>
            <a:ext cx="3276600" cy="1509713"/>
          </a:xfrm>
          <a:prstGeom prst="rect">
            <a:avLst/>
          </a:prstGeom>
          <a:noFill/>
          <a:ln w="9525">
            <a:noFill/>
          </a:ln>
        </p:spPr>
      </p:pic>
      <p:sp>
        <p:nvSpPr>
          <p:cNvPr id="20487" name="Rectangle 2"/>
          <p:cNvSpPr>
            <a:spLocks noGrp="1"/>
          </p:cNvSpPr>
          <p:nvPr>
            <p:ph type="title"/>
          </p:nvPr>
        </p:nvSpPr>
        <p:spPr>
          <a:xfrm>
            <a:off x="1435011" y="561975"/>
            <a:ext cx="8394700" cy="1765300"/>
          </a:xfrm>
        </p:spPr>
        <p:txBody>
          <a:bodyPr vert="horz" wrap="square" lIns="91440" tIns="45720" rIns="91440" bIns="45720" anchor="ctr" anchorCtr="0"/>
          <a:lstStyle/>
          <a:p>
            <a:pPr algn="l"/>
            <a:r>
              <a:rPr lang="en-US" altLang="en-US" sz="2400" b="1" dirty="0">
                <a:solidFill>
                  <a:srgbClr val="FF0000"/>
                </a:solidFill>
              </a:rPr>
              <a:t>Example 3</a:t>
            </a:r>
            <a:r>
              <a:rPr lang="en-US" altLang="en-US" sz="2400" dirty="0">
                <a:solidFill>
                  <a:srgbClr val="FF0000"/>
                </a:solidFill>
              </a:rPr>
              <a:t>. </a:t>
            </a:r>
            <a:r>
              <a:rPr lang="en-US" altLang="en-US" sz="1800" dirty="0"/>
              <a:t>Determine the speed of the electron in orbit about </a:t>
            </a:r>
            <a:br>
              <a:rPr lang="en-US" altLang="en-US" sz="1800" dirty="0"/>
            </a:br>
            <a:r>
              <a:rPr lang="en-US" altLang="en-US" sz="1800" dirty="0"/>
              <a:t>                           the nuclear proton at a radius of 5.29x10</a:t>
            </a:r>
            <a:r>
              <a:rPr lang="en-US" altLang="en-US" sz="1800" baseline="30000" dirty="0"/>
              <a:t>-11 </a:t>
            </a:r>
            <a:r>
              <a:rPr lang="en-US" altLang="en-US" sz="1800" dirty="0"/>
              <a:t>m, </a:t>
            </a:r>
            <a:br>
              <a:rPr lang="en-US" altLang="en-US" sz="1800" dirty="0"/>
            </a:br>
            <a:r>
              <a:rPr lang="en-US" altLang="en-US" sz="1800" dirty="0"/>
              <a:t>                           assuming the orbit to be circular  [The Bohr </a:t>
            </a:r>
            <a:br>
              <a:rPr lang="en-US" altLang="en-US" sz="1800" dirty="0"/>
            </a:br>
            <a:r>
              <a:rPr lang="en-US" altLang="en-US" sz="1800" dirty="0"/>
              <a:t>                           model of the hydrogen atom]</a:t>
            </a:r>
            <a:r>
              <a:rPr lang="en-US" altLang="en-US" sz="1800" dirty="0">
                <a:solidFill>
                  <a:schemeClr val="tx1"/>
                </a:solidFill>
              </a:rPr>
              <a:t>?</a:t>
            </a:r>
            <a:r>
              <a:rPr lang="en-US" altLang="en-US" sz="1800" dirty="0">
                <a:solidFill>
                  <a:srgbClr val="FF0000"/>
                </a:solidFill>
              </a:rPr>
              <a:t> </a:t>
            </a:r>
          </a:p>
        </p:txBody>
      </p:sp>
      <p:sp>
        <p:nvSpPr>
          <p:cNvPr id="20488" name="Rectangle 10"/>
          <p:cNvSpPr/>
          <p:nvPr/>
        </p:nvSpPr>
        <p:spPr>
          <a:xfrm>
            <a:off x="2089150" y="3087688"/>
            <a:ext cx="951230" cy="583565"/>
          </a:xfrm>
          <a:prstGeom prst="rect">
            <a:avLst/>
          </a:prstGeom>
          <a:noFill/>
          <a:ln w="9525">
            <a:noFill/>
          </a:ln>
        </p:spPr>
        <p:txBody>
          <a:bodyPr wrap="none">
            <a:spAutoFit/>
          </a:bodyPr>
          <a:lstStyle/>
          <a:p>
            <a:r>
              <a:rPr lang="en-US" altLang="en-US" sz="3200" b="1" dirty="0">
                <a:solidFill>
                  <a:schemeClr val="accent2"/>
                </a:solidFill>
                <a:latin typeface="Times New Roman" panose="02020603050405020304" pitchFamily="18" charset="0"/>
              </a:rPr>
              <a:t>Soln</a:t>
            </a:r>
            <a:endParaRPr lang="en-US" altLang="en-US" sz="3200" dirty="0">
              <a:solidFill>
                <a:schemeClr val="accent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6"/>
          <p:cNvSpPr txBox="1"/>
          <p:nvPr/>
        </p:nvSpPr>
        <p:spPr>
          <a:xfrm>
            <a:off x="2286953" y="1256348"/>
            <a:ext cx="7954962" cy="1337945"/>
          </a:xfrm>
          <a:prstGeom prst="rect">
            <a:avLst/>
          </a:prstGeom>
          <a:noFill/>
          <a:ln w="9525">
            <a:noFill/>
          </a:ln>
        </p:spPr>
        <p:txBody>
          <a:bodyPr>
            <a:spAutoFit/>
          </a:bodyPr>
          <a:lstStyle/>
          <a:p>
            <a:pPr>
              <a:spcBef>
                <a:spcPct val="50000"/>
              </a:spcBef>
            </a:pPr>
            <a:r>
              <a:rPr lang="en-US" altLang="en-US" dirty="0">
                <a:latin typeface="Times New Roman" panose="02020603050405020304" pitchFamily="18" charset="0"/>
              </a:rPr>
              <a:t>Example 2</a:t>
            </a:r>
          </a:p>
          <a:p>
            <a:pPr>
              <a:spcBef>
                <a:spcPct val="50000"/>
              </a:spcBef>
            </a:pPr>
            <a:r>
              <a:rPr lang="en-US" altLang="en-US" dirty="0">
                <a:latin typeface="Times New Roman" panose="02020603050405020304" pitchFamily="18" charset="0"/>
              </a:rPr>
              <a:t>Two 40 gram masses each with a charge of 3</a:t>
            </a:r>
            <a:r>
              <a:rPr lang="el-GR" altLang="en-US" dirty="0">
                <a:latin typeface="Times New Roman" panose="02020603050405020304" pitchFamily="18" charset="0"/>
                <a:cs typeface="Arial" panose="020B0604020202020204" pitchFamily="34" charset="0"/>
              </a:rPr>
              <a:t>μ</a:t>
            </a:r>
            <a:r>
              <a:rPr lang="en-US" altLang="en-US" dirty="0">
                <a:latin typeface="Times New Roman" panose="02020603050405020304" pitchFamily="18" charset="0"/>
                <a:cs typeface="Arial" panose="020B0604020202020204" pitchFamily="34" charset="0"/>
              </a:rPr>
              <a:t>C</a:t>
            </a:r>
            <a:r>
              <a:rPr lang="en-US" altLang="en-US" dirty="0">
                <a:latin typeface="Times New Roman" panose="02020603050405020304" pitchFamily="18" charset="0"/>
              </a:rPr>
              <a:t> are placed 50cm apart.  Compare the gravitational force between the two masses to the electric force between the two masses.  (Ignore the force of the earth on the two masses)</a:t>
            </a:r>
          </a:p>
        </p:txBody>
      </p:sp>
      <p:grpSp>
        <p:nvGrpSpPr>
          <p:cNvPr id="16405" name="Group 21"/>
          <p:cNvGrpSpPr/>
          <p:nvPr/>
        </p:nvGrpSpPr>
        <p:grpSpPr>
          <a:xfrm>
            <a:off x="4057650" y="3265488"/>
            <a:ext cx="4705350" cy="1006475"/>
            <a:chOff x="1596" y="2057"/>
            <a:chExt cx="2964" cy="634"/>
          </a:xfrm>
        </p:grpSpPr>
        <p:grpSp>
          <p:nvGrpSpPr>
            <p:cNvPr id="21508" name="Group 17"/>
            <p:cNvGrpSpPr/>
            <p:nvPr/>
          </p:nvGrpSpPr>
          <p:grpSpPr>
            <a:xfrm>
              <a:off x="1596" y="2080"/>
              <a:ext cx="756" cy="338"/>
              <a:chOff x="1596" y="2080"/>
              <a:chExt cx="756" cy="338"/>
            </a:xfrm>
          </p:grpSpPr>
          <p:sp>
            <p:nvSpPr>
              <p:cNvPr id="21514" name="Oval 9"/>
              <p:cNvSpPr/>
              <p:nvPr/>
            </p:nvSpPr>
            <p:spPr>
              <a:xfrm>
                <a:off x="1596" y="2080"/>
                <a:ext cx="366" cy="33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21515" name="Text Box 10"/>
              <p:cNvSpPr txBox="1"/>
              <p:nvPr/>
            </p:nvSpPr>
            <p:spPr>
              <a:xfrm>
                <a:off x="1641" y="2134"/>
                <a:ext cx="711" cy="261"/>
              </a:xfrm>
              <a:prstGeom prst="rect">
                <a:avLst/>
              </a:prstGeom>
              <a:noFill/>
              <a:ln w="9525">
                <a:noFill/>
              </a:ln>
            </p:spPr>
            <p:txBody>
              <a:bodyPr>
                <a:spAutoFit/>
              </a:bodyPr>
              <a:lstStyle/>
              <a:p>
                <a:pPr>
                  <a:lnSpc>
                    <a:spcPct val="50000"/>
                  </a:lnSpc>
                  <a:spcBef>
                    <a:spcPct val="50000"/>
                  </a:spcBef>
                </a:pPr>
                <a:r>
                  <a:rPr lang="en-US" altLang="en-US" sz="1400" b="1" dirty="0">
                    <a:latin typeface="Times New Roman" panose="02020603050405020304" pitchFamily="18" charset="0"/>
                  </a:rPr>
                  <a:t>3</a:t>
                </a:r>
                <a:r>
                  <a:rPr lang="el-GR" altLang="en-US" sz="1400" b="1" dirty="0">
                    <a:latin typeface="Times New Roman" panose="02020603050405020304" pitchFamily="18" charset="0"/>
                    <a:cs typeface="Arial" panose="020B0604020202020204" pitchFamily="34" charset="0"/>
                  </a:rPr>
                  <a:t>μ</a:t>
                </a:r>
                <a:r>
                  <a:rPr lang="en-US" altLang="en-US" sz="1400" b="1" dirty="0">
                    <a:latin typeface="Times New Roman" panose="02020603050405020304" pitchFamily="18" charset="0"/>
                    <a:cs typeface="Arial" panose="020B0604020202020204" pitchFamily="34" charset="0"/>
                  </a:rPr>
                  <a:t>C</a:t>
                </a:r>
              </a:p>
              <a:p>
                <a:pPr>
                  <a:lnSpc>
                    <a:spcPct val="50000"/>
                  </a:lnSpc>
                  <a:spcBef>
                    <a:spcPct val="50000"/>
                  </a:spcBef>
                </a:pPr>
                <a:r>
                  <a:rPr lang="en-US" altLang="en-US" sz="1400" b="1" dirty="0">
                    <a:latin typeface="Times New Roman" panose="02020603050405020304" pitchFamily="18" charset="0"/>
                    <a:cs typeface="Arial" panose="020B0604020202020204" pitchFamily="34" charset="0"/>
                  </a:rPr>
                  <a:t>40g</a:t>
                </a:r>
                <a:endParaRPr lang="el-GR" altLang="en-US" sz="1400" b="1" dirty="0">
                  <a:latin typeface="Times New Roman" panose="02020603050405020304" pitchFamily="18" charset="0"/>
                  <a:ea typeface="Arial" panose="020B0604020202020204" pitchFamily="34" charset="0"/>
                </a:endParaRPr>
              </a:p>
            </p:txBody>
          </p:sp>
        </p:grpSp>
        <p:sp>
          <p:nvSpPr>
            <p:cNvPr id="21509" name="Line 15"/>
            <p:cNvSpPr/>
            <p:nvPr/>
          </p:nvSpPr>
          <p:spPr>
            <a:xfrm flipV="1">
              <a:off x="1756" y="2487"/>
              <a:ext cx="2249" cy="0"/>
            </a:xfrm>
            <a:prstGeom prst="line">
              <a:avLst/>
            </a:prstGeom>
            <a:ln w="9525" cap="flat" cmpd="sng">
              <a:solidFill>
                <a:schemeClr val="tx1"/>
              </a:solidFill>
              <a:prstDash val="solid"/>
              <a:headEnd type="triangle" w="med" len="med"/>
              <a:tailEnd type="triangle" w="med" len="med"/>
            </a:ln>
          </p:spPr>
        </p:sp>
        <p:sp>
          <p:nvSpPr>
            <p:cNvPr id="21510" name="Text Box 16"/>
            <p:cNvSpPr txBox="1"/>
            <p:nvPr/>
          </p:nvSpPr>
          <p:spPr>
            <a:xfrm>
              <a:off x="2689" y="2459"/>
              <a:ext cx="594" cy="232"/>
            </a:xfrm>
            <a:prstGeom prst="rect">
              <a:avLst/>
            </a:prstGeom>
            <a:noFill/>
            <a:ln w="9525">
              <a:noFill/>
            </a:ln>
          </p:spPr>
          <p:txBody>
            <a:bodyPr>
              <a:spAutoFit/>
            </a:bodyPr>
            <a:lstStyle/>
            <a:p>
              <a:pPr>
                <a:spcBef>
                  <a:spcPct val="50000"/>
                </a:spcBef>
              </a:pPr>
              <a:r>
                <a:rPr lang="en-US" altLang="en-US" dirty="0">
                  <a:latin typeface="Times New Roman" panose="02020603050405020304" pitchFamily="18" charset="0"/>
                </a:rPr>
                <a:t>50cm</a:t>
              </a:r>
            </a:p>
          </p:txBody>
        </p:sp>
        <p:grpSp>
          <p:nvGrpSpPr>
            <p:cNvPr id="21511" name="Group 18"/>
            <p:cNvGrpSpPr/>
            <p:nvPr/>
          </p:nvGrpSpPr>
          <p:grpSpPr>
            <a:xfrm>
              <a:off x="3804" y="2057"/>
              <a:ext cx="756" cy="338"/>
              <a:chOff x="1596" y="2080"/>
              <a:chExt cx="756" cy="338"/>
            </a:xfrm>
          </p:grpSpPr>
          <p:sp>
            <p:nvSpPr>
              <p:cNvPr id="21512" name="Oval 19"/>
              <p:cNvSpPr/>
              <p:nvPr/>
            </p:nvSpPr>
            <p:spPr>
              <a:xfrm>
                <a:off x="1596" y="2080"/>
                <a:ext cx="366" cy="338"/>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21513" name="Text Box 20"/>
              <p:cNvSpPr txBox="1"/>
              <p:nvPr/>
            </p:nvSpPr>
            <p:spPr>
              <a:xfrm>
                <a:off x="1641" y="2134"/>
                <a:ext cx="711" cy="261"/>
              </a:xfrm>
              <a:prstGeom prst="rect">
                <a:avLst/>
              </a:prstGeom>
              <a:noFill/>
              <a:ln w="9525">
                <a:noFill/>
              </a:ln>
            </p:spPr>
            <p:txBody>
              <a:bodyPr>
                <a:spAutoFit/>
              </a:bodyPr>
              <a:lstStyle/>
              <a:p>
                <a:pPr>
                  <a:lnSpc>
                    <a:spcPct val="50000"/>
                  </a:lnSpc>
                  <a:spcBef>
                    <a:spcPct val="50000"/>
                  </a:spcBef>
                </a:pPr>
                <a:r>
                  <a:rPr lang="en-US" altLang="en-US" sz="1400" b="1" dirty="0">
                    <a:latin typeface="Times New Roman" panose="02020603050405020304" pitchFamily="18" charset="0"/>
                  </a:rPr>
                  <a:t>3</a:t>
                </a:r>
                <a:r>
                  <a:rPr lang="el-GR" altLang="en-US" sz="1400" b="1" dirty="0">
                    <a:latin typeface="Times New Roman" panose="02020603050405020304" pitchFamily="18" charset="0"/>
                    <a:cs typeface="Arial" panose="020B0604020202020204" pitchFamily="34" charset="0"/>
                  </a:rPr>
                  <a:t>μ</a:t>
                </a:r>
                <a:r>
                  <a:rPr lang="en-US" altLang="en-US" sz="1400" b="1" dirty="0">
                    <a:latin typeface="Times New Roman" panose="02020603050405020304" pitchFamily="18" charset="0"/>
                    <a:cs typeface="Arial" panose="020B0604020202020204" pitchFamily="34" charset="0"/>
                  </a:rPr>
                  <a:t>C</a:t>
                </a:r>
              </a:p>
              <a:p>
                <a:pPr>
                  <a:lnSpc>
                    <a:spcPct val="50000"/>
                  </a:lnSpc>
                  <a:spcBef>
                    <a:spcPct val="50000"/>
                  </a:spcBef>
                </a:pPr>
                <a:r>
                  <a:rPr lang="en-US" altLang="en-US" sz="1400" b="1" dirty="0">
                    <a:latin typeface="Times New Roman" panose="02020603050405020304" pitchFamily="18" charset="0"/>
                    <a:cs typeface="Arial" panose="020B0604020202020204" pitchFamily="34" charset="0"/>
                  </a:rPr>
                  <a:t>40g</a:t>
                </a:r>
                <a:endParaRPr lang="el-GR" altLang="en-US" sz="1400" b="1" dirty="0">
                  <a:latin typeface="Times New Roman" panose="02020603050405020304" pitchFamily="18" charset="0"/>
                  <a:ea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405"/>
                                        </p:tgtEl>
                                        <p:attrNameLst>
                                          <p:attrName>style.visibility</p:attrName>
                                        </p:attrNameLst>
                                      </p:cBhvr>
                                      <p:to>
                                        <p:strVal val="visible"/>
                                      </p:to>
                                    </p:set>
                                    <p:animEffect transition="in" filter="dissolve">
                                      <p:cBhvr>
                                        <p:cTn id="7" dur="500"/>
                                        <p:tgtEl>
                                          <p:spTgt spid="16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8" name="Object 4"/>
          <p:cNvGraphicFramePr>
            <a:graphicFrameLocks noChangeAspect="1"/>
          </p:cNvGraphicFramePr>
          <p:nvPr/>
        </p:nvGraphicFramePr>
        <p:xfrm>
          <a:off x="2233930" y="928688"/>
          <a:ext cx="2333625" cy="1096962"/>
        </p:xfrm>
        <a:graphic>
          <a:graphicData uri="http://schemas.openxmlformats.org/presentationml/2006/ole">
            <mc:AlternateContent xmlns:mc="http://schemas.openxmlformats.org/markup-compatibility/2006">
              <mc:Choice xmlns:v="urn:schemas-microsoft-com:vml" Requires="v">
                <p:oleObj spid="_x0000_s8217" r:id="rId3" imgW="837565" imgH="393700" progId="Equation.3">
                  <p:embed/>
                </p:oleObj>
              </mc:Choice>
              <mc:Fallback>
                <p:oleObj r:id="rId3" imgW="837565" imgH="393700" progId="Equation.3">
                  <p:embed/>
                  <p:pic>
                    <p:nvPicPr>
                      <p:cNvPr id="0" name="Picture 3096"/>
                      <p:cNvPicPr/>
                      <p:nvPr/>
                    </p:nvPicPr>
                    <p:blipFill>
                      <a:blip r:embed="rId4"/>
                      <a:stretch>
                        <a:fillRect/>
                      </a:stretch>
                    </p:blipFill>
                    <p:spPr>
                      <a:xfrm>
                        <a:off x="2233930" y="928688"/>
                        <a:ext cx="2333625" cy="1096962"/>
                      </a:xfrm>
                      <a:prstGeom prst="rect">
                        <a:avLst/>
                      </a:prstGeom>
                      <a:noFill/>
                      <a:ln w="38100">
                        <a:noFill/>
                        <a:miter/>
                      </a:ln>
                    </p:spPr>
                  </p:pic>
                </p:oleObj>
              </mc:Fallback>
            </mc:AlternateContent>
          </a:graphicData>
        </a:graphic>
      </p:graphicFrame>
      <p:graphicFrame>
        <p:nvGraphicFramePr>
          <p:cNvPr id="21509" name="Object 5"/>
          <p:cNvGraphicFramePr>
            <a:graphicFrameLocks noChangeAspect="1"/>
          </p:cNvGraphicFramePr>
          <p:nvPr/>
        </p:nvGraphicFramePr>
        <p:xfrm>
          <a:off x="2389505" y="2035175"/>
          <a:ext cx="4092575" cy="1174750"/>
        </p:xfrm>
        <a:graphic>
          <a:graphicData uri="http://schemas.openxmlformats.org/presentationml/2006/ole">
            <mc:AlternateContent xmlns:mc="http://schemas.openxmlformats.org/markup-compatibility/2006">
              <mc:Choice xmlns:v="urn:schemas-microsoft-com:vml" Requires="v">
                <p:oleObj spid="_x0000_s8218" r:id="rId5" imgW="1460500" imgH="419100" progId="Equation.3">
                  <p:embed/>
                </p:oleObj>
              </mc:Choice>
              <mc:Fallback>
                <p:oleObj r:id="rId5" imgW="1460500" imgH="419100" progId="Equation.3">
                  <p:embed/>
                  <p:pic>
                    <p:nvPicPr>
                      <p:cNvPr id="0" name="Picture 3101"/>
                      <p:cNvPicPr/>
                      <p:nvPr/>
                    </p:nvPicPr>
                    <p:blipFill>
                      <a:blip r:embed="rId6"/>
                      <a:stretch>
                        <a:fillRect/>
                      </a:stretch>
                    </p:blipFill>
                    <p:spPr>
                      <a:xfrm>
                        <a:off x="2389505" y="2035175"/>
                        <a:ext cx="4092575" cy="1174750"/>
                      </a:xfrm>
                      <a:prstGeom prst="rect">
                        <a:avLst/>
                      </a:prstGeom>
                      <a:noFill/>
                      <a:ln w="38100">
                        <a:noFill/>
                        <a:miter/>
                      </a:ln>
                    </p:spPr>
                  </p:pic>
                </p:oleObj>
              </mc:Fallback>
            </mc:AlternateContent>
          </a:graphicData>
        </a:graphic>
      </p:graphicFrame>
      <p:graphicFrame>
        <p:nvGraphicFramePr>
          <p:cNvPr id="21510" name="Object 6"/>
          <p:cNvGraphicFramePr>
            <a:graphicFrameLocks noChangeAspect="1"/>
          </p:cNvGraphicFramePr>
          <p:nvPr/>
        </p:nvGraphicFramePr>
        <p:xfrm>
          <a:off x="6796405" y="2198688"/>
          <a:ext cx="2806700" cy="582612"/>
        </p:xfrm>
        <a:graphic>
          <a:graphicData uri="http://schemas.openxmlformats.org/presentationml/2006/ole">
            <mc:AlternateContent xmlns:mc="http://schemas.openxmlformats.org/markup-compatibility/2006">
              <mc:Choice xmlns:v="urn:schemas-microsoft-com:vml" Requires="v">
                <p:oleObj spid="_x0000_s8219" r:id="rId7" imgW="977265" imgH="203200" progId="Equation.3">
                  <p:embed/>
                </p:oleObj>
              </mc:Choice>
              <mc:Fallback>
                <p:oleObj r:id="rId7" imgW="977265" imgH="203200" progId="Equation.3">
                  <p:embed/>
                  <p:pic>
                    <p:nvPicPr>
                      <p:cNvPr id="0" name="Picture 3097"/>
                      <p:cNvPicPr/>
                      <p:nvPr/>
                    </p:nvPicPr>
                    <p:blipFill>
                      <a:blip r:embed="rId8"/>
                      <a:stretch>
                        <a:fillRect/>
                      </a:stretch>
                    </p:blipFill>
                    <p:spPr>
                      <a:xfrm>
                        <a:off x="6796405" y="2198688"/>
                        <a:ext cx="2806700" cy="582612"/>
                      </a:xfrm>
                      <a:prstGeom prst="rect">
                        <a:avLst/>
                      </a:prstGeom>
                      <a:noFill/>
                      <a:ln w="38100">
                        <a:noFill/>
                        <a:miter/>
                      </a:ln>
                    </p:spPr>
                  </p:pic>
                </p:oleObj>
              </mc:Fallback>
            </mc:AlternateContent>
          </a:graphicData>
        </a:graphic>
      </p:graphicFrame>
      <p:graphicFrame>
        <p:nvGraphicFramePr>
          <p:cNvPr id="21511" name="Object 7"/>
          <p:cNvGraphicFramePr>
            <a:graphicFrameLocks noChangeAspect="1"/>
          </p:cNvGraphicFramePr>
          <p:nvPr/>
        </p:nvGraphicFramePr>
        <p:xfrm>
          <a:off x="2481580" y="3622675"/>
          <a:ext cx="2085975" cy="1096963"/>
        </p:xfrm>
        <a:graphic>
          <a:graphicData uri="http://schemas.openxmlformats.org/presentationml/2006/ole">
            <mc:AlternateContent xmlns:mc="http://schemas.openxmlformats.org/markup-compatibility/2006">
              <mc:Choice xmlns:v="urn:schemas-microsoft-com:vml" Requires="v">
                <p:oleObj spid="_x0000_s8220" r:id="rId9" imgW="748665" imgH="393700" progId="Equation.3">
                  <p:embed/>
                </p:oleObj>
              </mc:Choice>
              <mc:Fallback>
                <p:oleObj r:id="rId9" imgW="748665" imgH="393700" progId="Equation.3">
                  <p:embed/>
                  <p:pic>
                    <p:nvPicPr>
                      <p:cNvPr id="0" name="Picture 3098"/>
                      <p:cNvPicPr/>
                      <p:nvPr/>
                    </p:nvPicPr>
                    <p:blipFill>
                      <a:blip r:embed="rId10"/>
                      <a:stretch>
                        <a:fillRect/>
                      </a:stretch>
                    </p:blipFill>
                    <p:spPr>
                      <a:xfrm>
                        <a:off x="2481580" y="3622675"/>
                        <a:ext cx="2085975" cy="1096963"/>
                      </a:xfrm>
                      <a:prstGeom prst="rect">
                        <a:avLst/>
                      </a:prstGeom>
                      <a:noFill/>
                      <a:ln w="38100">
                        <a:noFill/>
                        <a:miter/>
                      </a:ln>
                    </p:spPr>
                  </p:pic>
                </p:oleObj>
              </mc:Fallback>
            </mc:AlternateContent>
          </a:graphicData>
        </a:graphic>
      </p:graphicFrame>
      <p:graphicFrame>
        <p:nvGraphicFramePr>
          <p:cNvPr id="21512" name="Object 8"/>
          <p:cNvGraphicFramePr>
            <a:graphicFrameLocks noChangeAspect="1"/>
          </p:cNvGraphicFramePr>
          <p:nvPr/>
        </p:nvGraphicFramePr>
        <p:xfrm>
          <a:off x="2360930" y="4692650"/>
          <a:ext cx="5053013" cy="1246188"/>
        </p:xfrm>
        <a:graphic>
          <a:graphicData uri="http://schemas.openxmlformats.org/presentationml/2006/ole">
            <mc:AlternateContent xmlns:mc="http://schemas.openxmlformats.org/markup-compatibility/2006">
              <mc:Choice xmlns:v="urn:schemas-microsoft-com:vml" Requires="v">
                <p:oleObj spid="_x0000_s8221" r:id="rId11" imgW="1803400" imgH="444500" progId="Equation.3">
                  <p:embed/>
                </p:oleObj>
              </mc:Choice>
              <mc:Fallback>
                <p:oleObj r:id="rId11" imgW="1803400" imgH="444500" progId="Equation.3">
                  <p:embed/>
                  <p:pic>
                    <p:nvPicPr>
                      <p:cNvPr id="0" name="Picture 3099"/>
                      <p:cNvPicPr/>
                      <p:nvPr/>
                    </p:nvPicPr>
                    <p:blipFill>
                      <a:blip r:embed="rId12"/>
                      <a:stretch>
                        <a:fillRect/>
                      </a:stretch>
                    </p:blipFill>
                    <p:spPr>
                      <a:xfrm>
                        <a:off x="2360930" y="4692650"/>
                        <a:ext cx="5053013" cy="1246188"/>
                      </a:xfrm>
                      <a:prstGeom prst="rect">
                        <a:avLst/>
                      </a:prstGeom>
                      <a:noFill/>
                      <a:ln w="38100">
                        <a:noFill/>
                        <a:miter/>
                      </a:ln>
                    </p:spPr>
                  </p:pic>
                </p:oleObj>
              </mc:Fallback>
            </mc:AlternateContent>
          </a:graphicData>
        </a:graphic>
      </p:graphicFrame>
      <p:graphicFrame>
        <p:nvGraphicFramePr>
          <p:cNvPr id="21513" name="Object 9"/>
          <p:cNvGraphicFramePr>
            <a:graphicFrameLocks noChangeAspect="1"/>
          </p:cNvGraphicFramePr>
          <p:nvPr/>
        </p:nvGraphicFramePr>
        <p:xfrm>
          <a:off x="7701280" y="5029200"/>
          <a:ext cx="1822450" cy="509588"/>
        </p:xfrm>
        <a:graphic>
          <a:graphicData uri="http://schemas.openxmlformats.org/presentationml/2006/ole">
            <mc:AlternateContent xmlns:mc="http://schemas.openxmlformats.org/markup-compatibility/2006">
              <mc:Choice xmlns:v="urn:schemas-microsoft-com:vml" Requires="v">
                <p:oleObj spid="_x0000_s8222" r:id="rId13" imgW="634365" imgH="177800" progId="Equation.3">
                  <p:embed/>
                </p:oleObj>
              </mc:Choice>
              <mc:Fallback>
                <p:oleObj r:id="rId13" imgW="634365" imgH="177800" progId="Equation.3">
                  <p:embed/>
                  <p:pic>
                    <p:nvPicPr>
                      <p:cNvPr id="0" name="Picture 3100"/>
                      <p:cNvPicPr/>
                      <p:nvPr/>
                    </p:nvPicPr>
                    <p:blipFill>
                      <a:blip r:embed="rId14"/>
                      <a:stretch>
                        <a:fillRect/>
                      </a:stretch>
                    </p:blipFill>
                    <p:spPr>
                      <a:xfrm>
                        <a:off x="7701280" y="5029200"/>
                        <a:ext cx="1822450" cy="509588"/>
                      </a:xfrm>
                      <a:prstGeom prst="rect">
                        <a:avLst/>
                      </a:prstGeom>
                      <a:noFill/>
                      <a:ln w="38100">
                        <a:noFill/>
                        <a:miter/>
                      </a:ln>
                    </p:spPr>
                  </p:pic>
                </p:oleObj>
              </mc:Fallback>
            </mc:AlternateContent>
          </a:graphicData>
        </a:graphic>
      </p:graphicFrame>
      <p:sp>
        <p:nvSpPr>
          <p:cNvPr id="21514" name="Line 10"/>
          <p:cNvSpPr/>
          <p:nvPr/>
        </p:nvSpPr>
        <p:spPr>
          <a:xfrm>
            <a:off x="2394268" y="3530600"/>
            <a:ext cx="7691437" cy="0"/>
          </a:xfrm>
          <a:prstGeom prst="line">
            <a:avLst/>
          </a:prstGeom>
          <a:ln w="38100" cap="flat" cmpd="sng">
            <a:solidFill>
              <a:schemeClr val="tx1"/>
            </a:solidFill>
            <a:prstDash val="solid"/>
            <a:headEnd type="none" w="med" len="med"/>
            <a:tailEnd type="none" w="med" len="med"/>
          </a:ln>
        </p:spPr>
      </p:sp>
      <p:sp>
        <p:nvSpPr>
          <p:cNvPr id="21515" name="Text Box 11"/>
          <p:cNvSpPr txBox="1"/>
          <p:nvPr/>
        </p:nvSpPr>
        <p:spPr>
          <a:xfrm>
            <a:off x="2683193" y="6129338"/>
            <a:ext cx="7315200" cy="368300"/>
          </a:xfrm>
          <a:prstGeom prst="rect">
            <a:avLst/>
          </a:prstGeom>
          <a:noFill/>
          <a:ln w="9525">
            <a:noFill/>
          </a:ln>
        </p:spPr>
        <p:txBody>
          <a:bodyPr>
            <a:spAutoFit/>
          </a:bodyPr>
          <a:lstStyle/>
          <a:p>
            <a:pPr algn="ctr">
              <a:spcBef>
                <a:spcPct val="50000"/>
              </a:spcBef>
            </a:pPr>
            <a:r>
              <a:rPr lang="en-US" altLang="en-US" dirty="0">
                <a:latin typeface="Times New Roman" panose="02020603050405020304" pitchFamily="18" charset="0"/>
              </a:rPr>
              <a:t>The electric force is much greater than the gravitational force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dissolve">
                                      <p:cBhvr>
                                        <p:cTn id="7" dur="500"/>
                                        <p:tgtEl>
                                          <p:spTgt spid="215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dissolve">
                                      <p:cBhvr>
                                        <p:cTn id="12" dur="500"/>
                                        <p:tgtEl>
                                          <p:spTgt spid="2150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510"/>
                                        </p:tgtEl>
                                        <p:attrNameLst>
                                          <p:attrName>style.visibility</p:attrName>
                                        </p:attrNameLst>
                                      </p:cBhvr>
                                      <p:to>
                                        <p:strVal val="visible"/>
                                      </p:to>
                                    </p:set>
                                    <p:animEffect transition="in" filter="dissolve">
                                      <p:cBhvr>
                                        <p:cTn id="17" dur="500"/>
                                        <p:tgtEl>
                                          <p:spTgt spid="215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1514"/>
                                        </p:tgtEl>
                                        <p:attrNameLst>
                                          <p:attrName>style.visibility</p:attrName>
                                        </p:attrNameLst>
                                      </p:cBhvr>
                                      <p:to>
                                        <p:strVal val="visible"/>
                                      </p:to>
                                    </p:set>
                                    <p:animEffect transition="in" filter="dissolve">
                                      <p:cBhvr>
                                        <p:cTn id="22" dur="500"/>
                                        <p:tgtEl>
                                          <p:spTgt spid="215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1511"/>
                                        </p:tgtEl>
                                        <p:attrNameLst>
                                          <p:attrName>style.visibility</p:attrName>
                                        </p:attrNameLst>
                                      </p:cBhvr>
                                      <p:to>
                                        <p:strVal val="visible"/>
                                      </p:to>
                                    </p:set>
                                    <p:animEffect transition="in" filter="dissolve">
                                      <p:cBhvr>
                                        <p:cTn id="27" dur="500"/>
                                        <p:tgtEl>
                                          <p:spTgt spid="215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1512"/>
                                        </p:tgtEl>
                                        <p:attrNameLst>
                                          <p:attrName>style.visibility</p:attrName>
                                        </p:attrNameLst>
                                      </p:cBhvr>
                                      <p:to>
                                        <p:strVal val="visible"/>
                                      </p:to>
                                    </p:set>
                                    <p:animEffect transition="in" filter="dissolve">
                                      <p:cBhvr>
                                        <p:cTn id="32" dur="500"/>
                                        <p:tgtEl>
                                          <p:spTgt spid="2151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1513"/>
                                        </p:tgtEl>
                                        <p:attrNameLst>
                                          <p:attrName>style.visibility</p:attrName>
                                        </p:attrNameLst>
                                      </p:cBhvr>
                                      <p:to>
                                        <p:strVal val="visible"/>
                                      </p:to>
                                    </p:set>
                                    <p:animEffect transition="in" filter="dissolve">
                                      <p:cBhvr>
                                        <p:cTn id="37" dur="500"/>
                                        <p:tgtEl>
                                          <p:spTgt spid="2151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1515"/>
                                        </p:tgtEl>
                                        <p:attrNameLst>
                                          <p:attrName>style.visibility</p:attrName>
                                        </p:attrNameLst>
                                      </p:cBhvr>
                                      <p:to>
                                        <p:strVal val="visible"/>
                                      </p:to>
                                    </p:set>
                                    <p:animEffect transition="in" filter="dissolve">
                                      <p:cBhvr>
                                        <p:cTn id="42" dur="500"/>
                                        <p:tgtEl>
                                          <p:spTgt spid="21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Course Details</a:t>
            </a:r>
          </a:p>
        </p:txBody>
      </p:sp>
      <p:sp>
        <p:nvSpPr>
          <p:cNvPr id="3" name="Content Placeholder 2"/>
          <p:cNvSpPr>
            <a:spLocks noGrp="1"/>
          </p:cNvSpPr>
          <p:nvPr>
            <p:ph idx="1"/>
          </p:nvPr>
        </p:nvSpPr>
        <p:spPr/>
        <p:txBody>
          <a:bodyPr/>
          <a:lstStyle/>
          <a:p>
            <a:r>
              <a:rPr lang="en-US"/>
              <a:t>Credit Hours 3 (2+1)</a:t>
            </a:r>
          </a:p>
          <a:p>
            <a:r>
              <a:rPr lang="en-US"/>
              <a:t>No Pre-requisites </a:t>
            </a:r>
          </a:p>
          <a:p>
            <a:r>
              <a:rPr lang="en-US"/>
              <a:t>Course Leader: Dr. Naveed Ahmad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p:nvPr/>
        </p:nvSpPr>
        <p:spPr>
          <a:xfrm>
            <a:off x="2116138" y="355600"/>
            <a:ext cx="7940675" cy="3846195"/>
          </a:xfrm>
          <a:prstGeom prst="rect">
            <a:avLst/>
          </a:prstGeom>
          <a:noFill/>
          <a:ln w="9525">
            <a:noFill/>
          </a:ln>
        </p:spPr>
        <p:txBody>
          <a:bodyPr>
            <a:spAutoFit/>
          </a:bodyPr>
          <a:lstStyle/>
          <a:p>
            <a:r>
              <a:rPr lang="en-US" altLang="en-US" sz="2800" b="1" dirty="0">
                <a:latin typeface="Times New Roman" panose="02020603050405020304" pitchFamily="18" charset="0"/>
              </a:rPr>
              <a:t>Coulomb’s law (vector formulation) </a:t>
            </a:r>
          </a:p>
          <a:p>
            <a:endParaRPr lang="en-US" altLang="en-US" dirty="0">
              <a:latin typeface="Times New Roman" panose="02020603050405020304" pitchFamily="18" charset="0"/>
            </a:endParaRPr>
          </a:p>
          <a:p>
            <a:r>
              <a:rPr lang="en-US" altLang="en-US" dirty="0">
                <a:latin typeface="Times New Roman" panose="02020603050405020304" pitchFamily="18" charset="0"/>
              </a:rPr>
              <a:t>Consider two fixed point charges.  One is located at</a:t>
            </a:r>
            <a:r>
              <a:rPr lang="en-US" altLang="en-US" b="1" dirty="0">
                <a:latin typeface="Times New Roman" panose="02020603050405020304" pitchFamily="18" charset="0"/>
              </a:rPr>
              <a:t> r</a:t>
            </a:r>
            <a:r>
              <a:rPr lang="en-US" altLang="en-US" baseline="-25000" dirty="0">
                <a:latin typeface="Times New Roman" panose="02020603050405020304" pitchFamily="18" charset="0"/>
              </a:rPr>
              <a:t>1</a:t>
            </a:r>
            <a:r>
              <a:rPr lang="en-US" altLang="en-US" dirty="0">
                <a:latin typeface="Times New Roman" panose="02020603050405020304" pitchFamily="18" charset="0"/>
              </a:rPr>
              <a:t> and has charge q</a:t>
            </a:r>
            <a:r>
              <a:rPr lang="en-US" altLang="en-US" baseline="-25000" dirty="0">
                <a:latin typeface="Times New Roman" panose="02020603050405020304" pitchFamily="18" charset="0"/>
              </a:rPr>
              <a:t>1</a:t>
            </a:r>
            <a:r>
              <a:rPr lang="en-US" altLang="en-US" dirty="0">
                <a:latin typeface="Times New Roman" panose="02020603050405020304" pitchFamily="18" charset="0"/>
              </a:rPr>
              <a:t>; the other is located at</a:t>
            </a:r>
            <a:r>
              <a:rPr lang="en-US" altLang="en-US" b="1" dirty="0">
                <a:latin typeface="Times New Roman" panose="02020603050405020304" pitchFamily="18" charset="0"/>
              </a:rPr>
              <a:t> r</a:t>
            </a:r>
            <a:r>
              <a:rPr lang="en-US" altLang="en-US" baseline="-25000" dirty="0">
                <a:latin typeface="Times New Roman" panose="02020603050405020304" pitchFamily="18" charset="0"/>
              </a:rPr>
              <a:t>2</a:t>
            </a:r>
            <a:r>
              <a:rPr lang="en-US" altLang="en-US" dirty="0">
                <a:latin typeface="Times New Roman" panose="02020603050405020304" pitchFamily="18" charset="0"/>
              </a:rPr>
              <a:t> and has charge q</a:t>
            </a:r>
            <a:r>
              <a:rPr lang="en-US" altLang="en-US" baseline="-25000" dirty="0">
                <a:latin typeface="Times New Roman" panose="02020603050405020304" pitchFamily="18" charset="0"/>
              </a:rPr>
              <a:t>2</a:t>
            </a:r>
            <a:r>
              <a:rPr lang="en-US" altLang="en-US" dirty="0">
                <a:latin typeface="Times New Roman" panose="02020603050405020304" pitchFamily="18" charset="0"/>
              </a:rPr>
              <a:t>.  The force of the charge located at </a:t>
            </a:r>
            <a:r>
              <a:rPr lang="en-US" altLang="en-US" b="1" dirty="0">
                <a:latin typeface="Times New Roman" panose="02020603050405020304" pitchFamily="18" charset="0"/>
              </a:rPr>
              <a:t>r</a:t>
            </a:r>
            <a:r>
              <a:rPr lang="en-US" altLang="en-US" baseline="-25000" dirty="0">
                <a:latin typeface="Times New Roman" panose="02020603050405020304" pitchFamily="18" charset="0"/>
              </a:rPr>
              <a:t>1</a:t>
            </a:r>
            <a:r>
              <a:rPr lang="en-US" altLang="en-US" dirty="0">
                <a:latin typeface="Times New Roman" panose="02020603050405020304" pitchFamily="18" charset="0"/>
              </a:rPr>
              <a:t> on the charge at </a:t>
            </a:r>
            <a:r>
              <a:rPr lang="en-US" altLang="en-US" b="1" dirty="0">
                <a:latin typeface="Times New Roman" panose="02020603050405020304" pitchFamily="18" charset="0"/>
              </a:rPr>
              <a:t>r</a:t>
            </a:r>
            <a:r>
              <a:rPr lang="en-US" altLang="en-US" baseline="-25000" dirty="0">
                <a:latin typeface="Times New Roman" panose="02020603050405020304" pitchFamily="18" charset="0"/>
              </a:rPr>
              <a:t>2 </a:t>
            </a:r>
            <a:r>
              <a:rPr lang="en-US" altLang="en-US" dirty="0">
                <a:latin typeface="Times New Roman" panose="02020603050405020304" pitchFamily="18" charset="0"/>
              </a:rPr>
              <a:t>is</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r>
              <a:rPr lang="en-US" altLang="en-US" dirty="0">
                <a:latin typeface="Times New Roman" panose="02020603050405020304" pitchFamily="18" charset="0"/>
              </a:rPr>
              <a:t>where      is a unit vector pointing from </a:t>
            </a:r>
            <a:r>
              <a:rPr lang="en-US" altLang="en-US" b="1" dirty="0">
                <a:latin typeface="Times New Roman" panose="02020603050405020304" pitchFamily="18" charset="0"/>
              </a:rPr>
              <a:t>r</a:t>
            </a:r>
            <a:r>
              <a:rPr lang="en-US" altLang="en-US" baseline="-25000" dirty="0">
                <a:latin typeface="Times New Roman" panose="02020603050405020304" pitchFamily="18" charset="0"/>
              </a:rPr>
              <a:t>1</a:t>
            </a:r>
            <a:r>
              <a:rPr lang="en-US" altLang="en-US" dirty="0">
                <a:latin typeface="Times New Roman" panose="02020603050405020304" pitchFamily="18" charset="0"/>
              </a:rPr>
              <a:t> to </a:t>
            </a:r>
            <a:r>
              <a:rPr lang="en-US" altLang="en-US" b="1" dirty="0">
                <a:latin typeface="Times New Roman" panose="02020603050405020304" pitchFamily="18" charset="0"/>
              </a:rPr>
              <a:t>r</a:t>
            </a:r>
            <a:r>
              <a:rPr lang="en-US" altLang="en-US" baseline="-25000" dirty="0">
                <a:latin typeface="Times New Roman" panose="02020603050405020304" pitchFamily="18" charset="0"/>
              </a:rPr>
              <a:t>2</a:t>
            </a:r>
            <a:r>
              <a:rPr lang="en-US" altLang="en-US" dirty="0">
                <a:latin typeface="Times New Roman" panose="02020603050405020304" pitchFamily="18" charset="0"/>
              </a:rPr>
              <a:t>.  By Newton</a:t>
            </a:r>
            <a:r>
              <a:rPr lang="en-US" altLang="en-US" dirty="0">
                <a:latin typeface="Arial" panose="020B0604020202020204" pitchFamily="34" charset="0"/>
              </a:rPr>
              <a:t>’</a:t>
            </a:r>
            <a:r>
              <a:rPr lang="en-US" altLang="en-US" dirty="0">
                <a:latin typeface="Times New Roman" panose="02020603050405020304" pitchFamily="18" charset="0"/>
              </a:rPr>
              <a:t>s Third Law, the force </a:t>
            </a:r>
            <a:r>
              <a:rPr lang="en-US" altLang="en-US" b="1" dirty="0">
                <a:latin typeface="Times New Roman" panose="02020603050405020304" pitchFamily="18" charset="0"/>
              </a:rPr>
              <a:t>F</a:t>
            </a:r>
            <a:r>
              <a:rPr lang="en-US" altLang="en-US" baseline="-25000" dirty="0">
                <a:latin typeface="Times New Roman" panose="02020603050405020304" pitchFamily="18" charset="0"/>
              </a:rPr>
              <a:t>21</a:t>
            </a:r>
            <a:r>
              <a:rPr lang="en-US" altLang="en-US" dirty="0">
                <a:latin typeface="Times New Roman" panose="02020603050405020304" pitchFamily="18" charset="0"/>
              </a:rPr>
              <a:t> of the charge located at </a:t>
            </a:r>
            <a:r>
              <a:rPr lang="en-US" altLang="en-US" b="1" dirty="0">
                <a:latin typeface="Times New Roman" panose="02020603050405020304" pitchFamily="18" charset="0"/>
              </a:rPr>
              <a:t>r</a:t>
            </a:r>
            <a:r>
              <a:rPr lang="en-US" altLang="en-US" baseline="-25000" dirty="0">
                <a:latin typeface="Times New Roman" panose="02020603050405020304" pitchFamily="18" charset="0"/>
              </a:rPr>
              <a:t>2</a:t>
            </a:r>
            <a:r>
              <a:rPr lang="en-US" altLang="en-US" dirty="0">
                <a:latin typeface="Times New Roman" panose="02020603050405020304" pitchFamily="18" charset="0"/>
              </a:rPr>
              <a:t> on the charge at </a:t>
            </a:r>
            <a:r>
              <a:rPr lang="en-US" altLang="en-US" b="1" dirty="0">
                <a:latin typeface="Times New Roman" panose="02020603050405020304" pitchFamily="18" charset="0"/>
              </a:rPr>
              <a:t>r</a:t>
            </a:r>
            <a:r>
              <a:rPr lang="en-US" altLang="en-US" baseline="-25000" dirty="0">
                <a:latin typeface="Times New Roman" panose="02020603050405020304" pitchFamily="18" charset="0"/>
              </a:rPr>
              <a:t>1 </a:t>
            </a:r>
            <a:r>
              <a:rPr lang="en-US" altLang="en-US" dirty="0">
                <a:latin typeface="Times New Roman" panose="02020603050405020304" pitchFamily="18" charset="0"/>
              </a:rPr>
              <a:t>is equal in magnitude and opposite in sign.</a:t>
            </a:r>
          </a:p>
          <a:p>
            <a:endParaRPr lang="en-US" altLang="en-US" dirty="0">
              <a:latin typeface="Times New Roman" panose="02020603050405020304" pitchFamily="18" charset="0"/>
            </a:endParaRPr>
          </a:p>
        </p:txBody>
      </p:sp>
      <p:graphicFrame>
        <p:nvGraphicFramePr>
          <p:cNvPr id="23555" name="Object 3"/>
          <p:cNvGraphicFramePr>
            <a:graphicFrameLocks noChangeAspect="1"/>
          </p:cNvGraphicFramePr>
          <p:nvPr/>
        </p:nvGraphicFramePr>
        <p:xfrm>
          <a:off x="4376738" y="1649730"/>
          <a:ext cx="3419475" cy="1104900"/>
        </p:xfrm>
        <a:graphic>
          <a:graphicData uri="http://schemas.openxmlformats.org/presentationml/2006/ole">
            <mc:AlternateContent xmlns:mc="http://schemas.openxmlformats.org/markup-compatibility/2006">
              <mc:Choice xmlns:v="urn:schemas-microsoft-com:vml" Requires="v">
                <p:oleObj spid="_x0000_s9225" r:id="rId3" imgW="1256665" imgH="406400" progId="Equation.3">
                  <p:embed/>
                </p:oleObj>
              </mc:Choice>
              <mc:Fallback>
                <p:oleObj r:id="rId3" imgW="1256665" imgH="406400" progId="Equation.3">
                  <p:embed/>
                  <p:pic>
                    <p:nvPicPr>
                      <p:cNvPr id="0" name="Picture 3103"/>
                      <p:cNvPicPr/>
                      <p:nvPr/>
                    </p:nvPicPr>
                    <p:blipFill>
                      <a:blip r:embed="rId4"/>
                      <a:stretch>
                        <a:fillRect/>
                      </a:stretch>
                    </p:blipFill>
                    <p:spPr>
                      <a:xfrm>
                        <a:off x="4376738" y="1649730"/>
                        <a:ext cx="3419475" cy="1104900"/>
                      </a:xfrm>
                      <a:prstGeom prst="rect">
                        <a:avLst/>
                      </a:prstGeom>
                      <a:noFill/>
                      <a:ln w="38100">
                        <a:noFill/>
                        <a:miter/>
                      </a:ln>
                    </p:spPr>
                  </p:pic>
                </p:oleObj>
              </mc:Fallback>
            </mc:AlternateContent>
          </a:graphicData>
        </a:graphic>
      </p:graphicFrame>
      <p:graphicFrame>
        <p:nvGraphicFramePr>
          <p:cNvPr id="23556" name="Object 5"/>
          <p:cNvGraphicFramePr>
            <a:graphicFrameLocks noChangeAspect="1"/>
          </p:cNvGraphicFramePr>
          <p:nvPr/>
        </p:nvGraphicFramePr>
        <p:xfrm>
          <a:off x="2957513" y="3683000"/>
          <a:ext cx="447675" cy="446088"/>
        </p:xfrm>
        <a:graphic>
          <a:graphicData uri="http://schemas.openxmlformats.org/presentationml/2006/ole">
            <mc:AlternateContent xmlns:mc="http://schemas.openxmlformats.org/markup-compatibility/2006">
              <mc:Choice xmlns:v="urn:schemas-microsoft-com:vml" Requires="v">
                <p:oleObj spid="_x0000_s9226" r:id="rId5" imgW="190500" imgH="190500" progId="Equation.3">
                  <p:embed/>
                </p:oleObj>
              </mc:Choice>
              <mc:Fallback>
                <p:oleObj r:id="rId5" imgW="190500" imgH="190500" progId="Equation.3">
                  <p:embed/>
                  <p:pic>
                    <p:nvPicPr>
                      <p:cNvPr id="0" name="Picture 3102"/>
                      <p:cNvPicPr/>
                      <p:nvPr/>
                    </p:nvPicPr>
                    <p:blipFill>
                      <a:blip r:embed="rId6"/>
                      <a:stretch>
                        <a:fillRect/>
                      </a:stretch>
                    </p:blipFill>
                    <p:spPr>
                      <a:xfrm>
                        <a:off x="2957513" y="3683000"/>
                        <a:ext cx="447675" cy="446088"/>
                      </a:xfrm>
                      <a:prstGeom prst="rect">
                        <a:avLst/>
                      </a:prstGeom>
                      <a:noFill/>
                      <a:ln w="38100">
                        <a:noFill/>
                        <a:miter/>
                      </a:ln>
                    </p:spPr>
                  </p:pic>
                </p:oleObj>
              </mc:Fallback>
            </mc:AlternateContent>
          </a:graphicData>
        </a:graphic>
      </p:graphicFrame>
      <p:sp>
        <p:nvSpPr>
          <p:cNvPr id="23557" name="Oval 6"/>
          <p:cNvSpPr/>
          <p:nvPr/>
        </p:nvSpPr>
        <p:spPr>
          <a:xfrm>
            <a:off x="2960688" y="6188075"/>
            <a:ext cx="73025" cy="7302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23558" name="Oval 7"/>
          <p:cNvSpPr/>
          <p:nvPr/>
        </p:nvSpPr>
        <p:spPr>
          <a:xfrm>
            <a:off x="9047163" y="5756275"/>
            <a:ext cx="73025" cy="7302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23559" name="Rectangle 8"/>
          <p:cNvSpPr/>
          <p:nvPr/>
        </p:nvSpPr>
        <p:spPr>
          <a:xfrm>
            <a:off x="2816225" y="6162675"/>
            <a:ext cx="371475" cy="368300"/>
          </a:xfrm>
          <a:prstGeom prst="rect">
            <a:avLst/>
          </a:prstGeom>
          <a:noFill/>
          <a:ln w="9525">
            <a:noFill/>
          </a:ln>
        </p:spPr>
        <p:txBody>
          <a:bodyPr wrap="none">
            <a:spAutoFit/>
          </a:bodyPr>
          <a:lstStyle/>
          <a:p>
            <a:r>
              <a:rPr lang="en-US" altLang="en-US" dirty="0">
                <a:latin typeface="Times New Roman" panose="02020603050405020304" pitchFamily="18" charset="0"/>
              </a:rPr>
              <a:t>q</a:t>
            </a:r>
            <a:r>
              <a:rPr lang="en-US" altLang="en-US" baseline="-25000" dirty="0">
                <a:latin typeface="Times New Roman" panose="02020603050405020304" pitchFamily="18" charset="0"/>
              </a:rPr>
              <a:t>1</a:t>
            </a:r>
          </a:p>
        </p:txBody>
      </p:sp>
      <p:sp>
        <p:nvSpPr>
          <p:cNvPr id="23560" name="Rectangle 9"/>
          <p:cNvSpPr/>
          <p:nvPr/>
        </p:nvSpPr>
        <p:spPr>
          <a:xfrm>
            <a:off x="8883650" y="5716588"/>
            <a:ext cx="371475" cy="368300"/>
          </a:xfrm>
          <a:prstGeom prst="rect">
            <a:avLst/>
          </a:prstGeom>
          <a:noFill/>
          <a:ln w="9525">
            <a:noFill/>
          </a:ln>
        </p:spPr>
        <p:txBody>
          <a:bodyPr wrap="none">
            <a:spAutoFit/>
          </a:bodyPr>
          <a:lstStyle/>
          <a:p>
            <a:r>
              <a:rPr lang="en-US" altLang="en-US" dirty="0">
                <a:latin typeface="Times New Roman" panose="02020603050405020304" pitchFamily="18" charset="0"/>
              </a:rPr>
              <a:t>q</a:t>
            </a:r>
            <a:r>
              <a:rPr lang="en-US" altLang="en-US" baseline="-25000" dirty="0">
                <a:latin typeface="Times New Roman" panose="02020603050405020304" pitchFamily="18" charset="0"/>
              </a:rPr>
              <a:t>2</a:t>
            </a:r>
          </a:p>
        </p:txBody>
      </p:sp>
      <p:sp>
        <p:nvSpPr>
          <p:cNvPr id="23561" name="Line 10"/>
          <p:cNvSpPr/>
          <p:nvPr/>
        </p:nvSpPr>
        <p:spPr>
          <a:xfrm flipV="1">
            <a:off x="9191625" y="5684838"/>
            <a:ext cx="431800" cy="71437"/>
          </a:xfrm>
          <a:prstGeom prst="line">
            <a:avLst/>
          </a:prstGeom>
          <a:ln w="9525" cap="flat" cmpd="sng">
            <a:solidFill>
              <a:schemeClr val="tx1"/>
            </a:solidFill>
            <a:prstDash val="solid"/>
            <a:headEnd type="none" w="med" len="med"/>
            <a:tailEnd type="triangle" w="med" len="med"/>
          </a:ln>
        </p:spPr>
      </p:sp>
      <p:sp>
        <p:nvSpPr>
          <p:cNvPr id="23562" name="Line 11"/>
          <p:cNvSpPr/>
          <p:nvPr/>
        </p:nvSpPr>
        <p:spPr>
          <a:xfrm rot="-10800000" flipV="1">
            <a:off x="2438400" y="6246813"/>
            <a:ext cx="431800" cy="71437"/>
          </a:xfrm>
          <a:prstGeom prst="line">
            <a:avLst/>
          </a:prstGeom>
          <a:ln w="9525" cap="flat" cmpd="sng">
            <a:solidFill>
              <a:schemeClr val="tx1"/>
            </a:solidFill>
            <a:prstDash val="solid"/>
            <a:headEnd type="none" w="med" len="med"/>
            <a:tailEnd type="triangle" w="med" len="med"/>
          </a:ln>
        </p:spPr>
      </p:sp>
      <p:sp>
        <p:nvSpPr>
          <p:cNvPr id="23563" name="Rectangle 12"/>
          <p:cNvSpPr/>
          <p:nvPr/>
        </p:nvSpPr>
        <p:spPr>
          <a:xfrm>
            <a:off x="2282825" y="5800725"/>
            <a:ext cx="471170" cy="368300"/>
          </a:xfrm>
          <a:prstGeom prst="rect">
            <a:avLst/>
          </a:prstGeom>
          <a:noFill/>
          <a:ln w="9525">
            <a:noFill/>
          </a:ln>
        </p:spPr>
        <p:txBody>
          <a:bodyPr wrap="none">
            <a:spAutoFit/>
          </a:bodyPr>
          <a:lstStyle/>
          <a:p>
            <a:r>
              <a:rPr lang="en-US" altLang="en-US" b="1" dirty="0">
                <a:latin typeface="Times New Roman" panose="02020603050405020304" pitchFamily="18" charset="0"/>
              </a:rPr>
              <a:t>F</a:t>
            </a:r>
            <a:r>
              <a:rPr lang="en-US" altLang="en-US" baseline="-25000" dirty="0">
                <a:latin typeface="Times New Roman" panose="02020603050405020304" pitchFamily="18" charset="0"/>
              </a:rPr>
              <a:t>21</a:t>
            </a:r>
          </a:p>
        </p:txBody>
      </p:sp>
      <p:sp>
        <p:nvSpPr>
          <p:cNvPr id="23564" name="Rectangle 13"/>
          <p:cNvSpPr/>
          <p:nvPr/>
        </p:nvSpPr>
        <p:spPr>
          <a:xfrm>
            <a:off x="9120188" y="5180013"/>
            <a:ext cx="471170" cy="368300"/>
          </a:xfrm>
          <a:prstGeom prst="rect">
            <a:avLst/>
          </a:prstGeom>
          <a:noFill/>
          <a:ln w="9525">
            <a:noFill/>
          </a:ln>
        </p:spPr>
        <p:txBody>
          <a:bodyPr wrap="none">
            <a:spAutoFit/>
          </a:bodyPr>
          <a:lstStyle/>
          <a:p>
            <a:r>
              <a:rPr lang="en-US" altLang="en-US" b="1" dirty="0">
                <a:latin typeface="Times New Roman" panose="02020603050405020304" pitchFamily="18" charset="0"/>
              </a:rPr>
              <a:t>F</a:t>
            </a:r>
            <a:r>
              <a:rPr lang="en-US" altLang="en-US" baseline="-25000" dirty="0">
                <a:latin typeface="Times New Roman" panose="02020603050405020304" pitchFamily="18" charset="0"/>
              </a:rPr>
              <a:t>12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p:nvPr/>
        </p:nvSpPr>
        <p:spPr>
          <a:xfrm>
            <a:off x="2088198" y="1005205"/>
            <a:ext cx="7940675" cy="3507740"/>
          </a:xfrm>
          <a:prstGeom prst="rect">
            <a:avLst/>
          </a:prstGeom>
          <a:noFill/>
          <a:ln w="9525">
            <a:noFill/>
          </a:ln>
        </p:spPr>
        <p:txBody>
          <a:bodyPr>
            <a:spAutoFit/>
          </a:bodyPr>
          <a:lstStyle/>
          <a:p>
            <a:r>
              <a:rPr lang="en-US" altLang="en-US" sz="2400" b="1" dirty="0">
                <a:latin typeface="Times New Roman" panose="02020603050405020304" pitchFamily="18" charset="0"/>
              </a:rPr>
              <a:t>Coulomb’s law (vector formulation) </a:t>
            </a:r>
          </a:p>
          <a:p>
            <a:endParaRPr lang="en-US" altLang="en-US" dirty="0">
              <a:latin typeface="Times New Roman" panose="02020603050405020304" pitchFamily="18" charset="0"/>
            </a:endParaRPr>
          </a:p>
          <a:p>
            <a:r>
              <a:rPr lang="en-US" altLang="en-US" dirty="0">
                <a:latin typeface="Times New Roman" panose="02020603050405020304" pitchFamily="18" charset="0"/>
              </a:rPr>
              <a:t>Consider two fixed point charges.  One is located at</a:t>
            </a:r>
            <a:r>
              <a:rPr lang="en-US" altLang="en-US" b="1" dirty="0">
                <a:latin typeface="Times New Roman" panose="02020603050405020304" pitchFamily="18" charset="0"/>
              </a:rPr>
              <a:t> r</a:t>
            </a:r>
            <a:r>
              <a:rPr lang="en-US" altLang="en-US" baseline="-25000" dirty="0">
                <a:latin typeface="Times New Roman" panose="02020603050405020304" pitchFamily="18" charset="0"/>
              </a:rPr>
              <a:t>1</a:t>
            </a:r>
            <a:r>
              <a:rPr lang="en-US" altLang="en-US" dirty="0">
                <a:latin typeface="Times New Roman" panose="02020603050405020304" pitchFamily="18" charset="0"/>
              </a:rPr>
              <a:t> and has charge q</a:t>
            </a:r>
            <a:r>
              <a:rPr lang="en-US" altLang="en-US" baseline="-25000" dirty="0">
                <a:latin typeface="Times New Roman" panose="02020603050405020304" pitchFamily="18" charset="0"/>
              </a:rPr>
              <a:t>1</a:t>
            </a:r>
            <a:r>
              <a:rPr lang="en-US" altLang="en-US" dirty="0">
                <a:latin typeface="Times New Roman" panose="02020603050405020304" pitchFamily="18" charset="0"/>
              </a:rPr>
              <a:t>; the other is located at</a:t>
            </a:r>
            <a:r>
              <a:rPr lang="en-US" altLang="en-US" b="1" dirty="0">
                <a:latin typeface="Times New Roman" panose="02020603050405020304" pitchFamily="18" charset="0"/>
              </a:rPr>
              <a:t> r</a:t>
            </a:r>
            <a:r>
              <a:rPr lang="en-US" altLang="en-US" baseline="-25000" dirty="0">
                <a:latin typeface="Times New Roman" panose="02020603050405020304" pitchFamily="18" charset="0"/>
              </a:rPr>
              <a:t>2</a:t>
            </a:r>
            <a:r>
              <a:rPr lang="en-US" altLang="en-US" dirty="0">
                <a:latin typeface="Times New Roman" panose="02020603050405020304" pitchFamily="18" charset="0"/>
              </a:rPr>
              <a:t> and has charge q</a:t>
            </a:r>
            <a:r>
              <a:rPr lang="en-US" altLang="en-US" baseline="-25000" dirty="0">
                <a:latin typeface="Times New Roman" panose="02020603050405020304" pitchFamily="18" charset="0"/>
              </a:rPr>
              <a:t>2</a:t>
            </a:r>
            <a:r>
              <a:rPr lang="en-US" altLang="en-US" dirty="0">
                <a:latin typeface="Times New Roman" panose="02020603050405020304" pitchFamily="18" charset="0"/>
              </a:rPr>
              <a:t>.  The force of the charge located at </a:t>
            </a:r>
            <a:r>
              <a:rPr lang="en-US" altLang="en-US" b="1" dirty="0">
                <a:latin typeface="Times New Roman" panose="02020603050405020304" pitchFamily="18" charset="0"/>
              </a:rPr>
              <a:t>r</a:t>
            </a:r>
            <a:r>
              <a:rPr lang="en-US" altLang="en-US" baseline="-25000" dirty="0">
                <a:latin typeface="Times New Roman" panose="02020603050405020304" pitchFamily="18" charset="0"/>
              </a:rPr>
              <a:t>1</a:t>
            </a:r>
            <a:r>
              <a:rPr lang="en-US" altLang="en-US" dirty="0">
                <a:latin typeface="Times New Roman" panose="02020603050405020304" pitchFamily="18" charset="0"/>
              </a:rPr>
              <a:t> on the charge at </a:t>
            </a:r>
            <a:r>
              <a:rPr lang="en-US" altLang="en-US" b="1" dirty="0">
                <a:latin typeface="Times New Roman" panose="02020603050405020304" pitchFamily="18" charset="0"/>
              </a:rPr>
              <a:t>r</a:t>
            </a:r>
            <a:r>
              <a:rPr lang="en-US" altLang="en-US" baseline="-25000" dirty="0">
                <a:latin typeface="Times New Roman" panose="02020603050405020304" pitchFamily="18" charset="0"/>
              </a:rPr>
              <a:t>2 </a:t>
            </a:r>
            <a:r>
              <a:rPr lang="en-US" altLang="en-US" dirty="0">
                <a:latin typeface="Times New Roman" panose="02020603050405020304" pitchFamily="18" charset="0"/>
              </a:rPr>
              <a:t>is</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r>
              <a:rPr lang="en-US" altLang="en-US" dirty="0">
                <a:latin typeface="Times New Roman" panose="02020603050405020304" pitchFamily="18" charset="0"/>
              </a:rPr>
              <a:t>writing it a slightly different way.  By Newton</a:t>
            </a:r>
            <a:r>
              <a:rPr lang="en-US" altLang="en-US" dirty="0">
                <a:latin typeface="Arial" panose="020B0604020202020204" pitchFamily="34" charset="0"/>
              </a:rPr>
              <a:t>’</a:t>
            </a:r>
            <a:r>
              <a:rPr lang="en-US" altLang="en-US" dirty="0">
                <a:latin typeface="Times New Roman" panose="02020603050405020304" pitchFamily="18" charset="0"/>
              </a:rPr>
              <a:t>s Third Law, the force </a:t>
            </a:r>
            <a:r>
              <a:rPr lang="en-US" altLang="en-US" b="1" dirty="0">
                <a:latin typeface="Times New Roman" panose="02020603050405020304" pitchFamily="18" charset="0"/>
              </a:rPr>
              <a:t>F</a:t>
            </a:r>
            <a:r>
              <a:rPr lang="en-US" altLang="en-US" baseline="-25000" dirty="0">
                <a:latin typeface="Times New Roman" panose="02020603050405020304" pitchFamily="18" charset="0"/>
              </a:rPr>
              <a:t>21</a:t>
            </a:r>
            <a:r>
              <a:rPr lang="en-US" altLang="en-US" dirty="0">
                <a:latin typeface="Times New Roman" panose="02020603050405020304" pitchFamily="18" charset="0"/>
              </a:rPr>
              <a:t> of the charge located at </a:t>
            </a:r>
            <a:r>
              <a:rPr lang="en-US" altLang="en-US" b="1" dirty="0">
                <a:latin typeface="Times New Roman" panose="02020603050405020304" pitchFamily="18" charset="0"/>
              </a:rPr>
              <a:t>r</a:t>
            </a:r>
            <a:r>
              <a:rPr lang="en-US" altLang="en-US" baseline="-25000" dirty="0">
                <a:latin typeface="Times New Roman" panose="02020603050405020304" pitchFamily="18" charset="0"/>
              </a:rPr>
              <a:t>2</a:t>
            </a:r>
            <a:r>
              <a:rPr lang="en-US" altLang="en-US" dirty="0">
                <a:latin typeface="Times New Roman" panose="02020603050405020304" pitchFamily="18" charset="0"/>
              </a:rPr>
              <a:t> on the charge at </a:t>
            </a:r>
            <a:r>
              <a:rPr lang="en-US" altLang="en-US" b="1" dirty="0">
                <a:latin typeface="Times New Roman" panose="02020603050405020304" pitchFamily="18" charset="0"/>
              </a:rPr>
              <a:t>r</a:t>
            </a:r>
            <a:r>
              <a:rPr lang="en-US" altLang="en-US" baseline="-25000" dirty="0">
                <a:latin typeface="Times New Roman" panose="02020603050405020304" pitchFamily="18" charset="0"/>
              </a:rPr>
              <a:t>1 </a:t>
            </a:r>
            <a:r>
              <a:rPr lang="en-US" altLang="en-US" dirty="0">
                <a:latin typeface="Times New Roman" panose="02020603050405020304" pitchFamily="18" charset="0"/>
              </a:rPr>
              <a:t>is equal in magnitude and opposite in sign.</a:t>
            </a:r>
          </a:p>
          <a:p>
            <a:endParaRPr lang="en-US" altLang="en-US" dirty="0">
              <a:latin typeface="Times New Roman" panose="02020603050405020304" pitchFamily="18" charset="0"/>
            </a:endParaRPr>
          </a:p>
        </p:txBody>
      </p:sp>
      <p:graphicFrame>
        <p:nvGraphicFramePr>
          <p:cNvPr id="24579" name="Object 3"/>
          <p:cNvGraphicFramePr>
            <a:graphicFrameLocks noChangeAspect="1"/>
          </p:cNvGraphicFramePr>
          <p:nvPr/>
        </p:nvGraphicFramePr>
        <p:xfrm>
          <a:off x="3830638" y="2316163"/>
          <a:ext cx="4456112" cy="1173162"/>
        </p:xfrm>
        <a:graphic>
          <a:graphicData uri="http://schemas.openxmlformats.org/presentationml/2006/ole">
            <mc:AlternateContent xmlns:mc="http://schemas.openxmlformats.org/markup-compatibility/2006">
              <mc:Choice xmlns:v="urn:schemas-microsoft-com:vml" Requires="v">
                <p:oleObj spid="_x0000_s10245" r:id="rId3" imgW="1637665" imgH="431800" progId="Equation.3">
                  <p:embed/>
                </p:oleObj>
              </mc:Choice>
              <mc:Fallback>
                <p:oleObj r:id="rId3" imgW="1637665" imgH="431800" progId="Equation.3">
                  <p:embed/>
                  <p:pic>
                    <p:nvPicPr>
                      <p:cNvPr id="0" name="Picture 3104"/>
                      <p:cNvPicPr/>
                      <p:nvPr/>
                    </p:nvPicPr>
                    <p:blipFill>
                      <a:blip r:embed="rId4"/>
                      <a:stretch>
                        <a:fillRect/>
                      </a:stretch>
                    </p:blipFill>
                    <p:spPr>
                      <a:xfrm>
                        <a:off x="3830638" y="2316163"/>
                        <a:ext cx="4456112" cy="1173162"/>
                      </a:xfrm>
                      <a:prstGeom prst="rect">
                        <a:avLst/>
                      </a:prstGeom>
                      <a:noFill/>
                      <a:ln w="38100">
                        <a:noFill/>
                        <a:miter/>
                      </a:ln>
                    </p:spPr>
                  </p:pic>
                </p:oleObj>
              </mc:Fallback>
            </mc:AlternateContent>
          </a:graphicData>
        </a:graphic>
      </p:graphicFrame>
      <p:sp>
        <p:nvSpPr>
          <p:cNvPr id="24580" name="Oval 9"/>
          <p:cNvSpPr/>
          <p:nvPr/>
        </p:nvSpPr>
        <p:spPr>
          <a:xfrm>
            <a:off x="2960688" y="6092825"/>
            <a:ext cx="73025" cy="7302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24581" name="Oval 10"/>
          <p:cNvSpPr/>
          <p:nvPr/>
        </p:nvSpPr>
        <p:spPr>
          <a:xfrm>
            <a:off x="9047163" y="5661025"/>
            <a:ext cx="73025" cy="7302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24582" name="Rectangle 11"/>
          <p:cNvSpPr/>
          <p:nvPr/>
        </p:nvSpPr>
        <p:spPr>
          <a:xfrm>
            <a:off x="2816225" y="6067425"/>
            <a:ext cx="371475" cy="368300"/>
          </a:xfrm>
          <a:prstGeom prst="rect">
            <a:avLst/>
          </a:prstGeom>
          <a:noFill/>
          <a:ln w="9525">
            <a:noFill/>
          </a:ln>
        </p:spPr>
        <p:txBody>
          <a:bodyPr wrap="none">
            <a:spAutoFit/>
          </a:bodyPr>
          <a:lstStyle/>
          <a:p>
            <a:r>
              <a:rPr lang="en-US" altLang="en-US" dirty="0">
                <a:latin typeface="Times New Roman" panose="02020603050405020304" pitchFamily="18" charset="0"/>
              </a:rPr>
              <a:t>q</a:t>
            </a:r>
            <a:r>
              <a:rPr lang="en-US" altLang="en-US" baseline="-25000" dirty="0">
                <a:latin typeface="Times New Roman" panose="02020603050405020304" pitchFamily="18" charset="0"/>
              </a:rPr>
              <a:t>1</a:t>
            </a:r>
          </a:p>
        </p:txBody>
      </p:sp>
      <p:sp>
        <p:nvSpPr>
          <p:cNvPr id="24583" name="Rectangle 12"/>
          <p:cNvSpPr/>
          <p:nvPr/>
        </p:nvSpPr>
        <p:spPr>
          <a:xfrm>
            <a:off x="8883650" y="5621338"/>
            <a:ext cx="371475" cy="368300"/>
          </a:xfrm>
          <a:prstGeom prst="rect">
            <a:avLst/>
          </a:prstGeom>
          <a:noFill/>
          <a:ln w="9525">
            <a:noFill/>
          </a:ln>
        </p:spPr>
        <p:txBody>
          <a:bodyPr wrap="none">
            <a:spAutoFit/>
          </a:bodyPr>
          <a:lstStyle/>
          <a:p>
            <a:r>
              <a:rPr lang="en-US" altLang="en-US" dirty="0">
                <a:latin typeface="Times New Roman" panose="02020603050405020304" pitchFamily="18" charset="0"/>
              </a:rPr>
              <a:t>q</a:t>
            </a:r>
            <a:r>
              <a:rPr lang="en-US" altLang="en-US" baseline="-25000" dirty="0">
                <a:latin typeface="Times New Roman" panose="02020603050405020304" pitchFamily="18" charset="0"/>
              </a:rPr>
              <a:t>2</a:t>
            </a:r>
          </a:p>
        </p:txBody>
      </p:sp>
      <p:sp>
        <p:nvSpPr>
          <p:cNvPr id="24584" name="Line 13"/>
          <p:cNvSpPr/>
          <p:nvPr/>
        </p:nvSpPr>
        <p:spPr>
          <a:xfrm flipV="1">
            <a:off x="9191625" y="5589588"/>
            <a:ext cx="431800" cy="71437"/>
          </a:xfrm>
          <a:prstGeom prst="line">
            <a:avLst/>
          </a:prstGeom>
          <a:ln w="9525" cap="flat" cmpd="sng">
            <a:solidFill>
              <a:schemeClr val="tx1"/>
            </a:solidFill>
            <a:prstDash val="solid"/>
            <a:headEnd type="none" w="med" len="med"/>
            <a:tailEnd type="triangle" w="med" len="med"/>
          </a:ln>
        </p:spPr>
      </p:sp>
      <p:sp>
        <p:nvSpPr>
          <p:cNvPr id="24585" name="Line 14"/>
          <p:cNvSpPr/>
          <p:nvPr/>
        </p:nvSpPr>
        <p:spPr>
          <a:xfrm rot="-10800000" flipV="1">
            <a:off x="2438400" y="6151563"/>
            <a:ext cx="431800" cy="71437"/>
          </a:xfrm>
          <a:prstGeom prst="line">
            <a:avLst/>
          </a:prstGeom>
          <a:ln w="9525" cap="flat" cmpd="sng">
            <a:solidFill>
              <a:schemeClr val="tx1"/>
            </a:solidFill>
            <a:prstDash val="solid"/>
            <a:headEnd type="none" w="med" len="med"/>
            <a:tailEnd type="triangle" w="med" len="med"/>
          </a:ln>
        </p:spPr>
      </p:sp>
      <p:sp>
        <p:nvSpPr>
          <p:cNvPr id="24586" name="Rectangle 15"/>
          <p:cNvSpPr/>
          <p:nvPr/>
        </p:nvSpPr>
        <p:spPr>
          <a:xfrm>
            <a:off x="2282825" y="5705475"/>
            <a:ext cx="471170" cy="368300"/>
          </a:xfrm>
          <a:prstGeom prst="rect">
            <a:avLst/>
          </a:prstGeom>
          <a:noFill/>
          <a:ln w="9525">
            <a:noFill/>
          </a:ln>
        </p:spPr>
        <p:txBody>
          <a:bodyPr wrap="none">
            <a:spAutoFit/>
          </a:bodyPr>
          <a:lstStyle/>
          <a:p>
            <a:r>
              <a:rPr lang="en-US" altLang="en-US" b="1" dirty="0">
                <a:latin typeface="Times New Roman" panose="02020603050405020304" pitchFamily="18" charset="0"/>
              </a:rPr>
              <a:t>F</a:t>
            </a:r>
            <a:r>
              <a:rPr lang="en-US" altLang="en-US" baseline="-25000" dirty="0">
                <a:latin typeface="Times New Roman" panose="02020603050405020304" pitchFamily="18" charset="0"/>
              </a:rPr>
              <a:t>21</a:t>
            </a:r>
          </a:p>
        </p:txBody>
      </p:sp>
      <p:sp>
        <p:nvSpPr>
          <p:cNvPr id="24587" name="Rectangle 16"/>
          <p:cNvSpPr/>
          <p:nvPr/>
        </p:nvSpPr>
        <p:spPr>
          <a:xfrm>
            <a:off x="9120188" y="5084763"/>
            <a:ext cx="471170" cy="368300"/>
          </a:xfrm>
          <a:prstGeom prst="rect">
            <a:avLst/>
          </a:prstGeom>
          <a:noFill/>
          <a:ln w="9525">
            <a:noFill/>
          </a:ln>
        </p:spPr>
        <p:txBody>
          <a:bodyPr wrap="none">
            <a:spAutoFit/>
          </a:bodyPr>
          <a:lstStyle/>
          <a:p>
            <a:r>
              <a:rPr lang="en-US" altLang="en-US" b="1" dirty="0">
                <a:latin typeface="Times New Roman" panose="02020603050405020304" pitchFamily="18" charset="0"/>
              </a:rPr>
              <a:t>F</a:t>
            </a:r>
            <a:r>
              <a:rPr lang="en-US" altLang="en-US" baseline="-25000" dirty="0">
                <a:latin typeface="Times New Roman" panose="02020603050405020304" pitchFamily="18" charset="0"/>
              </a:rPr>
              <a:t>12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p:nvPr/>
        </p:nvSpPr>
        <p:spPr>
          <a:xfrm>
            <a:off x="2116138" y="260350"/>
            <a:ext cx="7940675" cy="1906905"/>
          </a:xfrm>
          <a:prstGeom prst="rect">
            <a:avLst/>
          </a:prstGeom>
          <a:noFill/>
          <a:ln w="9525">
            <a:noFill/>
          </a:ln>
        </p:spPr>
        <p:txBody>
          <a:bodyPr>
            <a:spAutoFit/>
          </a:bodyPr>
          <a:lstStyle/>
          <a:p>
            <a:r>
              <a:rPr lang="en-US" altLang="en-US" sz="2800" b="1" dirty="0">
                <a:latin typeface="Times New Roman" panose="02020603050405020304" pitchFamily="18" charset="0"/>
              </a:rPr>
              <a:t>Addition of electric forces </a:t>
            </a:r>
          </a:p>
          <a:p>
            <a:endParaRPr lang="en-US" altLang="en-US" dirty="0">
              <a:latin typeface="Times New Roman" panose="02020603050405020304" pitchFamily="18" charset="0"/>
            </a:endParaRPr>
          </a:p>
          <a:p>
            <a:r>
              <a:rPr lang="en-US" altLang="en-US" dirty="0">
                <a:latin typeface="Times New Roman" panose="02020603050405020304" pitchFamily="18" charset="0"/>
              </a:rPr>
              <a:t>Electric forces add like vectors!  Suppose we have three fixed point charges.  One is located at</a:t>
            </a:r>
            <a:r>
              <a:rPr lang="en-US" altLang="en-US" b="1" dirty="0">
                <a:latin typeface="Times New Roman" panose="02020603050405020304" pitchFamily="18" charset="0"/>
              </a:rPr>
              <a:t> r</a:t>
            </a:r>
            <a:r>
              <a:rPr lang="en-US" altLang="en-US" baseline="-25000" dirty="0">
                <a:latin typeface="Times New Roman" panose="02020603050405020304" pitchFamily="18" charset="0"/>
              </a:rPr>
              <a:t>1</a:t>
            </a:r>
            <a:r>
              <a:rPr lang="en-US" altLang="en-US" dirty="0">
                <a:latin typeface="Times New Roman" panose="02020603050405020304" pitchFamily="18" charset="0"/>
              </a:rPr>
              <a:t> and has charge q</a:t>
            </a:r>
            <a:r>
              <a:rPr lang="en-US" altLang="en-US" baseline="-25000" dirty="0">
                <a:latin typeface="Times New Roman" panose="02020603050405020304" pitchFamily="18" charset="0"/>
              </a:rPr>
              <a:t>1</a:t>
            </a:r>
            <a:r>
              <a:rPr lang="en-US" altLang="en-US" dirty="0">
                <a:latin typeface="Times New Roman" panose="02020603050405020304" pitchFamily="18" charset="0"/>
              </a:rPr>
              <a:t>; the second is located at</a:t>
            </a:r>
            <a:r>
              <a:rPr lang="en-US" altLang="en-US" b="1" dirty="0">
                <a:latin typeface="Times New Roman" panose="02020603050405020304" pitchFamily="18" charset="0"/>
              </a:rPr>
              <a:t> r</a:t>
            </a:r>
            <a:r>
              <a:rPr lang="en-US" altLang="en-US" baseline="-25000" dirty="0">
                <a:latin typeface="Times New Roman" panose="02020603050405020304" pitchFamily="18" charset="0"/>
              </a:rPr>
              <a:t>2</a:t>
            </a:r>
            <a:r>
              <a:rPr lang="en-US" altLang="en-US" dirty="0">
                <a:latin typeface="Times New Roman" panose="02020603050405020304" pitchFamily="18" charset="0"/>
              </a:rPr>
              <a:t> and has charge q</a:t>
            </a:r>
            <a:r>
              <a:rPr lang="en-US" altLang="en-US" baseline="-25000" dirty="0">
                <a:latin typeface="Times New Roman" panose="02020603050405020304" pitchFamily="18" charset="0"/>
              </a:rPr>
              <a:t>2</a:t>
            </a:r>
            <a:r>
              <a:rPr lang="en-US" altLang="en-US" dirty="0">
                <a:latin typeface="Times New Roman" panose="02020603050405020304" pitchFamily="18" charset="0"/>
              </a:rPr>
              <a:t>; the third is located at</a:t>
            </a:r>
            <a:r>
              <a:rPr lang="en-US" altLang="en-US" b="1" dirty="0">
                <a:latin typeface="Times New Roman" panose="02020603050405020304" pitchFamily="18" charset="0"/>
              </a:rPr>
              <a:t> r</a:t>
            </a:r>
            <a:r>
              <a:rPr lang="en-US" altLang="en-US" baseline="-25000" dirty="0">
                <a:latin typeface="Times New Roman" panose="02020603050405020304" pitchFamily="18" charset="0"/>
              </a:rPr>
              <a:t>3</a:t>
            </a:r>
            <a:r>
              <a:rPr lang="en-US" altLang="en-US" dirty="0">
                <a:latin typeface="Times New Roman" panose="02020603050405020304" pitchFamily="18" charset="0"/>
              </a:rPr>
              <a:t> and has charge q</a:t>
            </a:r>
            <a:r>
              <a:rPr lang="en-US" altLang="en-US" baseline="-25000" dirty="0">
                <a:latin typeface="Times New Roman" panose="02020603050405020304" pitchFamily="18" charset="0"/>
              </a:rPr>
              <a:t>3</a:t>
            </a:r>
            <a:r>
              <a:rPr lang="en-US" altLang="en-US" dirty="0">
                <a:latin typeface="Times New Roman" panose="02020603050405020304" pitchFamily="18" charset="0"/>
              </a:rPr>
              <a:t>. What is the total force of the charges at  </a:t>
            </a:r>
            <a:r>
              <a:rPr lang="en-US" altLang="en-US" b="1" dirty="0">
                <a:latin typeface="Times New Roman" panose="02020603050405020304" pitchFamily="18" charset="0"/>
              </a:rPr>
              <a:t>r</a:t>
            </a:r>
            <a:r>
              <a:rPr lang="en-US" altLang="en-US" baseline="-25000" dirty="0">
                <a:latin typeface="Times New Roman" panose="02020603050405020304" pitchFamily="18" charset="0"/>
              </a:rPr>
              <a:t>1</a:t>
            </a:r>
            <a:r>
              <a:rPr lang="en-US" altLang="en-US" dirty="0">
                <a:latin typeface="Times New Roman" panose="02020603050405020304" pitchFamily="18" charset="0"/>
              </a:rPr>
              <a:t> and </a:t>
            </a:r>
            <a:r>
              <a:rPr lang="en-US" altLang="en-US" b="1" dirty="0">
                <a:latin typeface="Times New Roman" panose="02020603050405020304" pitchFamily="18" charset="0"/>
              </a:rPr>
              <a:t>r</a:t>
            </a:r>
            <a:r>
              <a:rPr lang="en-US" altLang="en-US" baseline="-25000" dirty="0">
                <a:latin typeface="Times New Roman" panose="02020603050405020304" pitchFamily="18" charset="0"/>
              </a:rPr>
              <a:t>2 </a:t>
            </a:r>
            <a:r>
              <a:rPr lang="en-US" altLang="en-US" dirty="0">
                <a:latin typeface="Times New Roman" panose="02020603050405020304" pitchFamily="18" charset="0"/>
              </a:rPr>
              <a:t>on the point charge located at </a:t>
            </a:r>
            <a:r>
              <a:rPr lang="en-US" altLang="en-US" b="1" dirty="0">
                <a:latin typeface="Times New Roman" panose="02020603050405020304" pitchFamily="18" charset="0"/>
              </a:rPr>
              <a:t>r</a:t>
            </a:r>
            <a:r>
              <a:rPr lang="en-US" altLang="en-US" baseline="-30000" dirty="0">
                <a:latin typeface="Times New Roman" panose="02020603050405020304" pitchFamily="18" charset="0"/>
              </a:rPr>
              <a:t>3</a:t>
            </a:r>
            <a:r>
              <a:rPr lang="en-US" altLang="en-US" dirty="0">
                <a:latin typeface="Times New Roman" panose="02020603050405020304" pitchFamily="18" charset="0"/>
              </a:rPr>
              <a:t>?</a:t>
            </a:r>
          </a:p>
        </p:txBody>
      </p:sp>
      <p:sp>
        <p:nvSpPr>
          <p:cNvPr id="25603" name="Oval 4"/>
          <p:cNvSpPr/>
          <p:nvPr/>
        </p:nvSpPr>
        <p:spPr>
          <a:xfrm>
            <a:off x="3838575" y="6092825"/>
            <a:ext cx="73025" cy="7302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25604" name="Oval 5"/>
          <p:cNvSpPr/>
          <p:nvPr/>
        </p:nvSpPr>
        <p:spPr>
          <a:xfrm>
            <a:off x="9925050" y="5661025"/>
            <a:ext cx="73025" cy="7302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25605" name="Rectangle 6"/>
          <p:cNvSpPr/>
          <p:nvPr/>
        </p:nvSpPr>
        <p:spPr>
          <a:xfrm>
            <a:off x="3694113" y="6067425"/>
            <a:ext cx="371475" cy="368300"/>
          </a:xfrm>
          <a:prstGeom prst="rect">
            <a:avLst/>
          </a:prstGeom>
          <a:noFill/>
          <a:ln w="9525">
            <a:noFill/>
          </a:ln>
        </p:spPr>
        <p:txBody>
          <a:bodyPr wrap="none">
            <a:spAutoFit/>
          </a:bodyPr>
          <a:lstStyle/>
          <a:p>
            <a:r>
              <a:rPr lang="en-US" altLang="en-US" dirty="0">
                <a:latin typeface="Times New Roman" panose="02020603050405020304" pitchFamily="18" charset="0"/>
              </a:rPr>
              <a:t>q</a:t>
            </a:r>
            <a:r>
              <a:rPr lang="en-US" altLang="en-US" baseline="-25000" dirty="0">
                <a:latin typeface="Times New Roman" panose="02020603050405020304" pitchFamily="18" charset="0"/>
              </a:rPr>
              <a:t>1</a:t>
            </a:r>
          </a:p>
        </p:txBody>
      </p:sp>
      <p:sp>
        <p:nvSpPr>
          <p:cNvPr id="25606" name="Rectangle 7"/>
          <p:cNvSpPr/>
          <p:nvPr/>
        </p:nvSpPr>
        <p:spPr>
          <a:xfrm>
            <a:off x="9761538" y="5621338"/>
            <a:ext cx="371475" cy="368300"/>
          </a:xfrm>
          <a:prstGeom prst="rect">
            <a:avLst/>
          </a:prstGeom>
          <a:noFill/>
          <a:ln w="9525">
            <a:noFill/>
          </a:ln>
        </p:spPr>
        <p:txBody>
          <a:bodyPr wrap="none">
            <a:spAutoFit/>
          </a:bodyPr>
          <a:lstStyle/>
          <a:p>
            <a:r>
              <a:rPr lang="en-US" altLang="en-US" dirty="0">
                <a:latin typeface="Times New Roman" panose="02020603050405020304" pitchFamily="18" charset="0"/>
              </a:rPr>
              <a:t>q</a:t>
            </a:r>
            <a:r>
              <a:rPr lang="en-US" altLang="en-US" baseline="-25000" dirty="0">
                <a:latin typeface="Times New Roman" panose="02020603050405020304" pitchFamily="18" charset="0"/>
              </a:rPr>
              <a:t>2</a:t>
            </a:r>
          </a:p>
        </p:txBody>
      </p:sp>
      <p:sp>
        <p:nvSpPr>
          <p:cNvPr id="25607" name="Oval 8"/>
          <p:cNvSpPr/>
          <p:nvPr/>
        </p:nvSpPr>
        <p:spPr>
          <a:xfrm>
            <a:off x="3465513" y="4908550"/>
            <a:ext cx="73025" cy="7302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25608" name="Rectangle 22"/>
          <p:cNvSpPr/>
          <p:nvPr/>
        </p:nvSpPr>
        <p:spPr>
          <a:xfrm>
            <a:off x="3216275" y="4868863"/>
            <a:ext cx="371475" cy="368300"/>
          </a:xfrm>
          <a:prstGeom prst="rect">
            <a:avLst/>
          </a:prstGeom>
          <a:noFill/>
          <a:ln w="9525">
            <a:noFill/>
          </a:ln>
        </p:spPr>
        <p:txBody>
          <a:bodyPr wrap="none">
            <a:spAutoFit/>
          </a:bodyPr>
          <a:lstStyle/>
          <a:p>
            <a:r>
              <a:rPr lang="en-US" altLang="en-US" dirty="0">
                <a:latin typeface="Times New Roman" panose="02020603050405020304" pitchFamily="18" charset="0"/>
              </a:rPr>
              <a:t>q</a:t>
            </a:r>
            <a:r>
              <a:rPr lang="en-US" altLang="en-US" baseline="-25000" dirty="0">
                <a:latin typeface="Times New Roman" panose="02020603050405020304" pitchFamily="18" charset="0"/>
              </a:rPr>
              <a:t>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p:nvPr/>
        </p:nvSpPr>
        <p:spPr>
          <a:xfrm>
            <a:off x="2116138" y="260350"/>
            <a:ext cx="7940675" cy="1753235"/>
          </a:xfrm>
          <a:prstGeom prst="rect">
            <a:avLst/>
          </a:prstGeom>
          <a:noFill/>
          <a:ln w="9525">
            <a:noFill/>
          </a:ln>
        </p:spPr>
        <p:txBody>
          <a:bodyPr>
            <a:spAutoFit/>
          </a:bodyPr>
          <a:lstStyle/>
          <a:p>
            <a:r>
              <a:rPr lang="en-US" altLang="en-US" u="sng" dirty="0">
                <a:latin typeface="Times New Roman" panose="02020603050405020304" pitchFamily="18" charset="0"/>
              </a:rPr>
              <a:t>Addition of electric forces</a:t>
            </a:r>
            <a:r>
              <a:rPr lang="en-US" altLang="en-US" dirty="0">
                <a:latin typeface="Times New Roman" panose="02020603050405020304" pitchFamily="18" charset="0"/>
              </a:rPr>
              <a:t> </a:t>
            </a:r>
            <a:endParaRPr lang="en-US" altLang="en-US" u="sng" dirty="0">
              <a:latin typeface="Times New Roman" panose="02020603050405020304" pitchFamily="18" charset="0"/>
            </a:endParaRPr>
          </a:p>
          <a:p>
            <a:endParaRPr lang="en-US" altLang="en-US" dirty="0">
              <a:latin typeface="Times New Roman" panose="02020603050405020304" pitchFamily="18" charset="0"/>
            </a:endParaRPr>
          </a:p>
          <a:p>
            <a:r>
              <a:rPr lang="en-US" altLang="en-US" dirty="0">
                <a:latin typeface="Times New Roman" panose="02020603050405020304" pitchFamily="18" charset="0"/>
              </a:rPr>
              <a:t>Electric forces add like vectors!  Suppose we have three fixed point charges.  One is located at</a:t>
            </a:r>
            <a:r>
              <a:rPr lang="en-US" altLang="en-US" b="1" dirty="0">
                <a:latin typeface="Times New Roman" panose="02020603050405020304" pitchFamily="18" charset="0"/>
              </a:rPr>
              <a:t> r</a:t>
            </a:r>
            <a:r>
              <a:rPr lang="en-US" altLang="en-US" baseline="-25000" dirty="0">
                <a:latin typeface="Times New Roman" panose="02020603050405020304" pitchFamily="18" charset="0"/>
              </a:rPr>
              <a:t>1</a:t>
            </a:r>
            <a:r>
              <a:rPr lang="en-US" altLang="en-US" dirty="0">
                <a:latin typeface="Times New Roman" panose="02020603050405020304" pitchFamily="18" charset="0"/>
              </a:rPr>
              <a:t> and has charge q</a:t>
            </a:r>
            <a:r>
              <a:rPr lang="en-US" altLang="en-US" baseline="-25000" dirty="0">
                <a:latin typeface="Times New Roman" panose="02020603050405020304" pitchFamily="18" charset="0"/>
              </a:rPr>
              <a:t>1</a:t>
            </a:r>
            <a:r>
              <a:rPr lang="en-US" altLang="en-US" dirty="0">
                <a:latin typeface="Times New Roman" panose="02020603050405020304" pitchFamily="18" charset="0"/>
              </a:rPr>
              <a:t>; the second is located at</a:t>
            </a:r>
            <a:r>
              <a:rPr lang="en-US" altLang="en-US" b="1" dirty="0">
                <a:latin typeface="Times New Roman" panose="02020603050405020304" pitchFamily="18" charset="0"/>
              </a:rPr>
              <a:t> r</a:t>
            </a:r>
            <a:r>
              <a:rPr lang="en-US" altLang="en-US" baseline="-25000" dirty="0">
                <a:latin typeface="Times New Roman" panose="02020603050405020304" pitchFamily="18" charset="0"/>
              </a:rPr>
              <a:t>2</a:t>
            </a:r>
            <a:r>
              <a:rPr lang="en-US" altLang="en-US" dirty="0">
                <a:latin typeface="Times New Roman" panose="02020603050405020304" pitchFamily="18" charset="0"/>
              </a:rPr>
              <a:t> and has charge q</a:t>
            </a:r>
            <a:r>
              <a:rPr lang="en-US" altLang="en-US" baseline="-25000" dirty="0">
                <a:latin typeface="Times New Roman" panose="02020603050405020304" pitchFamily="18" charset="0"/>
              </a:rPr>
              <a:t>2</a:t>
            </a:r>
            <a:r>
              <a:rPr lang="en-US" altLang="en-US" dirty="0">
                <a:latin typeface="Times New Roman" panose="02020603050405020304" pitchFamily="18" charset="0"/>
              </a:rPr>
              <a:t>; the third is located at</a:t>
            </a:r>
            <a:r>
              <a:rPr lang="en-US" altLang="en-US" b="1" dirty="0">
                <a:latin typeface="Times New Roman" panose="02020603050405020304" pitchFamily="18" charset="0"/>
              </a:rPr>
              <a:t> r</a:t>
            </a:r>
            <a:r>
              <a:rPr lang="en-US" altLang="en-US" baseline="-25000" dirty="0">
                <a:latin typeface="Times New Roman" panose="02020603050405020304" pitchFamily="18" charset="0"/>
              </a:rPr>
              <a:t>3</a:t>
            </a:r>
            <a:r>
              <a:rPr lang="en-US" altLang="en-US" dirty="0">
                <a:latin typeface="Times New Roman" panose="02020603050405020304" pitchFamily="18" charset="0"/>
              </a:rPr>
              <a:t> and has charge q</a:t>
            </a:r>
            <a:r>
              <a:rPr lang="en-US" altLang="en-US" baseline="-25000" dirty="0">
                <a:latin typeface="Times New Roman" panose="02020603050405020304" pitchFamily="18" charset="0"/>
              </a:rPr>
              <a:t>3</a:t>
            </a:r>
            <a:r>
              <a:rPr lang="en-US" altLang="en-US" dirty="0">
                <a:latin typeface="Times New Roman" panose="02020603050405020304" pitchFamily="18" charset="0"/>
              </a:rPr>
              <a:t>. What is the total force of the charges at  </a:t>
            </a:r>
            <a:r>
              <a:rPr lang="en-US" altLang="en-US" b="1" dirty="0">
                <a:latin typeface="Times New Roman" panose="02020603050405020304" pitchFamily="18" charset="0"/>
              </a:rPr>
              <a:t>r</a:t>
            </a:r>
            <a:r>
              <a:rPr lang="en-US" altLang="en-US" baseline="-25000" dirty="0">
                <a:latin typeface="Times New Roman" panose="02020603050405020304" pitchFamily="18" charset="0"/>
              </a:rPr>
              <a:t>1</a:t>
            </a:r>
            <a:r>
              <a:rPr lang="en-US" altLang="en-US" dirty="0">
                <a:latin typeface="Times New Roman" panose="02020603050405020304" pitchFamily="18" charset="0"/>
              </a:rPr>
              <a:t> and </a:t>
            </a:r>
            <a:r>
              <a:rPr lang="en-US" altLang="en-US" b="1" dirty="0">
                <a:latin typeface="Times New Roman" panose="02020603050405020304" pitchFamily="18" charset="0"/>
              </a:rPr>
              <a:t>r</a:t>
            </a:r>
            <a:r>
              <a:rPr lang="en-US" altLang="en-US" baseline="-25000" dirty="0">
                <a:latin typeface="Times New Roman" panose="02020603050405020304" pitchFamily="18" charset="0"/>
              </a:rPr>
              <a:t>2 </a:t>
            </a:r>
            <a:r>
              <a:rPr lang="en-US" altLang="en-US" dirty="0">
                <a:latin typeface="Times New Roman" panose="02020603050405020304" pitchFamily="18" charset="0"/>
              </a:rPr>
              <a:t>on the point charge located at </a:t>
            </a:r>
            <a:r>
              <a:rPr lang="en-US" altLang="en-US" b="1" dirty="0">
                <a:latin typeface="Times New Roman" panose="02020603050405020304" pitchFamily="18" charset="0"/>
              </a:rPr>
              <a:t>r</a:t>
            </a:r>
            <a:r>
              <a:rPr lang="en-US" altLang="en-US" baseline="-30000" dirty="0">
                <a:latin typeface="Times New Roman" panose="02020603050405020304" pitchFamily="18" charset="0"/>
              </a:rPr>
              <a:t>3</a:t>
            </a:r>
            <a:r>
              <a:rPr lang="en-US" altLang="en-US" dirty="0">
                <a:latin typeface="Times New Roman" panose="02020603050405020304" pitchFamily="18" charset="0"/>
              </a:rPr>
              <a:t>? </a:t>
            </a:r>
          </a:p>
        </p:txBody>
      </p:sp>
      <p:sp>
        <p:nvSpPr>
          <p:cNvPr id="26627" name="Oval 20"/>
          <p:cNvSpPr/>
          <p:nvPr/>
        </p:nvSpPr>
        <p:spPr>
          <a:xfrm>
            <a:off x="3838575" y="6092825"/>
            <a:ext cx="73025" cy="7302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26628" name="Oval 21"/>
          <p:cNvSpPr/>
          <p:nvPr/>
        </p:nvSpPr>
        <p:spPr>
          <a:xfrm>
            <a:off x="9925050" y="5661025"/>
            <a:ext cx="73025" cy="7302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26629" name="Rectangle 22"/>
          <p:cNvSpPr/>
          <p:nvPr/>
        </p:nvSpPr>
        <p:spPr>
          <a:xfrm>
            <a:off x="3694113" y="6067425"/>
            <a:ext cx="371475" cy="368300"/>
          </a:xfrm>
          <a:prstGeom prst="rect">
            <a:avLst/>
          </a:prstGeom>
          <a:noFill/>
          <a:ln w="9525">
            <a:noFill/>
          </a:ln>
        </p:spPr>
        <p:txBody>
          <a:bodyPr wrap="none">
            <a:spAutoFit/>
          </a:bodyPr>
          <a:lstStyle/>
          <a:p>
            <a:r>
              <a:rPr lang="en-US" altLang="en-US" dirty="0">
                <a:latin typeface="Times New Roman" panose="02020603050405020304" pitchFamily="18" charset="0"/>
              </a:rPr>
              <a:t>q</a:t>
            </a:r>
            <a:r>
              <a:rPr lang="en-US" altLang="en-US" baseline="-25000" dirty="0">
                <a:latin typeface="Times New Roman" panose="02020603050405020304" pitchFamily="18" charset="0"/>
              </a:rPr>
              <a:t>1</a:t>
            </a:r>
          </a:p>
        </p:txBody>
      </p:sp>
      <p:sp>
        <p:nvSpPr>
          <p:cNvPr id="26630" name="Rectangle 23"/>
          <p:cNvSpPr/>
          <p:nvPr/>
        </p:nvSpPr>
        <p:spPr>
          <a:xfrm>
            <a:off x="9761538" y="5621338"/>
            <a:ext cx="371475" cy="368300"/>
          </a:xfrm>
          <a:prstGeom prst="rect">
            <a:avLst/>
          </a:prstGeom>
          <a:noFill/>
          <a:ln w="9525">
            <a:noFill/>
          </a:ln>
        </p:spPr>
        <p:txBody>
          <a:bodyPr wrap="none">
            <a:spAutoFit/>
          </a:bodyPr>
          <a:lstStyle/>
          <a:p>
            <a:r>
              <a:rPr lang="en-US" altLang="en-US" dirty="0">
                <a:latin typeface="Times New Roman" panose="02020603050405020304" pitchFamily="18" charset="0"/>
              </a:rPr>
              <a:t>q</a:t>
            </a:r>
            <a:r>
              <a:rPr lang="en-US" altLang="en-US" baseline="-25000" dirty="0">
                <a:latin typeface="Times New Roman" panose="02020603050405020304" pitchFamily="18" charset="0"/>
              </a:rPr>
              <a:t>2</a:t>
            </a:r>
          </a:p>
        </p:txBody>
      </p:sp>
      <p:sp>
        <p:nvSpPr>
          <p:cNvPr id="26631" name="Oval 24"/>
          <p:cNvSpPr/>
          <p:nvPr/>
        </p:nvSpPr>
        <p:spPr>
          <a:xfrm>
            <a:off x="3465513" y="4908550"/>
            <a:ext cx="73025" cy="7302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26632" name="Rectangle 25"/>
          <p:cNvSpPr/>
          <p:nvPr/>
        </p:nvSpPr>
        <p:spPr>
          <a:xfrm>
            <a:off x="3216275" y="4868863"/>
            <a:ext cx="371475" cy="368300"/>
          </a:xfrm>
          <a:prstGeom prst="rect">
            <a:avLst/>
          </a:prstGeom>
          <a:noFill/>
          <a:ln w="9525">
            <a:noFill/>
          </a:ln>
        </p:spPr>
        <p:txBody>
          <a:bodyPr wrap="none">
            <a:spAutoFit/>
          </a:bodyPr>
          <a:lstStyle/>
          <a:p>
            <a:r>
              <a:rPr lang="en-US" altLang="en-US" dirty="0">
                <a:latin typeface="Times New Roman" panose="02020603050405020304" pitchFamily="18" charset="0"/>
              </a:rPr>
              <a:t>q</a:t>
            </a:r>
            <a:r>
              <a:rPr lang="en-US" altLang="en-US" baseline="-25000" dirty="0">
                <a:latin typeface="Times New Roman" panose="02020603050405020304" pitchFamily="18" charset="0"/>
              </a:rPr>
              <a:t>3</a:t>
            </a:r>
          </a:p>
        </p:txBody>
      </p:sp>
      <p:sp>
        <p:nvSpPr>
          <p:cNvPr id="26633" name="Line 26"/>
          <p:cNvSpPr/>
          <p:nvPr/>
        </p:nvSpPr>
        <p:spPr>
          <a:xfrm flipH="1" flipV="1">
            <a:off x="3302000" y="4365625"/>
            <a:ext cx="144463" cy="431800"/>
          </a:xfrm>
          <a:prstGeom prst="line">
            <a:avLst/>
          </a:prstGeom>
          <a:ln w="9525" cap="flat" cmpd="sng">
            <a:solidFill>
              <a:schemeClr val="tx1"/>
            </a:solidFill>
            <a:prstDash val="solid"/>
            <a:headEnd type="none" w="med" len="med"/>
            <a:tailEnd type="triangle" w="med" len="med"/>
          </a:ln>
        </p:spPr>
      </p:sp>
      <p:sp>
        <p:nvSpPr>
          <p:cNvPr id="26634" name="Rectangle 27"/>
          <p:cNvSpPr/>
          <p:nvPr/>
        </p:nvSpPr>
        <p:spPr>
          <a:xfrm>
            <a:off x="3302000" y="4149725"/>
            <a:ext cx="471170" cy="368300"/>
          </a:xfrm>
          <a:prstGeom prst="rect">
            <a:avLst/>
          </a:prstGeom>
          <a:noFill/>
          <a:ln w="9525">
            <a:noFill/>
          </a:ln>
        </p:spPr>
        <p:txBody>
          <a:bodyPr wrap="none">
            <a:spAutoFit/>
          </a:bodyPr>
          <a:lstStyle/>
          <a:p>
            <a:r>
              <a:rPr lang="en-US" altLang="en-US" b="1" dirty="0">
                <a:latin typeface="Times New Roman" panose="02020603050405020304" pitchFamily="18" charset="0"/>
              </a:rPr>
              <a:t>F</a:t>
            </a:r>
            <a:r>
              <a:rPr lang="en-US" altLang="en-US" baseline="-25000" dirty="0">
                <a:latin typeface="Times New Roman" panose="02020603050405020304" pitchFamily="18" charset="0"/>
              </a:rPr>
              <a:t>13</a:t>
            </a:r>
          </a:p>
        </p:txBody>
      </p:sp>
      <p:sp>
        <p:nvSpPr>
          <p:cNvPr id="26635" name="Line 28"/>
          <p:cNvSpPr/>
          <p:nvPr/>
        </p:nvSpPr>
        <p:spPr>
          <a:xfrm flipH="1" flipV="1">
            <a:off x="2941638" y="4868863"/>
            <a:ext cx="433387" cy="42862"/>
          </a:xfrm>
          <a:prstGeom prst="line">
            <a:avLst/>
          </a:prstGeom>
          <a:ln w="9525" cap="flat" cmpd="sng">
            <a:solidFill>
              <a:schemeClr val="tx1"/>
            </a:solidFill>
            <a:prstDash val="solid"/>
            <a:headEnd type="none" w="med" len="med"/>
            <a:tailEnd type="triangle" w="med" len="med"/>
          </a:ln>
        </p:spPr>
      </p:sp>
      <p:sp>
        <p:nvSpPr>
          <p:cNvPr id="26636" name="Rectangle 29"/>
          <p:cNvSpPr/>
          <p:nvPr/>
        </p:nvSpPr>
        <p:spPr>
          <a:xfrm>
            <a:off x="2652713" y="4797425"/>
            <a:ext cx="471170" cy="368300"/>
          </a:xfrm>
          <a:prstGeom prst="rect">
            <a:avLst/>
          </a:prstGeom>
          <a:noFill/>
          <a:ln w="9525">
            <a:noFill/>
          </a:ln>
        </p:spPr>
        <p:txBody>
          <a:bodyPr wrap="none">
            <a:spAutoFit/>
          </a:bodyPr>
          <a:lstStyle/>
          <a:p>
            <a:r>
              <a:rPr lang="en-US" altLang="en-US" b="1" dirty="0">
                <a:latin typeface="Times New Roman" panose="02020603050405020304" pitchFamily="18" charset="0"/>
              </a:rPr>
              <a:t>F</a:t>
            </a:r>
            <a:r>
              <a:rPr lang="en-US" altLang="en-US" baseline="-25000" dirty="0">
                <a:latin typeface="Times New Roman" panose="02020603050405020304" pitchFamily="18" charset="0"/>
              </a:rPr>
              <a:t>23</a:t>
            </a:r>
          </a:p>
        </p:txBody>
      </p:sp>
      <p:sp>
        <p:nvSpPr>
          <p:cNvPr id="26637" name="Line 30"/>
          <p:cNvSpPr/>
          <p:nvPr/>
        </p:nvSpPr>
        <p:spPr>
          <a:xfrm>
            <a:off x="3660775" y="4956175"/>
            <a:ext cx="6192838" cy="719138"/>
          </a:xfrm>
          <a:prstGeom prst="line">
            <a:avLst/>
          </a:prstGeom>
          <a:ln w="9525" cap="flat" cmpd="sng">
            <a:solidFill>
              <a:schemeClr val="tx1"/>
            </a:solidFill>
            <a:prstDash val="dash"/>
            <a:headEnd type="none" w="med" len="med"/>
            <a:tailEnd type="none" w="med" len="med"/>
          </a:ln>
        </p:spPr>
      </p:sp>
      <p:sp>
        <p:nvSpPr>
          <p:cNvPr id="26638" name="Line 31"/>
          <p:cNvSpPr/>
          <p:nvPr/>
        </p:nvSpPr>
        <p:spPr>
          <a:xfrm>
            <a:off x="3575050" y="5084763"/>
            <a:ext cx="273050" cy="936625"/>
          </a:xfrm>
          <a:prstGeom prst="line">
            <a:avLst/>
          </a:prstGeom>
          <a:ln w="9525" cap="flat" cmpd="sng">
            <a:solidFill>
              <a:schemeClr val="tx1"/>
            </a:solidFill>
            <a:prstDash val="dash"/>
            <a:headEnd type="none" w="med" len="med"/>
            <a:tailEnd type="none" w="med" len="med"/>
          </a:ln>
        </p:spPr>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p:nvPr/>
        </p:nvSpPr>
        <p:spPr>
          <a:xfrm>
            <a:off x="2116138" y="260350"/>
            <a:ext cx="7940675" cy="1968500"/>
          </a:xfrm>
          <a:prstGeom prst="rect">
            <a:avLst/>
          </a:prstGeom>
          <a:noFill/>
          <a:ln w="9525">
            <a:noFill/>
          </a:ln>
        </p:spPr>
        <p:txBody>
          <a:bodyPr>
            <a:spAutoFit/>
          </a:bodyPr>
          <a:lstStyle/>
          <a:p>
            <a:pPr algn="ctr"/>
            <a:r>
              <a:rPr lang="en-US" altLang="en-US" sz="3200" b="1" dirty="0">
                <a:latin typeface="Times New Roman" panose="02020603050405020304" pitchFamily="18" charset="0"/>
              </a:rPr>
              <a:t>Addition of electric forces </a:t>
            </a:r>
          </a:p>
          <a:p>
            <a:endParaRPr lang="en-US" altLang="en-US" dirty="0">
              <a:latin typeface="Times New Roman" panose="02020603050405020304" pitchFamily="18" charset="0"/>
            </a:endParaRPr>
          </a:p>
          <a:p>
            <a:r>
              <a:rPr lang="en-US" altLang="en-US" dirty="0">
                <a:latin typeface="Times New Roman" panose="02020603050405020304" pitchFamily="18" charset="0"/>
              </a:rPr>
              <a:t>Electric forces add like vectors!  Suppose we have three fixed point charges.  One is located at</a:t>
            </a:r>
            <a:r>
              <a:rPr lang="en-US" altLang="en-US" b="1" dirty="0">
                <a:latin typeface="Times New Roman" panose="02020603050405020304" pitchFamily="18" charset="0"/>
              </a:rPr>
              <a:t> r</a:t>
            </a:r>
            <a:r>
              <a:rPr lang="en-US" altLang="en-US" baseline="-25000" dirty="0">
                <a:latin typeface="Times New Roman" panose="02020603050405020304" pitchFamily="18" charset="0"/>
              </a:rPr>
              <a:t>1</a:t>
            </a:r>
            <a:r>
              <a:rPr lang="en-US" altLang="en-US" dirty="0">
                <a:latin typeface="Times New Roman" panose="02020603050405020304" pitchFamily="18" charset="0"/>
              </a:rPr>
              <a:t> and has charge q</a:t>
            </a:r>
            <a:r>
              <a:rPr lang="en-US" altLang="en-US" baseline="-25000" dirty="0">
                <a:latin typeface="Times New Roman" panose="02020603050405020304" pitchFamily="18" charset="0"/>
              </a:rPr>
              <a:t>1</a:t>
            </a:r>
            <a:r>
              <a:rPr lang="en-US" altLang="en-US" dirty="0">
                <a:latin typeface="Times New Roman" panose="02020603050405020304" pitchFamily="18" charset="0"/>
              </a:rPr>
              <a:t>; the second is located at</a:t>
            </a:r>
            <a:r>
              <a:rPr lang="en-US" altLang="en-US" b="1" dirty="0">
                <a:latin typeface="Times New Roman" panose="02020603050405020304" pitchFamily="18" charset="0"/>
              </a:rPr>
              <a:t> r</a:t>
            </a:r>
            <a:r>
              <a:rPr lang="en-US" altLang="en-US" baseline="-25000" dirty="0">
                <a:latin typeface="Times New Roman" panose="02020603050405020304" pitchFamily="18" charset="0"/>
              </a:rPr>
              <a:t>2</a:t>
            </a:r>
            <a:r>
              <a:rPr lang="en-US" altLang="en-US" dirty="0">
                <a:latin typeface="Times New Roman" panose="02020603050405020304" pitchFamily="18" charset="0"/>
              </a:rPr>
              <a:t> and has charge q</a:t>
            </a:r>
            <a:r>
              <a:rPr lang="en-US" altLang="en-US" baseline="-25000" dirty="0">
                <a:latin typeface="Times New Roman" panose="02020603050405020304" pitchFamily="18" charset="0"/>
              </a:rPr>
              <a:t>2</a:t>
            </a:r>
            <a:r>
              <a:rPr lang="en-US" altLang="en-US" dirty="0">
                <a:latin typeface="Times New Roman" panose="02020603050405020304" pitchFamily="18" charset="0"/>
              </a:rPr>
              <a:t>; the third is located at</a:t>
            </a:r>
            <a:r>
              <a:rPr lang="en-US" altLang="en-US" b="1" dirty="0">
                <a:latin typeface="Times New Roman" panose="02020603050405020304" pitchFamily="18" charset="0"/>
              </a:rPr>
              <a:t> r</a:t>
            </a:r>
            <a:r>
              <a:rPr lang="en-US" altLang="en-US" baseline="-25000" dirty="0">
                <a:latin typeface="Times New Roman" panose="02020603050405020304" pitchFamily="18" charset="0"/>
              </a:rPr>
              <a:t>3</a:t>
            </a:r>
            <a:r>
              <a:rPr lang="en-US" altLang="en-US" dirty="0">
                <a:latin typeface="Times New Roman" panose="02020603050405020304" pitchFamily="18" charset="0"/>
              </a:rPr>
              <a:t> and has charge q</a:t>
            </a:r>
            <a:r>
              <a:rPr lang="en-US" altLang="en-US" baseline="-25000" dirty="0">
                <a:latin typeface="Times New Roman" panose="02020603050405020304" pitchFamily="18" charset="0"/>
              </a:rPr>
              <a:t>3</a:t>
            </a:r>
            <a:r>
              <a:rPr lang="en-US" altLang="en-US" dirty="0">
                <a:latin typeface="Times New Roman" panose="02020603050405020304" pitchFamily="18" charset="0"/>
              </a:rPr>
              <a:t>. What is the total force of the charges at  </a:t>
            </a:r>
            <a:r>
              <a:rPr lang="en-US" altLang="en-US" b="1" dirty="0">
                <a:latin typeface="Times New Roman" panose="02020603050405020304" pitchFamily="18" charset="0"/>
              </a:rPr>
              <a:t>r</a:t>
            </a:r>
            <a:r>
              <a:rPr lang="en-US" altLang="en-US" baseline="-25000" dirty="0">
                <a:latin typeface="Times New Roman" panose="02020603050405020304" pitchFamily="18" charset="0"/>
              </a:rPr>
              <a:t>1</a:t>
            </a:r>
            <a:r>
              <a:rPr lang="en-US" altLang="en-US" dirty="0">
                <a:latin typeface="Times New Roman" panose="02020603050405020304" pitchFamily="18" charset="0"/>
              </a:rPr>
              <a:t> and </a:t>
            </a:r>
            <a:r>
              <a:rPr lang="en-US" altLang="en-US" b="1" dirty="0">
                <a:latin typeface="Times New Roman" panose="02020603050405020304" pitchFamily="18" charset="0"/>
              </a:rPr>
              <a:t>r</a:t>
            </a:r>
            <a:r>
              <a:rPr lang="en-US" altLang="en-US" baseline="-25000" dirty="0">
                <a:latin typeface="Times New Roman" panose="02020603050405020304" pitchFamily="18" charset="0"/>
              </a:rPr>
              <a:t>2 </a:t>
            </a:r>
            <a:r>
              <a:rPr lang="en-US" altLang="en-US" dirty="0">
                <a:latin typeface="Times New Roman" panose="02020603050405020304" pitchFamily="18" charset="0"/>
              </a:rPr>
              <a:t>on the point charge located at </a:t>
            </a:r>
            <a:r>
              <a:rPr lang="en-US" altLang="en-US" b="1" dirty="0">
                <a:latin typeface="Times New Roman" panose="02020603050405020304" pitchFamily="18" charset="0"/>
              </a:rPr>
              <a:t>r</a:t>
            </a:r>
            <a:r>
              <a:rPr lang="en-US" altLang="en-US" baseline="-30000" dirty="0">
                <a:latin typeface="Times New Roman" panose="02020603050405020304" pitchFamily="18" charset="0"/>
              </a:rPr>
              <a:t>3</a:t>
            </a:r>
            <a:r>
              <a:rPr lang="en-US" altLang="en-US" dirty="0">
                <a:latin typeface="Times New Roman" panose="02020603050405020304" pitchFamily="18" charset="0"/>
              </a:rPr>
              <a:t>?  It is </a:t>
            </a:r>
          </a:p>
        </p:txBody>
      </p:sp>
      <p:sp>
        <p:nvSpPr>
          <p:cNvPr id="28675" name="Oval 18"/>
          <p:cNvSpPr/>
          <p:nvPr/>
        </p:nvSpPr>
        <p:spPr>
          <a:xfrm>
            <a:off x="3838575" y="6092825"/>
            <a:ext cx="73025" cy="7302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28676" name="Oval 19"/>
          <p:cNvSpPr/>
          <p:nvPr/>
        </p:nvSpPr>
        <p:spPr>
          <a:xfrm>
            <a:off x="9925050" y="5661025"/>
            <a:ext cx="73025" cy="7302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28677" name="Rectangle 20"/>
          <p:cNvSpPr/>
          <p:nvPr/>
        </p:nvSpPr>
        <p:spPr>
          <a:xfrm>
            <a:off x="3694113" y="6067425"/>
            <a:ext cx="371475" cy="368300"/>
          </a:xfrm>
          <a:prstGeom prst="rect">
            <a:avLst/>
          </a:prstGeom>
          <a:noFill/>
          <a:ln w="9525">
            <a:noFill/>
          </a:ln>
        </p:spPr>
        <p:txBody>
          <a:bodyPr wrap="none">
            <a:spAutoFit/>
          </a:bodyPr>
          <a:lstStyle/>
          <a:p>
            <a:r>
              <a:rPr lang="en-US" altLang="en-US" dirty="0">
                <a:latin typeface="Times New Roman" panose="02020603050405020304" pitchFamily="18" charset="0"/>
              </a:rPr>
              <a:t>q</a:t>
            </a:r>
            <a:r>
              <a:rPr lang="en-US" altLang="en-US" baseline="-25000" dirty="0">
                <a:latin typeface="Times New Roman" panose="02020603050405020304" pitchFamily="18" charset="0"/>
              </a:rPr>
              <a:t>1</a:t>
            </a:r>
          </a:p>
        </p:txBody>
      </p:sp>
      <p:sp>
        <p:nvSpPr>
          <p:cNvPr id="28678" name="Rectangle 21"/>
          <p:cNvSpPr/>
          <p:nvPr/>
        </p:nvSpPr>
        <p:spPr>
          <a:xfrm>
            <a:off x="9761538" y="5621338"/>
            <a:ext cx="371475" cy="368300"/>
          </a:xfrm>
          <a:prstGeom prst="rect">
            <a:avLst/>
          </a:prstGeom>
          <a:noFill/>
          <a:ln w="9525">
            <a:noFill/>
          </a:ln>
        </p:spPr>
        <p:txBody>
          <a:bodyPr wrap="none">
            <a:spAutoFit/>
          </a:bodyPr>
          <a:lstStyle/>
          <a:p>
            <a:r>
              <a:rPr lang="en-US" altLang="en-US" dirty="0">
                <a:latin typeface="Times New Roman" panose="02020603050405020304" pitchFamily="18" charset="0"/>
              </a:rPr>
              <a:t>q</a:t>
            </a:r>
            <a:r>
              <a:rPr lang="en-US" altLang="en-US" baseline="-25000" dirty="0">
                <a:latin typeface="Times New Roman" panose="02020603050405020304" pitchFamily="18" charset="0"/>
              </a:rPr>
              <a:t>2</a:t>
            </a:r>
          </a:p>
        </p:txBody>
      </p:sp>
      <p:sp>
        <p:nvSpPr>
          <p:cNvPr id="28679" name="Oval 22"/>
          <p:cNvSpPr/>
          <p:nvPr/>
        </p:nvSpPr>
        <p:spPr>
          <a:xfrm>
            <a:off x="3465513" y="4908550"/>
            <a:ext cx="73025" cy="7302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en-US" altLang="en-US" dirty="0">
              <a:latin typeface="Times New Roman" panose="02020603050405020304" pitchFamily="18" charset="0"/>
            </a:endParaRPr>
          </a:p>
        </p:txBody>
      </p:sp>
      <p:sp>
        <p:nvSpPr>
          <p:cNvPr id="28680" name="Line 24"/>
          <p:cNvSpPr/>
          <p:nvPr/>
        </p:nvSpPr>
        <p:spPr>
          <a:xfrm flipH="1" flipV="1">
            <a:off x="3302000" y="4365625"/>
            <a:ext cx="144463" cy="431800"/>
          </a:xfrm>
          <a:prstGeom prst="line">
            <a:avLst/>
          </a:prstGeom>
          <a:ln w="9525" cap="flat" cmpd="sng">
            <a:solidFill>
              <a:schemeClr val="tx1"/>
            </a:solidFill>
            <a:prstDash val="solid"/>
            <a:headEnd type="none" w="med" len="med"/>
            <a:tailEnd type="triangle" w="med" len="med"/>
          </a:ln>
        </p:spPr>
      </p:sp>
      <p:sp>
        <p:nvSpPr>
          <p:cNvPr id="28681" name="Rectangle 25"/>
          <p:cNvSpPr/>
          <p:nvPr/>
        </p:nvSpPr>
        <p:spPr>
          <a:xfrm>
            <a:off x="3302000" y="4149725"/>
            <a:ext cx="471170" cy="368300"/>
          </a:xfrm>
          <a:prstGeom prst="rect">
            <a:avLst/>
          </a:prstGeom>
          <a:noFill/>
          <a:ln w="9525">
            <a:noFill/>
          </a:ln>
        </p:spPr>
        <p:txBody>
          <a:bodyPr wrap="none">
            <a:spAutoFit/>
          </a:bodyPr>
          <a:lstStyle/>
          <a:p>
            <a:r>
              <a:rPr lang="en-US" altLang="en-US" b="1" dirty="0">
                <a:latin typeface="Times New Roman" panose="02020603050405020304" pitchFamily="18" charset="0"/>
              </a:rPr>
              <a:t>F</a:t>
            </a:r>
            <a:r>
              <a:rPr lang="en-US" altLang="en-US" baseline="-25000" dirty="0">
                <a:latin typeface="Times New Roman" panose="02020603050405020304" pitchFamily="18" charset="0"/>
              </a:rPr>
              <a:t>13</a:t>
            </a:r>
          </a:p>
        </p:txBody>
      </p:sp>
      <p:sp>
        <p:nvSpPr>
          <p:cNvPr id="28682" name="Line 26"/>
          <p:cNvSpPr/>
          <p:nvPr/>
        </p:nvSpPr>
        <p:spPr>
          <a:xfrm flipH="1" flipV="1">
            <a:off x="2941638" y="4868863"/>
            <a:ext cx="433387" cy="42862"/>
          </a:xfrm>
          <a:prstGeom prst="line">
            <a:avLst/>
          </a:prstGeom>
          <a:ln w="9525" cap="flat" cmpd="sng">
            <a:solidFill>
              <a:schemeClr val="tx1"/>
            </a:solidFill>
            <a:prstDash val="solid"/>
            <a:headEnd type="none" w="med" len="med"/>
            <a:tailEnd type="triangle" w="med" len="med"/>
          </a:ln>
        </p:spPr>
      </p:sp>
      <p:sp>
        <p:nvSpPr>
          <p:cNvPr id="28683" name="Rectangle 27"/>
          <p:cNvSpPr/>
          <p:nvPr/>
        </p:nvSpPr>
        <p:spPr>
          <a:xfrm>
            <a:off x="2652713" y="4797425"/>
            <a:ext cx="471170" cy="368300"/>
          </a:xfrm>
          <a:prstGeom prst="rect">
            <a:avLst/>
          </a:prstGeom>
          <a:noFill/>
          <a:ln w="9525">
            <a:noFill/>
          </a:ln>
        </p:spPr>
        <p:txBody>
          <a:bodyPr wrap="none">
            <a:spAutoFit/>
          </a:bodyPr>
          <a:lstStyle/>
          <a:p>
            <a:r>
              <a:rPr lang="en-US" altLang="en-US" b="1" dirty="0">
                <a:latin typeface="Times New Roman" panose="02020603050405020304" pitchFamily="18" charset="0"/>
              </a:rPr>
              <a:t>F</a:t>
            </a:r>
            <a:r>
              <a:rPr lang="en-US" altLang="en-US" baseline="-25000" dirty="0">
                <a:latin typeface="Times New Roman" panose="02020603050405020304" pitchFamily="18" charset="0"/>
              </a:rPr>
              <a:t>23</a:t>
            </a:r>
          </a:p>
        </p:txBody>
      </p:sp>
      <p:sp>
        <p:nvSpPr>
          <p:cNvPr id="28684" name="Line 28"/>
          <p:cNvSpPr/>
          <p:nvPr/>
        </p:nvSpPr>
        <p:spPr>
          <a:xfrm>
            <a:off x="3660775" y="4956175"/>
            <a:ext cx="6192838" cy="719138"/>
          </a:xfrm>
          <a:prstGeom prst="line">
            <a:avLst/>
          </a:prstGeom>
          <a:ln w="9525" cap="flat" cmpd="sng">
            <a:solidFill>
              <a:schemeClr val="tx1"/>
            </a:solidFill>
            <a:prstDash val="dash"/>
            <a:headEnd type="none" w="med" len="med"/>
            <a:tailEnd type="none" w="med" len="med"/>
          </a:ln>
        </p:spPr>
      </p:sp>
      <p:sp>
        <p:nvSpPr>
          <p:cNvPr id="28685" name="Line 29"/>
          <p:cNvSpPr/>
          <p:nvPr/>
        </p:nvSpPr>
        <p:spPr>
          <a:xfrm>
            <a:off x="3575050" y="5084763"/>
            <a:ext cx="273050" cy="936625"/>
          </a:xfrm>
          <a:prstGeom prst="line">
            <a:avLst/>
          </a:prstGeom>
          <a:ln w="9525" cap="flat" cmpd="sng">
            <a:solidFill>
              <a:schemeClr val="tx1"/>
            </a:solidFill>
            <a:prstDash val="dash"/>
            <a:headEnd type="none" w="med" len="med"/>
            <a:tailEnd type="none" w="med" len="med"/>
          </a:ln>
        </p:spPr>
      </p:sp>
      <p:sp>
        <p:nvSpPr>
          <p:cNvPr id="28686" name="Line 30"/>
          <p:cNvSpPr/>
          <p:nvPr/>
        </p:nvSpPr>
        <p:spPr>
          <a:xfrm flipH="1" flipV="1">
            <a:off x="2725738" y="4292600"/>
            <a:ext cx="647700" cy="546100"/>
          </a:xfrm>
          <a:prstGeom prst="line">
            <a:avLst/>
          </a:prstGeom>
          <a:ln w="9525" cap="flat" cmpd="sng">
            <a:solidFill>
              <a:schemeClr val="tx1"/>
            </a:solidFill>
            <a:prstDash val="solid"/>
            <a:headEnd type="none" w="med" len="med"/>
            <a:tailEnd type="triangle" w="med" len="med"/>
          </a:ln>
        </p:spPr>
      </p:sp>
      <p:sp>
        <p:nvSpPr>
          <p:cNvPr id="28687" name="Rectangle 31"/>
          <p:cNvSpPr/>
          <p:nvPr/>
        </p:nvSpPr>
        <p:spPr>
          <a:xfrm>
            <a:off x="1847850" y="3835400"/>
            <a:ext cx="982980" cy="368300"/>
          </a:xfrm>
          <a:prstGeom prst="rect">
            <a:avLst/>
          </a:prstGeom>
          <a:noFill/>
          <a:ln w="9525">
            <a:noFill/>
          </a:ln>
        </p:spPr>
        <p:txBody>
          <a:bodyPr wrap="none">
            <a:spAutoFit/>
          </a:bodyPr>
          <a:lstStyle/>
          <a:p>
            <a:r>
              <a:rPr lang="en-US" altLang="en-US" b="1" dirty="0">
                <a:latin typeface="Times New Roman" panose="02020603050405020304" pitchFamily="18" charset="0"/>
              </a:rPr>
              <a:t>F</a:t>
            </a:r>
            <a:r>
              <a:rPr lang="en-US" altLang="en-US" baseline="-25000" dirty="0">
                <a:latin typeface="Times New Roman" panose="02020603050405020304" pitchFamily="18" charset="0"/>
              </a:rPr>
              <a:t>13 </a:t>
            </a:r>
            <a:r>
              <a:rPr lang="en-US" altLang="en-US" dirty="0">
                <a:latin typeface="Times New Roman" panose="02020603050405020304" pitchFamily="18" charset="0"/>
              </a:rPr>
              <a:t>+ </a:t>
            </a:r>
            <a:r>
              <a:rPr lang="en-US" altLang="en-US" b="1" dirty="0">
                <a:latin typeface="Times New Roman" panose="02020603050405020304" pitchFamily="18" charset="0"/>
              </a:rPr>
              <a:t>F</a:t>
            </a:r>
            <a:r>
              <a:rPr lang="en-US" altLang="en-US" baseline="-25000" dirty="0">
                <a:latin typeface="Times New Roman" panose="02020603050405020304" pitchFamily="18" charset="0"/>
              </a:rPr>
              <a:t>23</a:t>
            </a:r>
          </a:p>
        </p:txBody>
      </p:sp>
      <p:sp>
        <p:nvSpPr>
          <p:cNvPr id="28688" name="Rectangle 33"/>
          <p:cNvSpPr/>
          <p:nvPr/>
        </p:nvSpPr>
        <p:spPr>
          <a:xfrm>
            <a:off x="3216275" y="4868863"/>
            <a:ext cx="371475" cy="368300"/>
          </a:xfrm>
          <a:prstGeom prst="rect">
            <a:avLst/>
          </a:prstGeom>
          <a:noFill/>
          <a:ln w="9525">
            <a:noFill/>
          </a:ln>
        </p:spPr>
        <p:txBody>
          <a:bodyPr wrap="none">
            <a:spAutoFit/>
          </a:bodyPr>
          <a:lstStyle/>
          <a:p>
            <a:r>
              <a:rPr lang="en-US" altLang="en-US" dirty="0">
                <a:latin typeface="Times New Roman" panose="02020603050405020304" pitchFamily="18" charset="0"/>
              </a:rPr>
              <a:t>q</a:t>
            </a:r>
            <a:r>
              <a:rPr lang="en-US" altLang="en-US" baseline="-25000" dirty="0">
                <a:latin typeface="Times New Roman" panose="02020603050405020304" pitchFamily="18" charset="0"/>
              </a:rPr>
              <a:t>3</a:t>
            </a:r>
          </a:p>
        </p:txBody>
      </p:sp>
      <p:graphicFrame>
        <p:nvGraphicFramePr>
          <p:cNvPr id="28689" name="Object 34"/>
          <p:cNvGraphicFramePr>
            <a:graphicFrameLocks noChangeAspect="1"/>
          </p:cNvGraphicFramePr>
          <p:nvPr/>
        </p:nvGraphicFramePr>
        <p:xfrm>
          <a:off x="2960688" y="3068638"/>
          <a:ext cx="6424612" cy="1103312"/>
        </p:xfrm>
        <a:graphic>
          <a:graphicData uri="http://schemas.openxmlformats.org/presentationml/2006/ole">
            <mc:AlternateContent xmlns:mc="http://schemas.openxmlformats.org/markup-compatibility/2006">
              <mc:Choice xmlns:v="urn:schemas-microsoft-com:vml" Requires="v">
                <p:oleObj spid="_x0000_s12293" r:id="rId3" imgW="2362200" imgH="406400" progId="Equation.3">
                  <p:embed/>
                </p:oleObj>
              </mc:Choice>
              <mc:Fallback>
                <p:oleObj r:id="rId3" imgW="2362200" imgH="406400" progId="Equation.3">
                  <p:embed/>
                  <p:pic>
                    <p:nvPicPr>
                      <p:cNvPr id="0" name="Picture 3076"/>
                      <p:cNvPicPr/>
                      <p:nvPr/>
                    </p:nvPicPr>
                    <p:blipFill>
                      <a:blip r:embed="rId4"/>
                      <a:stretch>
                        <a:fillRect/>
                      </a:stretch>
                    </p:blipFill>
                    <p:spPr>
                      <a:xfrm>
                        <a:off x="2960688" y="3068638"/>
                        <a:ext cx="6424612" cy="1103312"/>
                      </a:xfrm>
                      <a:prstGeom prst="rect">
                        <a:avLst/>
                      </a:prstGeom>
                      <a:noFill/>
                      <a:ln w="38100">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2133600" y="-172085"/>
            <a:ext cx="77724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0" cap="none" spc="0" normalizeH="0" baseline="0" noProof="0" smtClean="0">
                <a:ln>
                  <a:noFill/>
                </a:ln>
                <a:solidFill>
                  <a:srgbClr val="CC0066"/>
                </a:solidFill>
                <a:effectLst>
                  <a:outerShdw blurRad="38100" dist="38100" dir="2700000" algn="tl">
                    <a:srgbClr val="C0C0C0"/>
                  </a:outerShdw>
                </a:effectLst>
                <a:uLnTx/>
                <a:uFillTx/>
                <a:latin typeface="+mj-lt"/>
                <a:ea typeface="+mj-ea"/>
                <a:cs typeface="+mj-cs"/>
              </a:rPr>
              <a:t>Summary</a:t>
            </a:r>
          </a:p>
        </p:txBody>
      </p:sp>
      <p:sp>
        <p:nvSpPr>
          <p:cNvPr id="40963" name="Text Box 3"/>
          <p:cNvSpPr txBox="1"/>
          <p:nvPr/>
        </p:nvSpPr>
        <p:spPr>
          <a:xfrm>
            <a:off x="1905000" y="1447800"/>
            <a:ext cx="8153400" cy="3871595"/>
          </a:xfrm>
          <a:prstGeom prst="rect">
            <a:avLst/>
          </a:prstGeom>
          <a:noFill/>
          <a:ln w="9525">
            <a:noFill/>
          </a:ln>
        </p:spPr>
        <p:txBody>
          <a:bodyPr>
            <a:spAutoFit/>
          </a:bodyPr>
          <a:lstStyle/>
          <a:p>
            <a:pPr>
              <a:buChar char="•"/>
            </a:pPr>
            <a:r>
              <a:rPr lang="en-US" altLang="en-US" dirty="0">
                <a:latin typeface="Times New Roman" panose="02020603050405020304" pitchFamily="18" charset="0"/>
              </a:rPr>
              <a:t> </a:t>
            </a:r>
            <a:r>
              <a:rPr lang="en-US" altLang="en-US" b="1" dirty="0">
                <a:solidFill>
                  <a:srgbClr val="FF3300"/>
                </a:solidFill>
                <a:latin typeface="Times New Roman" panose="02020603050405020304" pitchFamily="18" charset="0"/>
              </a:rPr>
              <a:t>Electric charges</a:t>
            </a:r>
            <a:r>
              <a:rPr lang="en-US" altLang="en-US" dirty="0">
                <a:latin typeface="Times New Roman" panose="02020603050405020304" pitchFamily="18" charset="0"/>
              </a:rPr>
              <a:t> come with two signs: </a:t>
            </a:r>
            <a:r>
              <a:rPr lang="en-US" altLang="en-US" b="1" dirty="0">
                <a:solidFill>
                  <a:srgbClr val="FF3300"/>
                </a:solidFill>
                <a:latin typeface="Times New Roman" panose="02020603050405020304" pitchFamily="18" charset="0"/>
              </a:rPr>
              <a:t>positive and negative</a:t>
            </a:r>
            <a:r>
              <a:rPr lang="en-US" altLang="en-US" dirty="0">
                <a:latin typeface="Times New Roman" panose="02020603050405020304" pitchFamily="18" charset="0"/>
              </a:rPr>
              <a:t>.</a:t>
            </a:r>
          </a:p>
          <a:p>
            <a:pPr>
              <a:buChar char="•"/>
            </a:pPr>
            <a:endParaRPr lang="en-US" altLang="en-US" dirty="0">
              <a:latin typeface="Times New Roman" panose="02020603050405020304" pitchFamily="18" charset="0"/>
            </a:endParaRPr>
          </a:p>
          <a:p>
            <a:pPr>
              <a:buChar char="•"/>
            </a:pPr>
            <a:r>
              <a:rPr lang="en-US" altLang="en-US" dirty="0">
                <a:latin typeface="Times New Roman" panose="02020603050405020304" pitchFamily="18" charset="0"/>
              </a:rPr>
              <a:t> Like charges repel, opposite charges attract, with a magnitude calculated from </a:t>
            </a:r>
            <a:r>
              <a:rPr lang="en-US" altLang="en-US" b="1" dirty="0">
                <a:solidFill>
                  <a:srgbClr val="FF3300"/>
                </a:solidFill>
                <a:latin typeface="Times New Roman" panose="02020603050405020304" pitchFamily="18" charset="0"/>
              </a:rPr>
              <a:t>Coulomb’s law</a:t>
            </a:r>
            <a:r>
              <a:rPr lang="en-US" altLang="en-US" dirty="0">
                <a:latin typeface="Times New Roman" panose="02020603050405020304" pitchFamily="18" charset="0"/>
              </a:rPr>
              <a:t>: F=kq</a:t>
            </a:r>
            <a:r>
              <a:rPr lang="en-US" altLang="en-US" baseline="-25000" dirty="0">
                <a:latin typeface="Times New Roman" panose="02020603050405020304" pitchFamily="18" charset="0"/>
              </a:rPr>
              <a:t>1</a:t>
            </a:r>
            <a:r>
              <a:rPr lang="en-US" altLang="en-US" dirty="0">
                <a:latin typeface="Times New Roman" panose="02020603050405020304" pitchFamily="18" charset="0"/>
              </a:rPr>
              <a:t>q</a:t>
            </a:r>
            <a:r>
              <a:rPr lang="en-US" altLang="en-US" baseline="-25000" dirty="0">
                <a:latin typeface="Times New Roman" panose="02020603050405020304" pitchFamily="18" charset="0"/>
              </a:rPr>
              <a:t>2</a:t>
            </a:r>
            <a:r>
              <a:rPr lang="en-US" altLang="en-US" dirty="0">
                <a:latin typeface="Times New Roman" panose="02020603050405020304" pitchFamily="18" charset="0"/>
              </a:rPr>
              <a:t>/r</a:t>
            </a:r>
            <a:r>
              <a:rPr lang="en-US" altLang="en-US" baseline="30000" dirty="0">
                <a:latin typeface="Times New Roman" panose="02020603050405020304" pitchFamily="18" charset="0"/>
              </a:rPr>
              <a:t>2</a:t>
            </a:r>
            <a:r>
              <a:rPr lang="en-US" altLang="en-US" dirty="0">
                <a:latin typeface="Times New Roman" panose="02020603050405020304" pitchFamily="18" charset="0"/>
              </a:rPr>
              <a:t/>
            </a:r>
            <a:br>
              <a:rPr lang="en-US" altLang="en-US" dirty="0">
                <a:latin typeface="Times New Roman" panose="02020603050405020304" pitchFamily="18" charset="0"/>
              </a:rPr>
            </a:br>
            <a:endParaRPr lang="en-US" altLang="en-US" dirty="0">
              <a:latin typeface="Times New Roman" panose="02020603050405020304" pitchFamily="18" charset="0"/>
            </a:endParaRPr>
          </a:p>
          <a:p>
            <a:pPr>
              <a:buChar char="•"/>
            </a:pPr>
            <a:r>
              <a:rPr lang="en-US" altLang="en-US" dirty="0">
                <a:latin typeface="Times New Roman" panose="02020603050405020304" pitchFamily="18" charset="0"/>
              </a:rPr>
              <a:t> </a:t>
            </a:r>
            <a:r>
              <a:rPr lang="en-US" altLang="en-US" b="1" dirty="0">
                <a:solidFill>
                  <a:srgbClr val="FF3300"/>
                </a:solidFill>
                <a:latin typeface="Times New Roman" panose="02020603050405020304" pitchFamily="18" charset="0"/>
              </a:rPr>
              <a:t>Atoms</a:t>
            </a:r>
            <a:r>
              <a:rPr lang="en-US" altLang="en-US" dirty="0">
                <a:latin typeface="Times New Roman" panose="02020603050405020304" pitchFamily="18" charset="0"/>
              </a:rPr>
              <a:t> have a positive nucleus and a negative “cloud”.</a:t>
            </a:r>
          </a:p>
          <a:p>
            <a:pPr>
              <a:buChar char="•"/>
            </a:pPr>
            <a:endParaRPr lang="en-US" altLang="en-US" dirty="0">
              <a:latin typeface="Times New Roman" panose="02020603050405020304" pitchFamily="18" charset="0"/>
            </a:endParaRPr>
          </a:p>
          <a:p>
            <a:pPr>
              <a:buChar char="•"/>
            </a:pPr>
            <a:r>
              <a:rPr lang="en-US" altLang="en-US" dirty="0">
                <a:latin typeface="Times New Roman" panose="02020603050405020304" pitchFamily="18" charset="0"/>
              </a:rPr>
              <a:t> Electron clouds can combine and flow freely in </a:t>
            </a:r>
            <a:r>
              <a:rPr lang="en-US" altLang="en-US" b="1" dirty="0">
                <a:solidFill>
                  <a:srgbClr val="FF3300"/>
                </a:solidFill>
                <a:latin typeface="Times New Roman" panose="02020603050405020304" pitchFamily="18" charset="0"/>
              </a:rPr>
              <a:t>conductors</a:t>
            </a:r>
            <a:r>
              <a:rPr lang="en-US" altLang="en-US" dirty="0">
                <a:latin typeface="Times New Roman" panose="02020603050405020304" pitchFamily="18" charset="0"/>
              </a:rPr>
              <a:t>; are stuck to the nucleus in </a:t>
            </a:r>
            <a:r>
              <a:rPr lang="en-US" altLang="en-US" b="1" dirty="0">
                <a:solidFill>
                  <a:srgbClr val="FF3300"/>
                </a:solidFill>
                <a:latin typeface="Times New Roman" panose="02020603050405020304" pitchFamily="18" charset="0"/>
              </a:rPr>
              <a:t>insulators</a:t>
            </a:r>
            <a:r>
              <a:rPr lang="en-US" altLang="en-US" dirty="0">
                <a:latin typeface="Times New Roman" panose="02020603050405020304" pitchFamily="18" charset="0"/>
              </a:rPr>
              <a:t>.</a:t>
            </a:r>
          </a:p>
          <a:p>
            <a:pPr>
              <a:buChar char="•"/>
            </a:pPr>
            <a:endParaRPr lang="en-US" altLang="en-US" dirty="0">
              <a:latin typeface="Times New Roman" panose="02020603050405020304" pitchFamily="18" charset="0"/>
            </a:endParaRPr>
          </a:p>
          <a:p>
            <a:pPr>
              <a:buChar char="•"/>
            </a:pPr>
            <a:r>
              <a:rPr lang="en-US" altLang="en-US" dirty="0">
                <a:latin typeface="Times New Roman" panose="02020603050405020304" pitchFamily="18" charset="0"/>
              </a:rPr>
              <a:t>We can </a:t>
            </a:r>
            <a:r>
              <a:rPr lang="en-US" altLang="en-US" b="1" dirty="0">
                <a:solidFill>
                  <a:srgbClr val="FF3300"/>
                </a:solidFill>
                <a:latin typeface="Times New Roman" panose="02020603050405020304" pitchFamily="18" charset="0"/>
              </a:rPr>
              <a:t>charge objects</a:t>
            </a:r>
            <a:r>
              <a:rPr lang="en-US" altLang="en-US" dirty="0">
                <a:latin typeface="Times New Roman" panose="02020603050405020304" pitchFamily="18" charset="0"/>
              </a:rPr>
              <a:t> by transferring charge, or by induction.</a:t>
            </a:r>
            <a:br>
              <a:rPr lang="en-US" altLang="en-US" dirty="0">
                <a:latin typeface="Times New Roman" panose="02020603050405020304" pitchFamily="18" charset="0"/>
              </a:rPr>
            </a:br>
            <a:endParaRPr lang="en-US" altLang="en-US" dirty="0">
              <a:latin typeface="Times New Roman" panose="02020603050405020304" pitchFamily="18" charset="0"/>
            </a:endParaRPr>
          </a:p>
          <a:p>
            <a:pPr>
              <a:buChar char="•"/>
            </a:pPr>
            <a:r>
              <a:rPr lang="en-US" altLang="en-US" dirty="0">
                <a:latin typeface="Times New Roman" panose="02020603050405020304" pitchFamily="18" charset="0"/>
              </a:rPr>
              <a:t> Electrical charge is </a:t>
            </a:r>
            <a:r>
              <a:rPr lang="en-US" altLang="en-US" b="1" dirty="0">
                <a:solidFill>
                  <a:srgbClr val="FF3300"/>
                </a:solidFill>
                <a:latin typeface="Times New Roman" panose="02020603050405020304" pitchFamily="18" charset="0"/>
              </a:rPr>
              <a:t>conserved</a:t>
            </a:r>
            <a:r>
              <a:rPr lang="en-US" altLang="en-US" b="1" dirty="0">
                <a:latin typeface="Times New Roman" panose="02020603050405020304" pitchFamily="18" charset="0"/>
              </a:rPr>
              <a:t>, </a:t>
            </a:r>
            <a:r>
              <a:rPr lang="en-US" altLang="en-US" dirty="0">
                <a:latin typeface="Times New Roman" panose="02020603050405020304" pitchFamily="18" charset="0"/>
              </a:rPr>
              <a:t>and</a:t>
            </a:r>
            <a:r>
              <a:rPr lang="en-US" altLang="en-US" b="1" dirty="0">
                <a:latin typeface="Times New Roman" panose="02020603050405020304" pitchFamily="18" charset="0"/>
              </a:rPr>
              <a:t> </a:t>
            </a:r>
            <a:r>
              <a:rPr lang="en-US" altLang="en-US" b="1" dirty="0">
                <a:solidFill>
                  <a:srgbClr val="FF3300"/>
                </a:solidFill>
                <a:latin typeface="Times New Roman" panose="02020603050405020304" pitchFamily="18" charset="0"/>
              </a:rPr>
              <a:t>quantized</a:t>
            </a:r>
            <a:r>
              <a:rPr lang="en-US" altLang="en-US" dirty="0">
                <a:latin typeface="Times New Roman" panose="02020603050405020304" pitchFamily="18" charset="0"/>
              </a:rPr>
              <a:t>. </a:t>
            </a:r>
          </a:p>
          <a:p>
            <a:pPr>
              <a:buChar char="•"/>
            </a:pPr>
            <a:endParaRPr lang="en-US" altLang="en-US" baseline="30000" dirty="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ctrTitle"/>
          </p:nvPr>
        </p:nvSpPr>
        <p:spPr>
          <a:xfrm>
            <a:off x="2209800" y="2286000"/>
            <a:ext cx="7772400" cy="1143000"/>
          </a:xfrm>
        </p:spPr>
        <p:txBody>
          <a:bodyPr vert="horz" wrap="square" lIns="91440" tIns="45720" rIns="91440" bIns="45720" anchor="ctr" anchorCtr="0">
            <a:normAutofit fontScale="90000"/>
          </a:bodyPr>
          <a:lstStyle/>
          <a:p>
            <a:pPr eaLnBrk="1" hangingPunct="1">
              <a:buClrTx/>
              <a:buSzTx/>
              <a:buFontTx/>
            </a:pPr>
            <a:r>
              <a:rPr b="1" dirty="0"/>
              <a:t>Electric Fields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2209800" y="102870"/>
            <a:ext cx="7772400" cy="838200"/>
          </a:xfrm>
        </p:spPr>
        <p:txBody>
          <a:bodyPr vert="horz" wrap="square" lIns="91440" tIns="45720" rIns="91440" bIns="45720" anchor="ctr" anchorCtr="0"/>
          <a:lstStyle/>
          <a:p>
            <a:pPr algn="ctr" eaLnBrk="1" hangingPunct="1"/>
            <a:r>
              <a:rPr b="1" dirty="0">
                <a:solidFill>
                  <a:schemeClr val="tx1"/>
                </a:solidFill>
              </a:rPr>
              <a:t>Electric Field</a:t>
            </a:r>
          </a:p>
        </p:txBody>
      </p:sp>
      <p:sp>
        <p:nvSpPr>
          <p:cNvPr id="39939" name="Rectangle 3"/>
          <p:cNvSpPr>
            <a:spLocks noGrp="1"/>
          </p:cNvSpPr>
          <p:nvPr>
            <p:ph idx="1"/>
          </p:nvPr>
        </p:nvSpPr>
        <p:spPr/>
        <p:txBody>
          <a:bodyPr vert="horz" wrap="square" lIns="91440" tIns="45720" rIns="91440" bIns="45720" anchor="t" anchorCtr="0"/>
          <a:lstStyle/>
          <a:p>
            <a:pPr eaLnBrk="1" hangingPunct="1"/>
            <a:r>
              <a:rPr dirty="0"/>
              <a:t>The Electric Force is like the Gravitational Force</a:t>
            </a:r>
          </a:p>
          <a:p>
            <a:pPr algn="ctr" eaLnBrk="1" hangingPunct="1"/>
            <a:r>
              <a:rPr dirty="0">
                <a:solidFill>
                  <a:srgbClr val="FF0000"/>
                </a:solidFill>
              </a:rPr>
              <a:t>Action at a Distance</a:t>
            </a:r>
          </a:p>
          <a:p>
            <a:pPr eaLnBrk="1" hangingPunct="1"/>
            <a:endParaRPr dirty="0"/>
          </a:p>
          <a:p>
            <a:pPr eaLnBrk="1" hangingPunct="1"/>
            <a:r>
              <a:rPr dirty="0"/>
              <a:t>The electric force can be thought of as being mediated by an </a:t>
            </a:r>
            <a:r>
              <a:rPr i="1" dirty="0">
                <a:solidFill>
                  <a:srgbClr val="FF0000"/>
                </a:solidFill>
              </a:rPr>
              <a:t>electric field</a:t>
            </a:r>
            <a:r>
              <a:rPr dirty="0"/>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3"/>
          <p:cNvSpPr>
            <a:spLocks noGrp="1"/>
          </p:cNvSpPr>
          <p:nvPr>
            <p:ph type="title"/>
          </p:nvPr>
        </p:nvSpPr>
        <p:spPr>
          <a:xfrm>
            <a:off x="2190750" y="135255"/>
            <a:ext cx="7772400" cy="762000"/>
          </a:xfrm>
        </p:spPr>
        <p:txBody>
          <a:bodyPr vert="horz" wrap="square" lIns="91440" tIns="45720" rIns="91440" bIns="45720" anchor="ctr" anchorCtr="0"/>
          <a:lstStyle/>
          <a:p>
            <a:pPr algn="ctr" eaLnBrk="1" hangingPunct="1"/>
            <a:r>
              <a:rPr sz="3600" b="1" dirty="0"/>
              <a:t>What is a Field?</a:t>
            </a:r>
          </a:p>
        </p:txBody>
      </p:sp>
      <p:sp>
        <p:nvSpPr>
          <p:cNvPr id="55306" name="Text Box 1034"/>
          <p:cNvSpPr txBox="1"/>
          <p:nvPr/>
        </p:nvSpPr>
        <p:spPr>
          <a:xfrm>
            <a:off x="2193925" y="1219200"/>
            <a:ext cx="7864475" cy="953135"/>
          </a:xfrm>
          <a:prstGeom prst="rect">
            <a:avLst/>
          </a:prstGeom>
          <a:noFill/>
          <a:ln w="9525">
            <a:noFill/>
          </a:ln>
        </p:spPr>
        <p:txBody>
          <a:bodyPr>
            <a:spAutoFit/>
          </a:bodyPr>
          <a:lstStyle/>
          <a:p>
            <a:r>
              <a:rPr sz="2800" b="1" dirty="0">
                <a:solidFill>
                  <a:schemeClr val="tx1"/>
                </a:solidFill>
                <a:latin typeface="Times New Roman" panose="02020603050405020304" pitchFamily="18" charset="0"/>
              </a:rPr>
              <a:t>A </a:t>
            </a:r>
            <a:r>
              <a:rPr sz="2800" b="1" i="1" dirty="0">
                <a:solidFill>
                  <a:schemeClr val="tx1"/>
                </a:solidFill>
                <a:latin typeface="Times New Roman" panose="02020603050405020304" pitchFamily="18" charset="0"/>
              </a:rPr>
              <a:t>Field</a:t>
            </a:r>
            <a:r>
              <a:rPr sz="2800" b="1" dirty="0">
                <a:solidFill>
                  <a:schemeClr val="tx1"/>
                </a:solidFill>
                <a:latin typeface="Times New Roman" panose="02020603050405020304" pitchFamily="18" charset="0"/>
              </a:rPr>
              <a:t> is something that can be defined anywhere in space</a:t>
            </a:r>
          </a:p>
        </p:txBody>
      </p:sp>
      <p:sp>
        <p:nvSpPr>
          <p:cNvPr id="55307" name="Text Box 1035"/>
          <p:cNvSpPr txBox="1"/>
          <p:nvPr/>
        </p:nvSpPr>
        <p:spPr>
          <a:xfrm>
            <a:off x="2190750" y="2362200"/>
            <a:ext cx="6683375" cy="953135"/>
          </a:xfrm>
          <a:prstGeom prst="rect">
            <a:avLst/>
          </a:prstGeom>
          <a:noFill/>
          <a:ln w="9525">
            <a:noFill/>
          </a:ln>
        </p:spPr>
        <p:txBody>
          <a:bodyPr>
            <a:spAutoFit/>
          </a:bodyPr>
          <a:lstStyle/>
          <a:p>
            <a:pPr eaLnBrk="0" hangingPunct="0"/>
            <a:r>
              <a:rPr sz="2800" b="1" dirty="0">
                <a:solidFill>
                  <a:schemeClr val="tx1"/>
                </a:solidFill>
                <a:latin typeface="Times New Roman" panose="02020603050405020304" pitchFamily="18" charset="0"/>
              </a:rPr>
              <a:t>A field represents some physical quantity </a:t>
            </a:r>
          </a:p>
          <a:p>
            <a:pPr lvl="1" eaLnBrk="0" hangingPunct="0"/>
            <a:r>
              <a:rPr sz="2800" b="1" dirty="0">
                <a:solidFill>
                  <a:schemeClr val="tx1"/>
                </a:solidFill>
                <a:latin typeface="Times New Roman" panose="02020603050405020304" pitchFamily="18" charset="0"/>
              </a:rPr>
              <a:t>(e.g., temperature, wind speed, force)</a:t>
            </a:r>
          </a:p>
        </p:txBody>
      </p:sp>
      <p:sp>
        <p:nvSpPr>
          <p:cNvPr id="55308" name="Text Box 1036"/>
          <p:cNvSpPr txBox="1"/>
          <p:nvPr/>
        </p:nvSpPr>
        <p:spPr>
          <a:xfrm>
            <a:off x="2346325" y="3429000"/>
            <a:ext cx="7270115" cy="521970"/>
          </a:xfrm>
          <a:prstGeom prst="rect">
            <a:avLst/>
          </a:prstGeom>
          <a:noFill/>
          <a:ln w="9525">
            <a:noFill/>
          </a:ln>
        </p:spPr>
        <p:txBody>
          <a:bodyPr wrap="none">
            <a:spAutoFit/>
          </a:bodyPr>
          <a:lstStyle/>
          <a:p>
            <a:pPr eaLnBrk="0" hangingPunct="0"/>
            <a:r>
              <a:rPr sz="2800" b="1" dirty="0">
                <a:solidFill>
                  <a:schemeClr val="tx1"/>
                </a:solidFill>
                <a:latin typeface="Times New Roman" panose="02020603050405020304" pitchFamily="18" charset="0"/>
              </a:rPr>
              <a:t>It can be a scalar field (e.g., Temperature field)</a:t>
            </a:r>
          </a:p>
        </p:txBody>
      </p:sp>
      <p:sp>
        <p:nvSpPr>
          <p:cNvPr id="55309" name="Text Box 1037"/>
          <p:cNvSpPr txBox="1"/>
          <p:nvPr/>
        </p:nvSpPr>
        <p:spPr>
          <a:xfrm>
            <a:off x="2346325" y="4065588"/>
            <a:ext cx="6527165" cy="521970"/>
          </a:xfrm>
          <a:prstGeom prst="rect">
            <a:avLst/>
          </a:prstGeom>
          <a:noFill/>
          <a:ln w="9525">
            <a:noFill/>
          </a:ln>
        </p:spPr>
        <p:txBody>
          <a:bodyPr wrap="none">
            <a:spAutoFit/>
          </a:bodyPr>
          <a:lstStyle/>
          <a:p>
            <a:pPr eaLnBrk="0" hangingPunct="0"/>
            <a:r>
              <a:rPr sz="2800" b="1" dirty="0">
                <a:solidFill>
                  <a:schemeClr val="tx1"/>
                </a:solidFill>
                <a:latin typeface="Times New Roman" panose="02020603050405020304" pitchFamily="18" charset="0"/>
              </a:rPr>
              <a:t>It can be a vector field (e.g., Electric field)</a:t>
            </a:r>
          </a:p>
        </p:txBody>
      </p:sp>
      <p:sp>
        <p:nvSpPr>
          <p:cNvPr id="55310" name="Text Box 1038"/>
          <p:cNvSpPr txBox="1"/>
          <p:nvPr/>
        </p:nvSpPr>
        <p:spPr>
          <a:xfrm>
            <a:off x="2346325" y="4675188"/>
            <a:ext cx="8204200" cy="521970"/>
          </a:xfrm>
          <a:prstGeom prst="rect">
            <a:avLst/>
          </a:prstGeom>
          <a:noFill/>
          <a:ln w="9525">
            <a:noFill/>
          </a:ln>
        </p:spPr>
        <p:txBody>
          <a:bodyPr wrap="none">
            <a:spAutoFit/>
          </a:bodyPr>
          <a:lstStyle/>
          <a:p>
            <a:r>
              <a:rPr sz="2800" b="1" dirty="0">
                <a:solidFill>
                  <a:schemeClr val="tx1"/>
                </a:solidFill>
                <a:latin typeface="Times New Roman" panose="02020603050405020304" pitchFamily="18" charset="0"/>
              </a:rPr>
              <a:t>It can be a “tensor” field (e.g., Space-time curvature)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306"/>
                                        </p:tgtEl>
                                        <p:attrNameLst>
                                          <p:attrName>style.visibility</p:attrName>
                                        </p:attrNameLst>
                                      </p:cBhvr>
                                      <p:to>
                                        <p:strVal val="visible"/>
                                      </p:to>
                                    </p:set>
                                    <p:anim calcmode="lin" valueType="num">
                                      <p:cBhvr additive="base">
                                        <p:cTn id="7" dur="500" fill="hold"/>
                                        <p:tgtEl>
                                          <p:spTgt spid="55306"/>
                                        </p:tgtEl>
                                        <p:attrNameLst>
                                          <p:attrName>ppt_x</p:attrName>
                                        </p:attrNameLst>
                                      </p:cBhvr>
                                      <p:tavLst>
                                        <p:tav tm="0">
                                          <p:val>
                                            <p:strVal val="0-#ppt_w/2"/>
                                          </p:val>
                                        </p:tav>
                                        <p:tav tm="100000">
                                          <p:val>
                                            <p:strVal val="#ppt_x"/>
                                          </p:val>
                                        </p:tav>
                                      </p:tavLst>
                                    </p:anim>
                                    <p:anim calcmode="lin" valueType="num">
                                      <p:cBhvr additive="base">
                                        <p:cTn id="8" dur="500" fill="hold"/>
                                        <p:tgtEl>
                                          <p:spTgt spid="553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5307"/>
                                        </p:tgtEl>
                                        <p:attrNameLst>
                                          <p:attrName>style.visibility</p:attrName>
                                        </p:attrNameLst>
                                      </p:cBhvr>
                                      <p:to>
                                        <p:strVal val="visible"/>
                                      </p:to>
                                    </p:set>
                                    <p:anim calcmode="lin" valueType="num">
                                      <p:cBhvr additive="base">
                                        <p:cTn id="13" dur="500" fill="hold"/>
                                        <p:tgtEl>
                                          <p:spTgt spid="55307"/>
                                        </p:tgtEl>
                                        <p:attrNameLst>
                                          <p:attrName>ppt_x</p:attrName>
                                        </p:attrNameLst>
                                      </p:cBhvr>
                                      <p:tavLst>
                                        <p:tav tm="0">
                                          <p:val>
                                            <p:strVal val="1+#ppt_w/2"/>
                                          </p:val>
                                        </p:tav>
                                        <p:tav tm="100000">
                                          <p:val>
                                            <p:strVal val="#ppt_x"/>
                                          </p:val>
                                        </p:tav>
                                      </p:tavLst>
                                    </p:anim>
                                    <p:anim calcmode="lin" valueType="num">
                                      <p:cBhvr additive="base">
                                        <p:cTn id="14" dur="500" fill="hold"/>
                                        <p:tgtEl>
                                          <p:spTgt spid="553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5308"/>
                                        </p:tgtEl>
                                        <p:attrNameLst>
                                          <p:attrName>style.visibility</p:attrName>
                                        </p:attrNameLst>
                                      </p:cBhvr>
                                      <p:to>
                                        <p:strVal val="visible"/>
                                      </p:to>
                                    </p:set>
                                    <p:anim calcmode="lin" valueType="num">
                                      <p:cBhvr additive="base">
                                        <p:cTn id="19" dur="500" fill="hold"/>
                                        <p:tgtEl>
                                          <p:spTgt spid="55308"/>
                                        </p:tgtEl>
                                        <p:attrNameLst>
                                          <p:attrName>ppt_x</p:attrName>
                                        </p:attrNameLst>
                                      </p:cBhvr>
                                      <p:tavLst>
                                        <p:tav tm="0">
                                          <p:val>
                                            <p:strVal val="1+#ppt_w/2"/>
                                          </p:val>
                                        </p:tav>
                                        <p:tav tm="100000">
                                          <p:val>
                                            <p:strVal val="#ppt_x"/>
                                          </p:val>
                                        </p:tav>
                                      </p:tavLst>
                                    </p:anim>
                                    <p:anim calcmode="lin" valueType="num">
                                      <p:cBhvr additive="base">
                                        <p:cTn id="20" dur="500" fill="hold"/>
                                        <p:tgtEl>
                                          <p:spTgt spid="5530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5309"/>
                                        </p:tgtEl>
                                        <p:attrNameLst>
                                          <p:attrName>style.visibility</p:attrName>
                                        </p:attrNameLst>
                                      </p:cBhvr>
                                      <p:to>
                                        <p:strVal val="visible"/>
                                      </p:to>
                                    </p:set>
                                    <p:anim calcmode="lin" valueType="num">
                                      <p:cBhvr additive="base">
                                        <p:cTn id="25" dur="500" fill="hold"/>
                                        <p:tgtEl>
                                          <p:spTgt spid="55309"/>
                                        </p:tgtEl>
                                        <p:attrNameLst>
                                          <p:attrName>ppt_x</p:attrName>
                                        </p:attrNameLst>
                                      </p:cBhvr>
                                      <p:tavLst>
                                        <p:tav tm="0">
                                          <p:val>
                                            <p:strVal val="1+#ppt_w/2"/>
                                          </p:val>
                                        </p:tav>
                                        <p:tav tm="100000">
                                          <p:val>
                                            <p:strVal val="#ppt_x"/>
                                          </p:val>
                                        </p:tav>
                                      </p:tavLst>
                                    </p:anim>
                                    <p:anim calcmode="lin" valueType="num">
                                      <p:cBhvr additive="base">
                                        <p:cTn id="26" dur="500" fill="hold"/>
                                        <p:tgtEl>
                                          <p:spTgt spid="5530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5310"/>
                                        </p:tgtEl>
                                        <p:attrNameLst>
                                          <p:attrName>style.visibility</p:attrName>
                                        </p:attrNameLst>
                                      </p:cBhvr>
                                      <p:to>
                                        <p:strVal val="visible"/>
                                      </p:to>
                                    </p:set>
                                    <p:anim calcmode="lin" valueType="num">
                                      <p:cBhvr additive="base">
                                        <p:cTn id="31" dur="500" fill="hold"/>
                                        <p:tgtEl>
                                          <p:spTgt spid="55310"/>
                                        </p:tgtEl>
                                        <p:attrNameLst>
                                          <p:attrName>ppt_x</p:attrName>
                                        </p:attrNameLst>
                                      </p:cBhvr>
                                      <p:tavLst>
                                        <p:tav tm="0">
                                          <p:val>
                                            <p:strVal val="1+#ppt_w/2"/>
                                          </p:val>
                                        </p:tav>
                                        <p:tav tm="100000">
                                          <p:val>
                                            <p:strVal val="#ppt_x"/>
                                          </p:val>
                                        </p:tav>
                                      </p:tavLst>
                                    </p:anim>
                                    <p:anim calcmode="lin" valueType="num">
                                      <p:cBhvr additive="base">
                                        <p:cTn id="32" dur="500" fill="hold"/>
                                        <p:tgtEl>
                                          <p:spTgt spid="553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6" grpId="0"/>
      <p:bldP spid="55307" grpId="0"/>
      <p:bldP spid="55308" grpId="0"/>
      <p:bldP spid="55309" grpId="0"/>
      <p:bldP spid="553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p:nvPr/>
        </p:nvGrpSpPr>
        <p:grpSpPr>
          <a:xfrm>
            <a:off x="2590800" y="1127125"/>
            <a:ext cx="7021513" cy="4130675"/>
            <a:chOff x="307" y="813"/>
            <a:chExt cx="4422" cy="2602"/>
          </a:xfrm>
        </p:grpSpPr>
        <p:graphicFrame>
          <p:nvGraphicFramePr>
            <p:cNvPr id="41989" name="Object 3"/>
            <p:cNvGraphicFramePr>
              <a:graphicFrameLocks noChangeAspect="1"/>
            </p:cNvGraphicFramePr>
            <p:nvPr/>
          </p:nvGraphicFramePr>
          <p:xfrm>
            <a:off x="307" y="813"/>
            <a:ext cx="4422" cy="2602"/>
          </p:xfrm>
          <a:graphic>
            <a:graphicData uri="http://schemas.openxmlformats.org/presentationml/2006/ole">
              <mc:AlternateContent xmlns:mc="http://schemas.openxmlformats.org/markup-compatibility/2006">
                <mc:Choice xmlns:v="urn:schemas-microsoft-com:vml" Requires="v">
                  <p:oleObj spid="_x0000_s13317" r:id="rId4" imgW="7018655" imgH="4130675" progId="MS_ClipArt_Gallery.5">
                    <p:embed/>
                  </p:oleObj>
                </mc:Choice>
                <mc:Fallback>
                  <p:oleObj r:id="rId4" imgW="7018655" imgH="4130675" progId="MS_ClipArt_Gallery.5">
                    <p:embed/>
                    <p:pic>
                      <p:nvPicPr>
                        <p:cNvPr id="0" name="Picture 3112"/>
                        <p:cNvPicPr/>
                        <p:nvPr/>
                      </p:nvPicPr>
                      <p:blipFill>
                        <a:blip r:embed="rId5"/>
                        <a:stretch>
                          <a:fillRect/>
                        </a:stretch>
                      </p:blipFill>
                      <p:spPr>
                        <a:xfrm>
                          <a:off x="307" y="813"/>
                          <a:ext cx="4422" cy="2602"/>
                        </a:xfrm>
                        <a:prstGeom prst="rect">
                          <a:avLst/>
                        </a:prstGeom>
                        <a:noFill/>
                        <a:ln w="38100">
                          <a:noFill/>
                          <a:miter/>
                        </a:ln>
                      </p:spPr>
                    </p:pic>
                  </p:oleObj>
                </mc:Fallback>
              </mc:AlternateContent>
            </a:graphicData>
          </a:graphic>
        </p:graphicFrame>
        <p:sp>
          <p:nvSpPr>
            <p:cNvPr id="41990" name="Text Box 4"/>
            <p:cNvSpPr txBox="1"/>
            <p:nvPr/>
          </p:nvSpPr>
          <p:spPr>
            <a:xfrm>
              <a:off x="1048" y="890"/>
              <a:ext cx="330" cy="214"/>
            </a:xfrm>
            <a:prstGeom prst="rect">
              <a:avLst/>
            </a:prstGeom>
            <a:noFill/>
            <a:ln w="12700">
              <a:noFill/>
            </a:ln>
          </p:spPr>
          <p:txBody>
            <a:bodyPr>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77</a:t>
              </a:r>
            </a:p>
          </p:txBody>
        </p:sp>
        <p:sp>
          <p:nvSpPr>
            <p:cNvPr id="41991" name="Rectangle 5"/>
            <p:cNvSpPr/>
            <p:nvPr/>
          </p:nvSpPr>
          <p:spPr>
            <a:xfrm>
              <a:off x="1396" y="1117"/>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82</a:t>
              </a:r>
            </a:p>
          </p:txBody>
        </p:sp>
        <p:sp>
          <p:nvSpPr>
            <p:cNvPr id="41992" name="Rectangle 6"/>
            <p:cNvSpPr/>
            <p:nvPr/>
          </p:nvSpPr>
          <p:spPr>
            <a:xfrm>
              <a:off x="1292" y="1516"/>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83</a:t>
              </a:r>
            </a:p>
          </p:txBody>
        </p:sp>
        <p:sp>
          <p:nvSpPr>
            <p:cNvPr id="41993" name="Rectangle 7"/>
            <p:cNvSpPr/>
            <p:nvPr/>
          </p:nvSpPr>
          <p:spPr>
            <a:xfrm>
              <a:off x="2966" y="1336"/>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68</a:t>
              </a:r>
            </a:p>
          </p:txBody>
        </p:sp>
        <p:sp>
          <p:nvSpPr>
            <p:cNvPr id="41994" name="Rectangle 8"/>
            <p:cNvSpPr/>
            <p:nvPr/>
          </p:nvSpPr>
          <p:spPr>
            <a:xfrm>
              <a:off x="3146" y="1528"/>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55</a:t>
              </a:r>
            </a:p>
          </p:txBody>
        </p:sp>
        <p:sp>
          <p:nvSpPr>
            <p:cNvPr id="41995" name="Rectangle 9"/>
            <p:cNvSpPr/>
            <p:nvPr/>
          </p:nvSpPr>
          <p:spPr>
            <a:xfrm>
              <a:off x="3038" y="1672"/>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66</a:t>
              </a:r>
            </a:p>
          </p:txBody>
        </p:sp>
        <p:sp>
          <p:nvSpPr>
            <p:cNvPr id="41996" name="Rectangle 10"/>
            <p:cNvSpPr/>
            <p:nvPr/>
          </p:nvSpPr>
          <p:spPr>
            <a:xfrm>
              <a:off x="2768" y="2044"/>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83</a:t>
              </a:r>
            </a:p>
          </p:txBody>
        </p:sp>
        <p:sp>
          <p:nvSpPr>
            <p:cNvPr id="41997" name="Rectangle 11"/>
            <p:cNvSpPr/>
            <p:nvPr/>
          </p:nvSpPr>
          <p:spPr>
            <a:xfrm>
              <a:off x="3296" y="1803"/>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75</a:t>
              </a:r>
            </a:p>
          </p:txBody>
        </p:sp>
        <p:sp>
          <p:nvSpPr>
            <p:cNvPr id="41998" name="Rectangle 12"/>
            <p:cNvSpPr/>
            <p:nvPr/>
          </p:nvSpPr>
          <p:spPr>
            <a:xfrm>
              <a:off x="3641" y="1761"/>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80</a:t>
              </a:r>
            </a:p>
          </p:txBody>
        </p:sp>
        <p:sp>
          <p:nvSpPr>
            <p:cNvPr id="41999" name="Rectangle 13"/>
            <p:cNvSpPr/>
            <p:nvPr/>
          </p:nvSpPr>
          <p:spPr>
            <a:xfrm>
              <a:off x="3226" y="2002"/>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90</a:t>
              </a:r>
            </a:p>
          </p:txBody>
        </p:sp>
        <p:sp>
          <p:nvSpPr>
            <p:cNvPr id="42000" name="Rectangle 14"/>
            <p:cNvSpPr/>
            <p:nvPr/>
          </p:nvSpPr>
          <p:spPr>
            <a:xfrm>
              <a:off x="3467" y="2119"/>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91</a:t>
              </a:r>
            </a:p>
          </p:txBody>
        </p:sp>
        <p:sp>
          <p:nvSpPr>
            <p:cNvPr id="42001" name="Rectangle 15"/>
            <p:cNvSpPr/>
            <p:nvPr/>
          </p:nvSpPr>
          <p:spPr>
            <a:xfrm>
              <a:off x="2924" y="1006"/>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75</a:t>
              </a:r>
            </a:p>
          </p:txBody>
        </p:sp>
        <p:sp>
          <p:nvSpPr>
            <p:cNvPr id="42002" name="Rectangle 16"/>
            <p:cNvSpPr/>
            <p:nvPr/>
          </p:nvSpPr>
          <p:spPr>
            <a:xfrm>
              <a:off x="2528" y="1114"/>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71</a:t>
              </a:r>
            </a:p>
          </p:txBody>
        </p:sp>
        <p:sp>
          <p:nvSpPr>
            <p:cNvPr id="42003" name="Rectangle 17"/>
            <p:cNvSpPr/>
            <p:nvPr/>
          </p:nvSpPr>
          <p:spPr>
            <a:xfrm>
              <a:off x="2288" y="1378"/>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80</a:t>
              </a:r>
            </a:p>
          </p:txBody>
        </p:sp>
        <p:sp>
          <p:nvSpPr>
            <p:cNvPr id="42004" name="Rectangle 18"/>
            <p:cNvSpPr/>
            <p:nvPr/>
          </p:nvSpPr>
          <p:spPr>
            <a:xfrm>
              <a:off x="2414" y="820"/>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72</a:t>
              </a:r>
            </a:p>
          </p:txBody>
        </p:sp>
        <p:sp>
          <p:nvSpPr>
            <p:cNvPr id="42005" name="Rectangle 19"/>
            <p:cNvSpPr/>
            <p:nvPr/>
          </p:nvSpPr>
          <p:spPr>
            <a:xfrm>
              <a:off x="1532" y="1282"/>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84</a:t>
              </a:r>
            </a:p>
          </p:txBody>
        </p:sp>
        <p:sp>
          <p:nvSpPr>
            <p:cNvPr id="42006" name="Rectangle 20"/>
            <p:cNvSpPr/>
            <p:nvPr/>
          </p:nvSpPr>
          <p:spPr>
            <a:xfrm>
              <a:off x="1880" y="844"/>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73</a:t>
              </a:r>
            </a:p>
          </p:txBody>
        </p:sp>
        <p:sp>
          <p:nvSpPr>
            <p:cNvPr id="42007" name="Rectangle 21"/>
            <p:cNvSpPr/>
            <p:nvPr/>
          </p:nvSpPr>
          <p:spPr>
            <a:xfrm>
              <a:off x="2102" y="1522"/>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82</a:t>
              </a:r>
            </a:p>
          </p:txBody>
        </p:sp>
        <p:sp>
          <p:nvSpPr>
            <p:cNvPr id="42008" name="Rectangle 22"/>
            <p:cNvSpPr/>
            <p:nvPr/>
          </p:nvSpPr>
          <p:spPr>
            <a:xfrm>
              <a:off x="1742" y="1888"/>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88</a:t>
              </a:r>
            </a:p>
          </p:txBody>
        </p:sp>
        <p:sp>
          <p:nvSpPr>
            <p:cNvPr id="42009" name="Rectangle 23"/>
            <p:cNvSpPr/>
            <p:nvPr/>
          </p:nvSpPr>
          <p:spPr>
            <a:xfrm>
              <a:off x="2222" y="2104"/>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92</a:t>
              </a:r>
            </a:p>
          </p:txBody>
        </p:sp>
        <p:sp>
          <p:nvSpPr>
            <p:cNvPr id="42010" name="Rectangle 24"/>
            <p:cNvSpPr/>
            <p:nvPr/>
          </p:nvSpPr>
          <p:spPr>
            <a:xfrm>
              <a:off x="4088" y="1234"/>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77</a:t>
              </a:r>
            </a:p>
          </p:txBody>
        </p:sp>
        <p:sp>
          <p:nvSpPr>
            <p:cNvPr id="42011" name="Rectangle 25"/>
            <p:cNvSpPr/>
            <p:nvPr/>
          </p:nvSpPr>
          <p:spPr>
            <a:xfrm>
              <a:off x="2657" y="1527"/>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88</a:t>
              </a:r>
            </a:p>
          </p:txBody>
        </p:sp>
        <p:sp>
          <p:nvSpPr>
            <p:cNvPr id="42012" name="Rectangle 26"/>
            <p:cNvSpPr/>
            <p:nvPr/>
          </p:nvSpPr>
          <p:spPr>
            <a:xfrm>
              <a:off x="3917" y="1695"/>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88</a:t>
              </a:r>
            </a:p>
          </p:txBody>
        </p:sp>
        <p:sp>
          <p:nvSpPr>
            <p:cNvPr id="42013" name="Rectangle 27"/>
            <p:cNvSpPr/>
            <p:nvPr/>
          </p:nvSpPr>
          <p:spPr>
            <a:xfrm>
              <a:off x="3713" y="1473"/>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73</a:t>
              </a:r>
            </a:p>
          </p:txBody>
        </p:sp>
        <p:sp>
          <p:nvSpPr>
            <p:cNvPr id="42014" name="Rectangle 28"/>
            <p:cNvSpPr/>
            <p:nvPr/>
          </p:nvSpPr>
          <p:spPr>
            <a:xfrm>
              <a:off x="3341" y="1395"/>
              <a:ext cx="259" cy="214"/>
            </a:xfrm>
            <a:prstGeom prst="rect">
              <a:avLst/>
            </a:prstGeom>
            <a:noFill/>
            <a:ln w="12700">
              <a:noFill/>
            </a:ln>
          </p:spPr>
          <p:txBody>
            <a:bodyPr wrap="none">
              <a:spAutoFit/>
            </a:bodyPr>
            <a:lstStyle/>
            <a:p>
              <a:pPr eaLnBrk="0" hangingPunct="0">
                <a:lnSpc>
                  <a:spcPct val="90000"/>
                </a:lnSpc>
                <a:spcBef>
                  <a:spcPct val="50000"/>
                </a:spcBef>
              </a:pPr>
              <a:r>
                <a:rPr lang="en-US" altLang="en-US" b="1" dirty="0">
                  <a:solidFill>
                    <a:srgbClr val="FF3300"/>
                  </a:solidFill>
                  <a:latin typeface="Times New Roman" panose="02020603050405020304" pitchFamily="18" charset="0"/>
                </a:rPr>
                <a:t>64</a:t>
              </a:r>
            </a:p>
          </p:txBody>
        </p:sp>
      </p:grpSp>
      <p:sp>
        <p:nvSpPr>
          <p:cNvPr id="41987" name="Text Box 29"/>
          <p:cNvSpPr txBox="1"/>
          <p:nvPr/>
        </p:nvSpPr>
        <p:spPr>
          <a:xfrm>
            <a:off x="2895600" y="273050"/>
            <a:ext cx="6400800" cy="645160"/>
          </a:xfrm>
          <a:prstGeom prst="rect">
            <a:avLst/>
          </a:prstGeom>
          <a:noFill/>
          <a:ln w="9525">
            <a:noFill/>
          </a:ln>
        </p:spPr>
        <p:txBody>
          <a:bodyPr>
            <a:spAutoFit/>
          </a:bodyPr>
          <a:lstStyle/>
          <a:p>
            <a:pPr algn="ctr" eaLnBrk="0" hangingPunct="0"/>
            <a:r>
              <a:rPr sz="3600" b="1" dirty="0">
                <a:solidFill>
                  <a:schemeClr val="tx1"/>
                </a:solidFill>
                <a:latin typeface="Times New Roman" panose="02020603050405020304" pitchFamily="18" charset="0"/>
              </a:rPr>
              <a:t>A Scalar Field</a:t>
            </a:r>
          </a:p>
        </p:txBody>
      </p:sp>
      <p:sp>
        <p:nvSpPr>
          <p:cNvPr id="57375" name="Text Box 31"/>
          <p:cNvSpPr txBox="1"/>
          <p:nvPr/>
        </p:nvSpPr>
        <p:spPr>
          <a:xfrm>
            <a:off x="2514600" y="5578475"/>
            <a:ext cx="7467600" cy="953135"/>
          </a:xfrm>
          <a:prstGeom prst="rect">
            <a:avLst/>
          </a:prstGeom>
          <a:noFill/>
          <a:ln w="9525">
            <a:noFill/>
          </a:ln>
        </p:spPr>
        <p:txBody>
          <a:bodyPr>
            <a:spAutoFit/>
          </a:bodyPr>
          <a:lstStyle/>
          <a:p>
            <a:pPr algn="ctr"/>
            <a:r>
              <a:rPr sz="2800" b="1" dirty="0">
                <a:solidFill>
                  <a:schemeClr val="tx1"/>
                </a:solidFill>
                <a:latin typeface="Times New Roman" panose="02020603050405020304" pitchFamily="18" charset="0"/>
              </a:rPr>
              <a:t>A scalar field is a map of a quantity that has only a magnitude, such as temperature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75"/>
                                        </p:tgtEl>
                                        <p:attrNameLst>
                                          <p:attrName>style.visibility</p:attrName>
                                        </p:attrNameLst>
                                      </p:cBhvr>
                                      <p:to>
                                        <p:strVal val="visible"/>
                                      </p:to>
                                    </p:set>
                                    <p:anim calcmode="lin" valueType="num">
                                      <p:cBhvr additive="base">
                                        <p:cTn id="7" dur="500" fill="hold"/>
                                        <p:tgtEl>
                                          <p:spTgt spid="57375"/>
                                        </p:tgtEl>
                                        <p:attrNameLst>
                                          <p:attrName>ppt_x</p:attrName>
                                        </p:attrNameLst>
                                      </p:cBhvr>
                                      <p:tavLst>
                                        <p:tav tm="0">
                                          <p:val>
                                            <p:strVal val="#ppt_x"/>
                                          </p:val>
                                        </p:tav>
                                        <p:tav tm="100000">
                                          <p:val>
                                            <p:strVal val="#ppt_x"/>
                                          </p:val>
                                        </p:tav>
                                      </p:tavLst>
                                    </p:anim>
                                    <p:anim calcmode="lin" valueType="num">
                                      <p:cBhvr additive="base">
                                        <p:cTn id="8" dur="500" fill="hold"/>
                                        <p:tgtEl>
                                          <p:spTgt spid="573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7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Course Assessment</a:t>
            </a:r>
            <a:endParaRPr lang="en-US" sz="2800" b="1"/>
          </a:p>
        </p:txBody>
      </p:sp>
      <p:sp>
        <p:nvSpPr>
          <p:cNvPr id="3" name="Content Placeholder 2"/>
          <p:cNvSpPr>
            <a:spLocks noGrp="1"/>
          </p:cNvSpPr>
          <p:nvPr>
            <p:ph idx="1"/>
          </p:nvPr>
        </p:nvSpPr>
        <p:spPr>
          <a:xfrm>
            <a:off x="838200" y="1996440"/>
            <a:ext cx="9192260" cy="4526280"/>
          </a:xfrm>
        </p:spPr>
        <p:txBody>
          <a:bodyPr/>
          <a:lstStyle/>
          <a:p>
            <a:r>
              <a:rPr lang="en-US" dirty="0"/>
              <a:t>Quizzes                           10%</a:t>
            </a:r>
          </a:p>
          <a:p>
            <a:r>
              <a:rPr lang="en-US" dirty="0"/>
              <a:t>Assignments 	         </a:t>
            </a:r>
            <a:r>
              <a:rPr lang="en-US" dirty="0" smtClean="0"/>
              <a:t>   </a:t>
            </a:r>
            <a:r>
              <a:rPr lang="en-US" dirty="0"/>
              <a:t>10%</a:t>
            </a:r>
          </a:p>
          <a:p>
            <a:r>
              <a:rPr lang="en-US" dirty="0"/>
              <a:t>Mid Term Exam 	          </a:t>
            </a:r>
            <a:r>
              <a:rPr lang="en-US" dirty="0" smtClean="0"/>
              <a:t>  25</a:t>
            </a:r>
            <a:r>
              <a:rPr lang="en-US" dirty="0"/>
              <a:t>%</a:t>
            </a:r>
          </a:p>
          <a:p>
            <a:r>
              <a:rPr lang="en-US" dirty="0"/>
              <a:t>Project/Presentation 	</a:t>
            </a:r>
            <a:r>
              <a:rPr lang="en-US" dirty="0" smtClean="0"/>
              <a:t> </a:t>
            </a:r>
            <a:r>
              <a:rPr lang="en-US" dirty="0"/>
              <a:t>5%</a:t>
            </a:r>
          </a:p>
          <a:p>
            <a:r>
              <a:rPr lang="en-US" dirty="0"/>
              <a:t>Final Exam 	                  50%</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p:cNvGrpSpPr/>
          <p:nvPr/>
        </p:nvGrpSpPr>
        <p:grpSpPr>
          <a:xfrm>
            <a:off x="2579688" y="1143000"/>
            <a:ext cx="7021512" cy="3765550"/>
            <a:chOff x="307" y="779"/>
            <a:chExt cx="4422" cy="2636"/>
          </a:xfrm>
        </p:grpSpPr>
        <p:graphicFrame>
          <p:nvGraphicFramePr>
            <p:cNvPr id="43013" name="Object 3"/>
            <p:cNvGraphicFramePr>
              <a:graphicFrameLocks noChangeAspect="1"/>
            </p:cNvGraphicFramePr>
            <p:nvPr/>
          </p:nvGraphicFramePr>
          <p:xfrm>
            <a:off x="307" y="813"/>
            <a:ext cx="4422" cy="2602"/>
          </p:xfrm>
          <a:graphic>
            <a:graphicData uri="http://schemas.openxmlformats.org/presentationml/2006/ole">
              <mc:AlternateContent xmlns:mc="http://schemas.openxmlformats.org/markup-compatibility/2006">
                <mc:Choice xmlns:v="urn:schemas-microsoft-com:vml" Requires="v">
                  <p:oleObj spid="_x0000_s14341" r:id="rId4" imgW="7018655" imgH="4130675" progId="MS_ClipArt_Gallery.5">
                    <p:embed/>
                  </p:oleObj>
                </mc:Choice>
                <mc:Fallback>
                  <p:oleObj r:id="rId4" imgW="7018655" imgH="4130675" progId="MS_ClipArt_Gallery.5">
                    <p:embed/>
                    <p:pic>
                      <p:nvPicPr>
                        <p:cNvPr id="0" name="Picture 3113"/>
                        <p:cNvPicPr/>
                        <p:nvPr/>
                      </p:nvPicPr>
                      <p:blipFill>
                        <a:blip r:embed="rId5"/>
                        <a:stretch>
                          <a:fillRect/>
                        </a:stretch>
                      </p:blipFill>
                      <p:spPr>
                        <a:xfrm>
                          <a:off x="307" y="813"/>
                          <a:ext cx="4422" cy="2602"/>
                        </a:xfrm>
                        <a:prstGeom prst="rect">
                          <a:avLst/>
                        </a:prstGeom>
                        <a:noFill/>
                        <a:ln w="38100">
                          <a:noFill/>
                          <a:miter/>
                        </a:ln>
                      </p:spPr>
                    </p:pic>
                  </p:oleObj>
                </mc:Fallback>
              </mc:AlternateContent>
            </a:graphicData>
          </a:graphic>
        </p:graphicFrame>
        <p:sp>
          <p:nvSpPr>
            <p:cNvPr id="43014" name="Text Box 4"/>
            <p:cNvSpPr txBox="1"/>
            <p:nvPr/>
          </p:nvSpPr>
          <p:spPr>
            <a:xfrm>
              <a:off x="1048" y="890"/>
              <a:ext cx="330" cy="258"/>
            </a:xfrm>
            <a:prstGeom prst="rect">
              <a:avLst/>
            </a:prstGeom>
            <a:noFill/>
            <a:ln w="12700">
              <a:noFill/>
            </a:ln>
          </p:spPr>
          <p:txBody>
            <a:bodyPr>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77</a:t>
              </a:r>
            </a:p>
          </p:txBody>
        </p:sp>
        <p:sp>
          <p:nvSpPr>
            <p:cNvPr id="43015" name="Rectangle 5"/>
            <p:cNvSpPr/>
            <p:nvPr/>
          </p:nvSpPr>
          <p:spPr>
            <a:xfrm>
              <a:off x="1396" y="1144"/>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82</a:t>
              </a:r>
            </a:p>
          </p:txBody>
        </p:sp>
        <p:sp>
          <p:nvSpPr>
            <p:cNvPr id="43016" name="Rectangle 6"/>
            <p:cNvSpPr/>
            <p:nvPr/>
          </p:nvSpPr>
          <p:spPr>
            <a:xfrm>
              <a:off x="1292" y="1542"/>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83</a:t>
              </a:r>
            </a:p>
          </p:txBody>
        </p:sp>
        <p:sp>
          <p:nvSpPr>
            <p:cNvPr id="43017" name="Rectangle 7"/>
            <p:cNvSpPr/>
            <p:nvPr/>
          </p:nvSpPr>
          <p:spPr>
            <a:xfrm>
              <a:off x="2966" y="1364"/>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68</a:t>
              </a:r>
            </a:p>
          </p:txBody>
        </p:sp>
        <p:sp>
          <p:nvSpPr>
            <p:cNvPr id="43018" name="Rectangle 8"/>
            <p:cNvSpPr/>
            <p:nvPr/>
          </p:nvSpPr>
          <p:spPr>
            <a:xfrm>
              <a:off x="3146" y="1555"/>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55</a:t>
              </a:r>
            </a:p>
          </p:txBody>
        </p:sp>
        <p:sp>
          <p:nvSpPr>
            <p:cNvPr id="43019" name="Rectangle 9"/>
            <p:cNvSpPr/>
            <p:nvPr/>
          </p:nvSpPr>
          <p:spPr>
            <a:xfrm>
              <a:off x="3038" y="1699"/>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66</a:t>
              </a:r>
            </a:p>
          </p:txBody>
        </p:sp>
        <p:sp>
          <p:nvSpPr>
            <p:cNvPr id="43020" name="Rectangle 10"/>
            <p:cNvSpPr/>
            <p:nvPr/>
          </p:nvSpPr>
          <p:spPr>
            <a:xfrm>
              <a:off x="2768" y="2071"/>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83</a:t>
              </a:r>
            </a:p>
          </p:txBody>
        </p:sp>
        <p:sp>
          <p:nvSpPr>
            <p:cNvPr id="43021" name="Rectangle 11"/>
            <p:cNvSpPr/>
            <p:nvPr/>
          </p:nvSpPr>
          <p:spPr>
            <a:xfrm>
              <a:off x="3296" y="1830"/>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75</a:t>
              </a:r>
            </a:p>
          </p:txBody>
        </p:sp>
        <p:sp>
          <p:nvSpPr>
            <p:cNvPr id="43022" name="Rectangle 12"/>
            <p:cNvSpPr/>
            <p:nvPr/>
          </p:nvSpPr>
          <p:spPr>
            <a:xfrm>
              <a:off x="3641" y="1788"/>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80</a:t>
              </a:r>
            </a:p>
          </p:txBody>
        </p:sp>
        <p:sp>
          <p:nvSpPr>
            <p:cNvPr id="43023" name="Rectangle 13"/>
            <p:cNvSpPr/>
            <p:nvPr/>
          </p:nvSpPr>
          <p:spPr>
            <a:xfrm>
              <a:off x="3226" y="2029"/>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90</a:t>
              </a:r>
            </a:p>
          </p:txBody>
        </p:sp>
        <p:sp>
          <p:nvSpPr>
            <p:cNvPr id="43024" name="Rectangle 14"/>
            <p:cNvSpPr/>
            <p:nvPr/>
          </p:nvSpPr>
          <p:spPr>
            <a:xfrm>
              <a:off x="3467" y="2146"/>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91</a:t>
              </a:r>
            </a:p>
          </p:txBody>
        </p:sp>
        <p:sp>
          <p:nvSpPr>
            <p:cNvPr id="43025" name="Rectangle 15"/>
            <p:cNvSpPr/>
            <p:nvPr/>
          </p:nvSpPr>
          <p:spPr>
            <a:xfrm>
              <a:off x="2924" y="1033"/>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75</a:t>
              </a:r>
            </a:p>
          </p:txBody>
        </p:sp>
        <p:sp>
          <p:nvSpPr>
            <p:cNvPr id="43026" name="Rectangle 16"/>
            <p:cNvSpPr/>
            <p:nvPr/>
          </p:nvSpPr>
          <p:spPr>
            <a:xfrm>
              <a:off x="2528" y="1141"/>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71</a:t>
              </a:r>
            </a:p>
          </p:txBody>
        </p:sp>
        <p:sp>
          <p:nvSpPr>
            <p:cNvPr id="43027" name="Rectangle 17"/>
            <p:cNvSpPr/>
            <p:nvPr/>
          </p:nvSpPr>
          <p:spPr>
            <a:xfrm>
              <a:off x="2288" y="1405"/>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80</a:t>
              </a:r>
            </a:p>
          </p:txBody>
        </p:sp>
        <p:sp>
          <p:nvSpPr>
            <p:cNvPr id="43028" name="Rectangle 18"/>
            <p:cNvSpPr/>
            <p:nvPr/>
          </p:nvSpPr>
          <p:spPr>
            <a:xfrm>
              <a:off x="2414" y="847"/>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72</a:t>
              </a:r>
            </a:p>
          </p:txBody>
        </p:sp>
        <p:sp>
          <p:nvSpPr>
            <p:cNvPr id="43029" name="Rectangle 19"/>
            <p:cNvSpPr/>
            <p:nvPr/>
          </p:nvSpPr>
          <p:spPr>
            <a:xfrm>
              <a:off x="1532" y="1309"/>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84</a:t>
              </a:r>
            </a:p>
          </p:txBody>
        </p:sp>
        <p:sp>
          <p:nvSpPr>
            <p:cNvPr id="43030" name="Rectangle 20"/>
            <p:cNvSpPr/>
            <p:nvPr/>
          </p:nvSpPr>
          <p:spPr>
            <a:xfrm>
              <a:off x="1880" y="871"/>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73</a:t>
              </a:r>
            </a:p>
          </p:txBody>
        </p:sp>
        <p:sp>
          <p:nvSpPr>
            <p:cNvPr id="43031" name="Rectangle 21"/>
            <p:cNvSpPr/>
            <p:nvPr/>
          </p:nvSpPr>
          <p:spPr>
            <a:xfrm>
              <a:off x="2478" y="1561"/>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57</a:t>
              </a:r>
            </a:p>
          </p:txBody>
        </p:sp>
        <p:sp>
          <p:nvSpPr>
            <p:cNvPr id="43032" name="Rectangle 22"/>
            <p:cNvSpPr/>
            <p:nvPr/>
          </p:nvSpPr>
          <p:spPr>
            <a:xfrm>
              <a:off x="1742" y="1915"/>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88</a:t>
              </a:r>
            </a:p>
          </p:txBody>
        </p:sp>
        <p:sp>
          <p:nvSpPr>
            <p:cNvPr id="43033" name="Rectangle 23"/>
            <p:cNvSpPr/>
            <p:nvPr/>
          </p:nvSpPr>
          <p:spPr>
            <a:xfrm>
              <a:off x="2222" y="2131"/>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92</a:t>
              </a:r>
            </a:p>
          </p:txBody>
        </p:sp>
        <p:sp>
          <p:nvSpPr>
            <p:cNvPr id="43034" name="Rectangle 24"/>
            <p:cNvSpPr/>
            <p:nvPr/>
          </p:nvSpPr>
          <p:spPr>
            <a:xfrm>
              <a:off x="4088" y="1261"/>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77</a:t>
              </a:r>
            </a:p>
          </p:txBody>
        </p:sp>
        <p:sp>
          <p:nvSpPr>
            <p:cNvPr id="43035" name="Rectangle 25"/>
            <p:cNvSpPr/>
            <p:nvPr/>
          </p:nvSpPr>
          <p:spPr>
            <a:xfrm>
              <a:off x="2809" y="1550"/>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56</a:t>
              </a:r>
            </a:p>
          </p:txBody>
        </p:sp>
        <p:sp>
          <p:nvSpPr>
            <p:cNvPr id="43036" name="Rectangle 26"/>
            <p:cNvSpPr/>
            <p:nvPr/>
          </p:nvSpPr>
          <p:spPr>
            <a:xfrm>
              <a:off x="3917" y="1722"/>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88</a:t>
              </a:r>
            </a:p>
          </p:txBody>
        </p:sp>
        <p:sp>
          <p:nvSpPr>
            <p:cNvPr id="43037" name="Rectangle 27"/>
            <p:cNvSpPr/>
            <p:nvPr/>
          </p:nvSpPr>
          <p:spPr>
            <a:xfrm>
              <a:off x="3713" y="1500"/>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73</a:t>
              </a:r>
            </a:p>
          </p:txBody>
        </p:sp>
        <p:sp>
          <p:nvSpPr>
            <p:cNvPr id="43038" name="Rectangle 28"/>
            <p:cNvSpPr/>
            <p:nvPr/>
          </p:nvSpPr>
          <p:spPr>
            <a:xfrm>
              <a:off x="3341" y="1422"/>
              <a:ext cx="275" cy="258"/>
            </a:xfrm>
            <a:prstGeom prst="rect">
              <a:avLst/>
            </a:prstGeom>
            <a:noFill/>
            <a:ln w="12700">
              <a:noFill/>
            </a:ln>
          </p:spPr>
          <p:txBody>
            <a:bodyPr wrap="none">
              <a:spAutoFit/>
            </a:bodyPr>
            <a:lstStyle/>
            <a:p>
              <a:pPr eaLnBrk="0" hangingPunct="0">
                <a:lnSpc>
                  <a:spcPct val="90000"/>
                </a:lnSpc>
                <a:spcBef>
                  <a:spcPct val="50000"/>
                </a:spcBef>
              </a:pPr>
              <a:r>
                <a:rPr lang="en-US" altLang="en-US" sz="2000" b="1" dirty="0">
                  <a:solidFill>
                    <a:schemeClr val="accent2"/>
                  </a:solidFill>
                  <a:latin typeface="Times New Roman" panose="02020603050405020304" pitchFamily="18" charset="0"/>
                </a:rPr>
                <a:t>64</a:t>
              </a:r>
            </a:p>
          </p:txBody>
        </p:sp>
        <p:sp>
          <p:nvSpPr>
            <p:cNvPr id="43039" name="Line 29"/>
            <p:cNvSpPr/>
            <p:nvPr/>
          </p:nvSpPr>
          <p:spPr>
            <a:xfrm>
              <a:off x="1968" y="1651"/>
              <a:ext cx="54" cy="99"/>
            </a:xfrm>
            <a:prstGeom prst="line">
              <a:avLst/>
            </a:prstGeom>
            <a:ln w="31750" cap="flat" cmpd="sng">
              <a:solidFill>
                <a:srgbClr val="FF0000"/>
              </a:solidFill>
              <a:prstDash val="solid"/>
              <a:headEnd type="none" w="sm" len="sm"/>
              <a:tailEnd type="triangle" w="med" len="med"/>
            </a:ln>
          </p:spPr>
        </p:sp>
        <p:sp>
          <p:nvSpPr>
            <p:cNvPr id="43040" name="Line 30"/>
            <p:cNvSpPr/>
            <p:nvPr/>
          </p:nvSpPr>
          <p:spPr>
            <a:xfrm>
              <a:off x="1492" y="914"/>
              <a:ext cx="126" cy="171"/>
            </a:xfrm>
            <a:prstGeom prst="line">
              <a:avLst/>
            </a:prstGeom>
            <a:ln w="31750" cap="flat" cmpd="sng">
              <a:solidFill>
                <a:srgbClr val="FF0000"/>
              </a:solidFill>
              <a:prstDash val="solid"/>
              <a:headEnd type="none" w="sm" len="sm"/>
              <a:tailEnd type="triangle" w="med" len="med"/>
            </a:ln>
          </p:spPr>
        </p:sp>
        <p:sp>
          <p:nvSpPr>
            <p:cNvPr id="43041" name="Line 31"/>
            <p:cNvSpPr/>
            <p:nvPr/>
          </p:nvSpPr>
          <p:spPr>
            <a:xfrm>
              <a:off x="1717" y="914"/>
              <a:ext cx="216" cy="126"/>
            </a:xfrm>
            <a:prstGeom prst="line">
              <a:avLst/>
            </a:prstGeom>
            <a:ln w="31750" cap="flat" cmpd="sng">
              <a:solidFill>
                <a:srgbClr val="FF0000"/>
              </a:solidFill>
              <a:prstDash val="solid"/>
              <a:headEnd type="none" w="sm" len="sm"/>
              <a:tailEnd type="triangle" w="med" len="med"/>
            </a:ln>
          </p:spPr>
        </p:sp>
        <p:sp>
          <p:nvSpPr>
            <p:cNvPr id="43042" name="Line 32"/>
            <p:cNvSpPr/>
            <p:nvPr/>
          </p:nvSpPr>
          <p:spPr>
            <a:xfrm>
              <a:off x="1267" y="1040"/>
              <a:ext cx="135" cy="216"/>
            </a:xfrm>
            <a:prstGeom prst="line">
              <a:avLst/>
            </a:prstGeom>
            <a:ln w="31750" cap="flat" cmpd="sng">
              <a:solidFill>
                <a:srgbClr val="FF0000"/>
              </a:solidFill>
              <a:prstDash val="solid"/>
              <a:headEnd type="none" w="sm" len="sm"/>
              <a:tailEnd type="triangle" w="med" len="med"/>
            </a:ln>
          </p:spPr>
        </p:sp>
        <p:sp>
          <p:nvSpPr>
            <p:cNvPr id="43043" name="Line 33"/>
            <p:cNvSpPr/>
            <p:nvPr/>
          </p:nvSpPr>
          <p:spPr>
            <a:xfrm>
              <a:off x="1106" y="1157"/>
              <a:ext cx="63" cy="305"/>
            </a:xfrm>
            <a:prstGeom prst="line">
              <a:avLst/>
            </a:prstGeom>
            <a:ln w="31750" cap="flat" cmpd="sng">
              <a:solidFill>
                <a:srgbClr val="FF0000"/>
              </a:solidFill>
              <a:prstDash val="solid"/>
              <a:headEnd type="none" w="sm" len="sm"/>
              <a:tailEnd type="triangle" w="med" len="med"/>
            </a:ln>
          </p:spPr>
        </p:sp>
        <p:sp>
          <p:nvSpPr>
            <p:cNvPr id="43044" name="Line 34"/>
            <p:cNvSpPr/>
            <p:nvPr/>
          </p:nvSpPr>
          <p:spPr>
            <a:xfrm>
              <a:off x="1124" y="1660"/>
              <a:ext cx="54" cy="396"/>
            </a:xfrm>
            <a:prstGeom prst="line">
              <a:avLst/>
            </a:prstGeom>
            <a:ln w="31750" cap="flat" cmpd="sng">
              <a:solidFill>
                <a:srgbClr val="FF0000"/>
              </a:solidFill>
              <a:prstDash val="solid"/>
              <a:headEnd type="none" w="sm" len="sm"/>
              <a:tailEnd type="triangle" w="med" len="med"/>
            </a:ln>
          </p:spPr>
        </p:sp>
        <p:sp>
          <p:nvSpPr>
            <p:cNvPr id="43045" name="Line 35"/>
            <p:cNvSpPr/>
            <p:nvPr/>
          </p:nvSpPr>
          <p:spPr>
            <a:xfrm>
              <a:off x="1330" y="1489"/>
              <a:ext cx="90" cy="375"/>
            </a:xfrm>
            <a:prstGeom prst="line">
              <a:avLst/>
            </a:prstGeom>
            <a:ln w="31750" cap="flat" cmpd="sng">
              <a:solidFill>
                <a:srgbClr val="FF0000"/>
              </a:solidFill>
              <a:prstDash val="solid"/>
              <a:headEnd type="none" w="sm" len="sm"/>
              <a:tailEnd type="triangle" w="med" len="med"/>
            </a:ln>
          </p:spPr>
        </p:sp>
        <p:sp>
          <p:nvSpPr>
            <p:cNvPr id="43046" name="Line 36"/>
            <p:cNvSpPr/>
            <p:nvPr/>
          </p:nvSpPr>
          <p:spPr>
            <a:xfrm>
              <a:off x="1573" y="1354"/>
              <a:ext cx="81" cy="216"/>
            </a:xfrm>
            <a:prstGeom prst="line">
              <a:avLst/>
            </a:prstGeom>
            <a:ln w="31750" cap="flat" cmpd="sng">
              <a:solidFill>
                <a:srgbClr val="FF0000"/>
              </a:solidFill>
              <a:prstDash val="solid"/>
              <a:headEnd type="none" w="sm" len="sm"/>
              <a:tailEnd type="triangle" w="med" len="med"/>
            </a:ln>
          </p:spPr>
        </p:sp>
        <p:sp>
          <p:nvSpPr>
            <p:cNvPr id="43047" name="Line 37"/>
            <p:cNvSpPr/>
            <p:nvPr/>
          </p:nvSpPr>
          <p:spPr>
            <a:xfrm>
              <a:off x="1789" y="1211"/>
              <a:ext cx="81" cy="116"/>
            </a:xfrm>
            <a:prstGeom prst="line">
              <a:avLst/>
            </a:prstGeom>
            <a:ln w="31750" cap="flat" cmpd="sng">
              <a:solidFill>
                <a:srgbClr val="FF0000"/>
              </a:solidFill>
              <a:prstDash val="solid"/>
              <a:headEnd type="none" w="sm" len="sm"/>
              <a:tailEnd type="triangle" w="med" len="med"/>
            </a:ln>
          </p:spPr>
        </p:sp>
        <p:sp>
          <p:nvSpPr>
            <p:cNvPr id="43048" name="Line 38"/>
            <p:cNvSpPr/>
            <p:nvPr/>
          </p:nvSpPr>
          <p:spPr>
            <a:xfrm>
              <a:off x="1942" y="1175"/>
              <a:ext cx="116" cy="27"/>
            </a:xfrm>
            <a:prstGeom prst="line">
              <a:avLst/>
            </a:prstGeom>
            <a:ln w="31750" cap="flat" cmpd="sng">
              <a:solidFill>
                <a:srgbClr val="FF0000"/>
              </a:solidFill>
              <a:prstDash val="solid"/>
              <a:headEnd type="none" w="sm" len="sm"/>
              <a:tailEnd type="triangle" w="med" len="med"/>
            </a:ln>
          </p:spPr>
        </p:sp>
        <p:sp>
          <p:nvSpPr>
            <p:cNvPr id="43049" name="Line 39"/>
            <p:cNvSpPr/>
            <p:nvPr/>
          </p:nvSpPr>
          <p:spPr>
            <a:xfrm>
              <a:off x="1834" y="1498"/>
              <a:ext cx="36" cy="207"/>
            </a:xfrm>
            <a:prstGeom prst="line">
              <a:avLst/>
            </a:prstGeom>
            <a:ln w="31750" cap="flat" cmpd="sng">
              <a:solidFill>
                <a:srgbClr val="FF0000"/>
              </a:solidFill>
              <a:prstDash val="solid"/>
              <a:headEnd type="none" w="sm" len="sm"/>
              <a:tailEnd type="triangle" w="med" len="med"/>
            </a:ln>
          </p:spPr>
        </p:sp>
        <p:sp>
          <p:nvSpPr>
            <p:cNvPr id="43050" name="Line 40"/>
            <p:cNvSpPr/>
            <p:nvPr/>
          </p:nvSpPr>
          <p:spPr>
            <a:xfrm>
              <a:off x="1636" y="1696"/>
              <a:ext cx="63" cy="279"/>
            </a:xfrm>
            <a:prstGeom prst="line">
              <a:avLst/>
            </a:prstGeom>
            <a:ln w="31750" cap="flat" cmpd="sng">
              <a:solidFill>
                <a:srgbClr val="FF0000"/>
              </a:solidFill>
              <a:prstDash val="solid"/>
              <a:headEnd type="none" w="sm" len="sm"/>
              <a:tailEnd type="triangle" w="med" len="med"/>
            </a:ln>
          </p:spPr>
        </p:sp>
        <p:sp>
          <p:nvSpPr>
            <p:cNvPr id="43051" name="Line 41"/>
            <p:cNvSpPr/>
            <p:nvPr/>
          </p:nvSpPr>
          <p:spPr>
            <a:xfrm>
              <a:off x="1375" y="1984"/>
              <a:ext cx="45" cy="440"/>
            </a:xfrm>
            <a:prstGeom prst="line">
              <a:avLst/>
            </a:prstGeom>
            <a:ln w="31750" cap="flat" cmpd="sng">
              <a:solidFill>
                <a:srgbClr val="FF0000"/>
              </a:solidFill>
              <a:prstDash val="solid"/>
              <a:headEnd type="none" w="sm" len="sm"/>
              <a:tailEnd type="triangle" w="med" len="med"/>
            </a:ln>
          </p:spPr>
        </p:sp>
        <p:sp>
          <p:nvSpPr>
            <p:cNvPr id="43052" name="Line 42"/>
            <p:cNvSpPr/>
            <p:nvPr/>
          </p:nvSpPr>
          <p:spPr>
            <a:xfrm>
              <a:off x="863" y="1166"/>
              <a:ext cx="0" cy="287"/>
            </a:xfrm>
            <a:prstGeom prst="line">
              <a:avLst/>
            </a:prstGeom>
            <a:ln w="31750" cap="flat" cmpd="sng">
              <a:solidFill>
                <a:srgbClr val="FF0000"/>
              </a:solidFill>
              <a:prstDash val="solid"/>
              <a:headEnd type="none" w="sm" len="sm"/>
              <a:tailEnd type="triangle" w="med" len="med"/>
            </a:ln>
          </p:spPr>
        </p:sp>
        <p:sp>
          <p:nvSpPr>
            <p:cNvPr id="43053" name="Line 43"/>
            <p:cNvSpPr/>
            <p:nvPr/>
          </p:nvSpPr>
          <p:spPr>
            <a:xfrm flipH="1">
              <a:off x="863" y="1696"/>
              <a:ext cx="18" cy="449"/>
            </a:xfrm>
            <a:prstGeom prst="line">
              <a:avLst/>
            </a:prstGeom>
            <a:ln w="31750" cap="flat" cmpd="sng">
              <a:solidFill>
                <a:srgbClr val="FF0000"/>
              </a:solidFill>
              <a:prstDash val="solid"/>
              <a:headEnd type="none" w="sm" len="sm"/>
              <a:tailEnd type="triangle" w="med" len="med"/>
            </a:ln>
          </p:spPr>
        </p:sp>
        <p:sp>
          <p:nvSpPr>
            <p:cNvPr id="43054" name="Line 44"/>
            <p:cNvSpPr/>
            <p:nvPr/>
          </p:nvSpPr>
          <p:spPr>
            <a:xfrm flipH="1">
              <a:off x="1070" y="2172"/>
              <a:ext cx="18" cy="432"/>
            </a:xfrm>
            <a:prstGeom prst="line">
              <a:avLst/>
            </a:prstGeom>
            <a:ln w="31750" cap="flat" cmpd="sng">
              <a:solidFill>
                <a:srgbClr val="FF0000"/>
              </a:solidFill>
              <a:prstDash val="solid"/>
              <a:headEnd type="none" w="sm" len="sm"/>
              <a:tailEnd type="triangle" w="med" len="med"/>
            </a:ln>
          </p:spPr>
        </p:sp>
        <p:sp>
          <p:nvSpPr>
            <p:cNvPr id="43055" name="Line 45"/>
            <p:cNvSpPr/>
            <p:nvPr/>
          </p:nvSpPr>
          <p:spPr>
            <a:xfrm>
              <a:off x="1986" y="1390"/>
              <a:ext cx="54" cy="135"/>
            </a:xfrm>
            <a:prstGeom prst="line">
              <a:avLst/>
            </a:prstGeom>
            <a:ln w="31750" cap="flat" cmpd="sng">
              <a:solidFill>
                <a:srgbClr val="FF0000"/>
              </a:solidFill>
              <a:prstDash val="solid"/>
              <a:headEnd type="none" w="sm" len="sm"/>
              <a:tailEnd type="triangle" w="med" len="med"/>
            </a:ln>
          </p:spPr>
        </p:sp>
        <p:sp>
          <p:nvSpPr>
            <p:cNvPr id="43056" name="Line 46"/>
            <p:cNvSpPr/>
            <p:nvPr/>
          </p:nvSpPr>
          <p:spPr>
            <a:xfrm>
              <a:off x="2094" y="1318"/>
              <a:ext cx="135" cy="54"/>
            </a:xfrm>
            <a:prstGeom prst="line">
              <a:avLst/>
            </a:prstGeom>
            <a:ln w="31750" cap="flat" cmpd="sng">
              <a:solidFill>
                <a:srgbClr val="FF0000"/>
              </a:solidFill>
              <a:prstDash val="solid"/>
              <a:headEnd type="none" w="sm" len="sm"/>
              <a:tailEnd type="triangle" w="med" len="med"/>
            </a:ln>
          </p:spPr>
        </p:sp>
        <p:sp>
          <p:nvSpPr>
            <p:cNvPr id="43057" name="Line 47"/>
            <p:cNvSpPr/>
            <p:nvPr/>
          </p:nvSpPr>
          <p:spPr>
            <a:xfrm>
              <a:off x="2112" y="1076"/>
              <a:ext cx="162" cy="63"/>
            </a:xfrm>
            <a:prstGeom prst="line">
              <a:avLst/>
            </a:prstGeom>
            <a:ln w="31750" cap="flat" cmpd="sng">
              <a:solidFill>
                <a:srgbClr val="FF0000"/>
              </a:solidFill>
              <a:prstDash val="solid"/>
              <a:headEnd type="none" w="sm" len="sm"/>
              <a:tailEnd type="triangle" w="med" len="med"/>
            </a:ln>
          </p:spPr>
        </p:sp>
        <p:sp>
          <p:nvSpPr>
            <p:cNvPr id="43058" name="Line 48"/>
            <p:cNvSpPr/>
            <p:nvPr/>
          </p:nvSpPr>
          <p:spPr>
            <a:xfrm>
              <a:off x="2319" y="1273"/>
              <a:ext cx="322" cy="45"/>
            </a:xfrm>
            <a:prstGeom prst="line">
              <a:avLst/>
            </a:prstGeom>
            <a:ln w="31750" cap="flat" cmpd="sng">
              <a:solidFill>
                <a:srgbClr val="FF0000"/>
              </a:solidFill>
              <a:prstDash val="solid"/>
              <a:headEnd type="none" w="sm" len="sm"/>
              <a:tailEnd type="triangle" w="med" len="med"/>
            </a:ln>
          </p:spPr>
        </p:sp>
        <p:sp>
          <p:nvSpPr>
            <p:cNvPr id="43059" name="Line 49"/>
            <p:cNvSpPr/>
            <p:nvPr/>
          </p:nvSpPr>
          <p:spPr>
            <a:xfrm flipV="1">
              <a:off x="2454" y="1067"/>
              <a:ext cx="305" cy="54"/>
            </a:xfrm>
            <a:prstGeom prst="line">
              <a:avLst/>
            </a:prstGeom>
            <a:ln w="31750" cap="flat" cmpd="sng">
              <a:solidFill>
                <a:srgbClr val="FF0000"/>
              </a:solidFill>
              <a:prstDash val="solid"/>
              <a:headEnd type="none" w="sm" len="sm"/>
              <a:tailEnd type="triangle" w="med" len="med"/>
            </a:ln>
          </p:spPr>
        </p:sp>
        <p:sp>
          <p:nvSpPr>
            <p:cNvPr id="43060" name="Line 50"/>
            <p:cNvSpPr/>
            <p:nvPr/>
          </p:nvSpPr>
          <p:spPr>
            <a:xfrm flipV="1">
              <a:off x="2876" y="788"/>
              <a:ext cx="306" cy="153"/>
            </a:xfrm>
            <a:prstGeom prst="line">
              <a:avLst/>
            </a:prstGeom>
            <a:ln w="31750" cap="flat" cmpd="sng">
              <a:solidFill>
                <a:srgbClr val="FF0000"/>
              </a:solidFill>
              <a:prstDash val="solid"/>
              <a:headEnd type="none" w="sm" len="sm"/>
              <a:tailEnd type="triangle" w="med" len="med"/>
            </a:ln>
          </p:spPr>
        </p:sp>
        <p:sp>
          <p:nvSpPr>
            <p:cNvPr id="43061" name="Line 51"/>
            <p:cNvSpPr/>
            <p:nvPr/>
          </p:nvSpPr>
          <p:spPr>
            <a:xfrm>
              <a:off x="2184" y="1507"/>
              <a:ext cx="126" cy="108"/>
            </a:xfrm>
            <a:prstGeom prst="line">
              <a:avLst/>
            </a:prstGeom>
            <a:ln w="31750" cap="flat" cmpd="sng">
              <a:solidFill>
                <a:srgbClr val="FF0000"/>
              </a:solidFill>
              <a:prstDash val="solid"/>
              <a:headEnd type="none" w="sm" len="sm"/>
              <a:tailEnd type="triangle" w="med" len="med"/>
            </a:ln>
          </p:spPr>
        </p:sp>
        <p:sp>
          <p:nvSpPr>
            <p:cNvPr id="43062" name="Line 52"/>
            <p:cNvSpPr/>
            <p:nvPr/>
          </p:nvSpPr>
          <p:spPr>
            <a:xfrm flipV="1">
              <a:off x="2759" y="1166"/>
              <a:ext cx="207" cy="116"/>
            </a:xfrm>
            <a:prstGeom prst="line">
              <a:avLst/>
            </a:prstGeom>
            <a:ln w="31750" cap="flat" cmpd="sng">
              <a:solidFill>
                <a:srgbClr val="FF0000"/>
              </a:solidFill>
              <a:prstDash val="solid"/>
              <a:headEnd type="none" w="sm" len="sm"/>
              <a:tailEnd type="triangle" w="med" len="med"/>
            </a:ln>
          </p:spPr>
        </p:sp>
        <p:sp>
          <p:nvSpPr>
            <p:cNvPr id="43063" name="Line 53"/>
            <p:cNvSpPr/>
            <p:nvPr/>
          </p:nvSpPr>
          <p:spPr>
            <a:xfrm flipV="1">
              <a:off x="3038" y="806"/>
              <a:ext cx="279" cy="243"/>
            </a:xfrm>
            <a:prstGeom prst="line">
              <a:avLst/>
            </a:prstGeom>
            <a:ln w="31750" cap="flat" cmpd="sng">
              <a:solidFill>
                <a:srgbClr val="FF0000"/>
              </a:solidFill>
              <a:prstDash val="solid"/>
              <a:headEnd type="none" w="sm" len="sm"/>
              <a:tailEnd type="triangle" w="med" len="med"/>
            </a:ln>
          </p:spPr>
        </p:sp>
        <p:sp>
          <p:nvSpPr>
            <p:cNvPr id="43064" name="Line 54"/>
            <p:cNvSpPr/>
            <p:nvPr/>
          </p:nvSpPr>
          <p:spPr>
            <a:xfrm>
              <a:off x="1888" y="815"/>
              <a:ext cx="143" cy="54"/>
            </a:xfrm>
            <a:prstGeom prst="line">
              <a:avLst/>
            </a:prstGeom>
            <a:ln w="31750" cap="flat" cmpd="sng">
              <a:solidFill>
                <a:srgbClr val="FF0000"/>
              </a:solidFill>
              <a:prstDash val="solid"/>
              <a:headEnd type="none" w="sm" len="sm"/>
              <a:tailEnd type="triangle" w="med" len="med"/>
            </a:ln>
          </p:spPr>
        </p:sp>
        <p:sp>
          <p:nvSpPr>
            <p:cNvPr id="43065" name="Line 55"/>
            <p:cNvSpPr/>
            <p:nvPr/>
          </p:nvSpPr>
          <p:spPr>
            <a:xfrm>
              <a:off x="2229" y="860"/>
              <a:ext cx="216" cy="81"/>
            </a:xfrm>
            <a:prstGeom prst="line">
              <a:avLst/>
            </a:prstGeom>
            <a:ln w="31750" cap="flat" cmpd="sng">
              <a:solidFill>
                <a:srgbClr val="FF0000"/>
              </a:solidFill>
              <a:prstDash val="solid"/>
              <a:headEnd type="none" w="sm" len="sm"/>
              <a:tailEnd type="triangle" w="med" len="med"/>
            </a:ln>
          </p:spPr>
        </p:sp>
        <p:sp>
          <p:nvSpPr>
            <p:cNvPr id="43066" name="Line 56"/>
            <p:cNvSpPr/>
            <p:nvPr/>
          </p:nvSpPr>
          <p:spPr>
            <a:xfrm flipV="1">
              <a:off x="2641" y="779"/>
              <a:ext cx="244" cy="63"/>
            </a:xfrm>
            <a:prstGeom prst="line">
              <a:avLst/>
            </a:prstGeom>
            <a:ln w="31750" cap="flat" cmpd="sng">
              <a:solidFill>
                <a:srgbClr val="FF0000"/>
              </a:solidFill>
              <a:prstDash val="solid"/>
              <a:headEnd type="none" w="sm" len="sm"/>
              <a:tailEnd type="triangle" w="med" len="med"/>
            </a:ln>
          </p:spPr>
        </p:sp>
        <p:sp>
          <p:nvSpPr>
            <p:cNvPr id="43067" name="Line 57"/>
            <p:cNvSpPr/>
            <p:nvPr/>
          </p:nvSpPr>
          <p:spPr>
            <a:xfrm>
              <a:off x="2229" y="1750"/>
              <a:ext cx="261" cy="114"/>
            </a:xfrm>
            <a:prstGeom prst="line">
              <a:avLst/>
            </a:prstGeom>
            <a:ln w="31750" cap="flat" cmpd="sng">
              <a:solidFill>
                <a:srgbClr val="FF0000"/>
              </a:solidFill>
              <a:prstDash val="solid"/>
              <a:headEnd type="none" w="sm" len="sm"/>
              <a:tailEnd type="triangle" w="med" len="med"/>
            </a:ln>
          </p:spPr>
        </p:sp>
        <p:sp>
          <p:nvSpPr>
            <p:cNvPr id="43068" name="Line 58"/>
            <p:cNvSpPr/>
            <p:nvPr/>
          </p:nvSpPr>
          <p:spPr>
            <a:xfrm>
              <a:off x="2418" y="1606"/>
              <a:ext cx="223" cy="144"/>
            </a:xfrm>
            <a:prstGeom prst="line">
              <a:avLst/>
            </a:prstGeom>
            <a:ln w="31750" cap="flat" cmpd="sng">
              <a:solidFill>
                <a:srgbClr val="FF0000"/>
              </a:solidFill>
              <a:prstDash val="solid"/>
              <a:headEnd type="none" w="sm" len="sm"/>
              <a:tailEnd type="triangle" w="med" len="med"/>
            </a:ln>
          </p:spPr>
        </p:sp>
        <p:sp>
          <p:nvSpPr>
            <p:cNvPr id="43069" name="Line 59"/>
            <p:cNvSpPr/>
            <p:nvPr/>
          </p:nvSpPr>
          <p:spPr>
            <a:xfrm>
              <a:off x="1618" y="2092"/>
              <a:ext cx="18" cy="242"/>
            </a:xfrm>
            <a:prstGeom prst="line">
              <a:avLst/>
            </a:prstGeom>
            <a:ln w="31750" cap="flat" cmpd="sng">
              <a:solidFill>
                <a:srgbClr val="FF0000"/>
              </a:solidFill>
              <a:prstDash val="solid"/>
              <a:headEnd type="none" w="sm" len="sm"/>
              <a:tailEnd type="triangle" w="med" len="med"/>
            </a:ln>
          </p:spPr>
        </p:sp>
        <p:sp>
          <p:nvSpPr>
            <p:cNvPr id="43070" name="Line 60"/>
            <p:cNvSpPr/>
            <p:nvPr/>
          </p:nvSpPr>
          <p:spPr>
            <a:xfrm>
              <a:off x="1897" y="2083"/>
              <a:ext cx="0" cy="107"/>
            </a:xfrm>
            <a:prstGeom prst="line">
              <a:avLst/>
            </a:prstGeom>
            <a:ln w="31750" cap="flat" cmpd="sng">
              <a:solidFill>
                <a:srgbClr val="FF0000"/>
              </a:solidFill>
              <a:prstDash val="solid"/>
              <a:headEnd type="none" w="sm" len="sm"/>
              <a:tailEnd type="triangle" w="med" len="med"/>
            </a:ln>
          </p:spPr>
        </p:sp>
        <p:sp>
          <p:nvSpPr>
            <p:cNvPr id="43071" name="Line 61"/>
            <p:cNvSpPr/>
            <p:nvPr/>
          </p:nvSpPr>
          <p:spPr>
            <a:xfrm flipH="1">
              <a:off x="2094" y="1864"/>
              <a:ext cx="9" cy="156"/>
            </a:xfrm>
            <a:prstGeom prst="line">
              <a:avLst/>
            </a:prstGeom>
            <a:ln w="31750" cap="flat" cmpd="sng">
              <a:solidFill>
                <a:srgbClr val="FF0000"/>
              </a:solidFill>
              <a:prstDash val="solid"/>
              <a:headEnd type="none" w="sm" len="sm"/>
              <a:tailEnd type="triangle" w="med" len="med"/>
            </a:ln>
          </p:spPr>
        </p:sp>
        <p:sp>
          <p:nvSpPr>
            <p:cNvPr id="43072" name="Line 62"/>
            <p:cNvSpPr/>
            <p:nvPr/>
          </p:nvSpPr>
          <p:spPr>
            <a:xfrm>
              <a:off x="2220" y="1864"/>
              <a:ext cx="63" cy="165"/>
            </a:xfrm>
            <a:prstGeom prst="line">
              <a:avLst/>
            </a:prstGeom>
            <a:ln w="31750" cap="flat" cmpd="sng">
              <a:solidFill>
                <a:srgbClr val="FF0000"/>
              </a:solidFill>
              <a:prstDash val="solid"/>
              <a:headEnd type="none" w="sm" len="sm"/>
              <a:tailEnd type="triangle" w="med" len="med"/>
            </a:ln>
          </p:spPr>
        </p:sp>
        <p:sp>
          <p:nvSpPr>
            <p:cNvPr id="43073" name="Line 63"/>
            <p:cNvSpPr/>
            <p:nvPr/>
          </p:nvSpPr>
          <p:spPr>
            <a:xfrm>
              <a:off x="1978" y="2253"/>
              <a:ext cx="143" cy="99"/>
            </a:xfrm>
            <a:prstGeom prst="line">
              <a:avLst/>
            </a:prstGeom>
            <a:ln w="31750" cap="flat" cmpd="sng">
              <a:solidFill>
                <a:srgbClr val="FF0000"/>
              </a:solidFill>
              <a:prstDash val="solid"/>
              <a:headEnd type="none" w="sm" len="sm"/>
              <a:tailEnd type="triangle" w="med" len="med"/>
            </a:ln>
          </p:spPr>
        </p:sp>
        <p:sp>
          <p:nvSpPr>
            <p:cNvPr id="43074" name="Line 64"/>
            <p:cNvSpPr/>
            <p:nvPr/>
          </p:nvSpPr>
          <p:spPr>
            <a:xfrm>
              <a:off x="2148" y="2119"/>
              <a:ext cx="117" cy="179"/>
            </a:xfrm>
            <a:prstGeom prst="line">
              <a:avLst/>
            </a:prstGeom>
            <a:ln w="31750" cap="flat" cmpd="sng">
              <a:solidFill>
                <a:srgbClr val="FF0000"/>
              </a:solidFill>
              <a:prstDash val="solid"/>
              <a:headEnd type="none" w="sm" len="sm"/>
              <a:tailEnd type="triangle" w="med" len="med"/>
            </a:ln>
          </p:spPr>
        </p:sp>
        <p:sp>
          <p:nvSpPr>
            <p:cNvPr id="43075" name="Line 65"/>
            <p:cNvSpPr/>
            <p:nvPr/>
          </p:nvSpPr>
          <p:spPr>
            <a:xfrm>
              <a:off x="2382" y="2074"/>
              <a:ext cx="135" cy="251"/>
            </a:xfrm>
            <a:prstGeom prst="line">
              <a:avLst/>
            </a:prstGeom>
            <a:ln w="31750" cap="flat" cmpd="sng">
              <a:solidFill>
                <a:srgbClr val="FF0000"/>
              </a:solidFill>
              <a:prstDash val="solid"/>
              <a:headEnd type="none" w="sm" len="sm"/>
              <a:tailEnd type="triangle" w="med" len="med"/>
            </a:ln>
          </p:spPr>
        </p:sp>
        <p:sp>
          <p:nvSpPr>
            <p:cNvPr id="43076" name="Line 66"/>
            <p:cNvSpPr/>
            <p:nvPr/>
          </p:nvSpPr>
          <p:spPr>
            <a:xfrm>
              <a:off x="2641" y="1864"/>
              <a:ext cx="154" cy="183"/>
            </a:xfrm>
            <a:prstGeom prst="line">
              <a:avLst/>
            </a:prstGeom>
            <a:ln w="31750" cap="flat" cmpd="sng">
              <a:solidFill>
                <a:srgbClr val="FF0000"/>
              </a:solidFill>
              <a:prstDash val="solid"/>
              <a:headEnd type="none" w="sm" len="sm"/>
              <a:tailEnd type="triangle" w="med" len="med"/>
            </a:ln>
          </p:spPr>
        </p:sp>
        <p:sp>
          <p:nvSpPr>
            <p:cNvPr id="43077" name="Line 67"/>
            <p:cNvSpPr/>
            <p:nvPr/>
          </p:nvSpPr>
          <p:spPr>
            <a:xfrm>
              <a:off x="2768" y="1732"/>
              <a:ext cx="117" cy="132"/>
            </a:xfrm>
            <a:prstGeom prst="line">
              <a:avLst/>
            </a:prstGeom>
            <a:ln w="31750" cap="flat" cmpd="sng">
              <a:solidFill>
                <a:srgbClr val="FF0000"/>
              </a:solidFill>
              <a:prstDash val="solid"/>
              <a:headEnd type="none" w="sm" len="sm"/>
              <a:tailEnd type="triangle" w="med" len="med"/>
            </a:ln>
          </p:spPr>
        </p:sp>
        <p:sp>
          <p:nvSpPr>
            <p:cNvPr id="43078" name="Line 68"/>
            <p:cNvSpPr/>
            <p:nvPr/>
          </p:nvSpPr>
          <p:spPr>
            <a:xfrm>
              <a:off x="2641" y="2083"/>
              <a:ext cx="181" cy="287"/>
            </a:xfrm>
            <a:prstGeom prst="line">
              <a:avLst/>
            </a:prstGeom>
            <a:ln w="31750" cap="flat" cmpd="sng">
              <a:solidFill>
                <a:srgbClr val="FF0000"/>
              </a:solidFill>
              <a:prstDash val="solid"/>
              <a:headEnd type="none" w="sm" len="sm"/>
              <a:tailEnd type="triangle" w="med" len="med"/>
            </a:ln>
          </p:spPr>
        </p:sp>
        <p:sp>
          <p:nvSpPr>
            <p:cNvPr id="43079" name="Line 69"/>
            <p:cNvSpPr/>
            <p:nvPr/>
          </p:nvSpPr>
          <p:spPr>
            <a:xfrm>
              <a:off x="2641" y="2469"/>
              <a:ext cx="325" cy="162"/>
            </a:xfrm>
            <a:prstGeom prst="line">
              <a:avLst/>
            </a:prstGeom>
            <a:ln w="31750" cap="flat" cmpd="sng">
              <a:solidFill>
                <a:srgbClr val="FF0000"/>
              </a:solidFill>
              <a:prstDash val="solid"/>
              <a:headEnd type="none" w="sm" len="sm"/>
              <a:tailEnd type="triangle" w="med" len="med"/>
            </a:ln>
          </p:spPr>
        </p:sp>
        <p:sp>
          <p:nvSpPr>
            <p:cNvPr id="43080" name="Line 70"/>
            <p:cNvSpPr/>
            <p:nvPr/>
          </p:nvSpPr>
          <p:spPr>
            <a:xfrm>
              <a:off x="3029" y="2235"/>
              <a:ext cx="81" cy="279"/>
            </a:xfrm>
            <a:prstGeom prst="line">
              <a:avLst/>
            </a:prstGeom>
            <a:ln w="31750" cap="flat" cmpd="sng">
              <a:solidFill>
                <a:srgbClr val="FF0000"/>
              </a:solidFill>
              <a:prstDash val="solid"/>
              <a:headEnd type="none" w="sm" len="sm"/>
              <a:tailEnd type="triangle" w="med" len="med"/>
            </a:ln>
          </p:spPr>
        </p:sp>
        <p:sp>
          <p:nvSpPr>
            <p:cNvPr id="43081" name="Line 71"/>
            <p:cNvSpPr/>
            <p:nvPr/>
          </p:nvSpPr>
          <p:spPr>
            <a:xfrm>
              <a:off x="3020" y="1864"/>
              <a:ext cx="225" cy="219"/>
            </a:xfrm>
            <a:prstGeom prst="line">
              <a:avLst/>
            </a:prstGeom>
            <a:ln w="31750" cap="flat" cmpd="sng">
              <a:solidFill>
                <a:srgbClr val="FF0000"/>
              </a:solidFill>
              <a:prstDash val="solid"/>
              <a:headEnd type="none" w="sm" len="sm"/>
              <a:tailEnd type="triangle" w="med" len="med"/>
            </a:ln>
          </p:spPr>
        </p:sp>
        <p:sp>
          <p:nvSpPr>
            <p:cNvPr id="43082" name="Line 72"/>
            <p:cNvSpPr/>
            <p:nvPr/>
          </p:nvSpPr>
          <p:spPr>
            <a:xfrm>
              <a:off x="3317" y="2244"/>
              <a:ext cx="9" cy="369"/>
            </a:xfrm>
            <a:prstGeom prst="line">
              <a:avLst/>
            </a:prstGeom>
            <a:ln w="31750" cap="flat" cmpd="sng">
              <a:solidFill>
                <a:srgbClr val="FF0000"/>
              </a:solidFill>
              <a:prstDash val="solid"/>
              <a:headEnd type="none" w="sm" len="sm"/>
              <a:tailEnd type="triangle" w="med" len="med"/>
            </a:ln>
          </p:spPr>
        </p:sp>
        <p:sp>
          <p:nvSpPr>
            <p:cNvPr id="43083" name="Line 73"/>
            <p:cNvSpPr/>
            <p:nvPr/>
          </p:nvSpPr>
          <p:spPr>
            <a:xfrm flipV="1">
              <a:off x="2641" y="1462"/>
              <a:ext cx="244" cy="18"/>
            </a:xfrm>
            <a:prstGeom prst="line">
              <a:avLst/>
            </a:prstGeom>
            <a:ln w="31750" cap="flat" cmpd="sng">
              <a:solidFill>
                <a:srgbClr val="FF0000"/>
              </a:solidFill>
              <a:prstDash val="solid"/>
              <a:headEnd type="none" w="sm" len="sm"/>
              <a:tailEnd type="triangle" w="med" len="med"/>
            </a:ln>
          </p:spPr>
        </p:sp>
        <p:sp>
          <p:nvSpPr>
            <p:cNvPr id="43084" name="Line 74"/>
            <p:cNvSpPr/>
            <p:nvPr/>
          </p:nvSpPr>
          <p:spPr>
            <a:xfrm flipV="1">
              <a:off x="3011" y="1148"/>
              <a:ext cx="243" cy="215"/>
            </a:xfrm>
            <a:prstGeom prst="line">
              <a:avLst/>
            </a:prstGeom>
            <a:ln w="31750" cap="flat" cmpd="sng">
              <a:solidFill>
                <a:srgbClr val="FF0000"/>
              </a:solidFill>
              <a:prstDash val="solid"/>
              <a:headEnd type="none" w="sm" len="sm"/>
              <a:tailEnd type="triangle" w="med" len="med"/>
            </a:ln>
          </p:spPr>
        </p:sp>
        <p:sp>
          <p:nvSpPr>
            <p:cNvPr id="43085" name="Line 75"/>
            <p:cNvSpPr/>
            <p:nvPr/>
          </p:nvSpPr>
          <p:spPr>
            <a:xfrm flipV="1">
              <a:off x="2993" y="1597"/>
              <a:ext cx="171" cy="18"/>
            </a:xfrm>
            <a:prstGeom prst="line">
              <a:avLst/>
            </a:prstGeom>
            <a:ln w="31750" cap="flat" cmpd="sng">
              <a:solidFill>
                <a:srgbClr val="FF0000"/>
              </a:solidFill>
              <a:prstDash val="solid"/>
              <a:headEnd type="none" w="sm" len="sm"/>
              <a:tailEnd type="triangle" w="med" len="med"/>
            </a:ln>
          </p:spPr>
        </p:sp>
        <p:sp>
          <p:nvSpPr>
            <p:cNvPr id="43086" name="Line 76"/>
            <p:cNvSpPr/>
            <p:nvPr/>
          </p:nvSpPr>
          <p:spPr>
            <a:xfrm flipV="1">
              <a:off x="3317" y="1390"/>
              <a:ext cx="126" cy="27"/>
            </a:xfrm>
            <a:prstGeom prst="line">
              <a:avLst/>
            </a:prstGeom>
            <a:ln w="31750" cap="flat" cmpd="sng">
              <a:solidFill>
                <a:srgbClr val="FF0000"/>
              </a:solidFill>
              <a:prstDash val="solid"/>
              <a:headEnd type="none" w="sm" len="sm"/>
              <a:tailEnd type="triangle" w="med" len="med"/>
            </a:ln>
          </p:spPr>
        </p:sp>
        <p:sp>
          <p:nvSpPr>
            <p:cNvPr id="43087" name="Line 77"/>
            <p:cNvSpPr/>
            <p:nvPr/>
          </p:nvSpPr>
          <p:spPr>
            <a:xfrm flipV="1">
              <a:off x="3353" y="1642"/>
              <a:ext cx="143" cy="27"/>
            </a:xfrm>
            <a:prstGeom prst="line">
              <a:avLst/>
            </a:prstGeom>
            <a:ln w="31750" cap="flat" cmpd="sng">
              <a:solidFill>
                <a:srgbClr val="FF0000"/>
              </a:solidFill>
              <a:prstDash val="solid"/>
              <a:headEnd type="none" w="sm" len="sm"/>
              <a:tailEnd type="triangle" w="med" len="med"/>
            </a:ln>
          </p:spPr>
        </p:sp>
        <p:sp>
          <p:nvSpPr>
            <p:cNvPr id="43088" name="Line 78"/>
            <p:cNvSpPr/>
            <p:nvPr/>
          </p:nvSpPr>
          <p:spPr>
            <a:xfrm>
              <a:off x="3272" y="1864"/>
              <a:ext cx="171" cy="0"/>
            </a:xfrm>
            <a:prstGeom prst="line">
              <a:avLst/>
            </a:prstGeom>
            <a:ln w="31750" cap="flat" cmpd="sng">
              <a:solidFill>
                <a:srgbClr val="FF0000"/>
              </a:solidFill>
              <a:prstDash val="solid"/>
              <a:headEnd type="none" w="sm" len="sm"/>
              <a:tailEnd type="triangle" w="med" len="med"/>
            </a:ln>
          </p:spPr>
        </p:sp>
        <p:sp>
          <p:nvSpPr>
            <p:cNvPr id="43089" name="Line 79"/>
            <p:cNvSpPr/>
            <p:nvPr/>
          </p:nvSpPr>
          <p:spPr>
            <a:xfrm flipV="1">
              <a:off x="3613" y="1660"/>
              <a:ext cx="261" cy="150"/>
            </a:xfrm>
            <a:prstGeom prst="line">
              <a:avLst/>
            </a:prstGeom>
            <a:ln w="31750" cap="flat" cmpd="sng">
              <a:solidFill>
                <a:srgbClr val="FF0000"/>
              </a:solidFill>
              <a:prstDash val="solid"/>
              <a:headEnd type="none" w="sm" len="sm"/>
              <a:tailEnd type="triangle" w="med" len="med"/>
            </a:ln>
          </p:spPr>
        </p:sp>
        <p:sp>
          <p:nvSpPr>
            <p:cNvPr id="43090" name="Line 80"/>
            <p:cNvSpPr/>
            <p:nvPr/>
          </p:nvSpPr>
          <p:spPr>
            <a:xfrm flipV="1">
              <a:off x="3658" y="1372"/>
              <a:ext cx="171" cy="207"/>
            </a:xfrm>
            <a:prstGeom prst="line">
              <a:avLst/>
            </a:prstGeom>
            <a:ln w="31750" cap="flat" cmpd="sng">
              <a:solidFill>
                <a:srgbClr val="FF0000"/>
              </a:solidFill>
              <a:prstDash val="solid"/>
              <a:headEnd type="none" w="sm" len="sm"/>
              <a:tailEnd type="triangle" w="med" len="med"/>
            </a:ln>
          </p:spPr>
        </p:sp>
        <p:sp>
          <p:nvSpPr>
            <p:cNvPr id="43091" name="Line 81"/>
            <p:cNvSpPr/>
            <p:nvPr/>
          </p:nvSpPr>
          <p:spPr>
            <a:xfrm flipV="1">
              <a:off x="3604" y="1049"/>
              <a:ext cx="171" cy="323"/>
            </a:xfrm>
            <a:prstGeom prst="line">
              <a:avLst/>
            </a:prstGeom>
            <a:ln w="31750" cap="flat" cmpd="sng">
              <a:solidFill>
                <a:srgbClr val="FF0000"/>
              </a:solidFill>
              <a:prstDash val="solid"/>
              <a:headEnd type="none" w="sm" len="sm"/>
              <a:tailEnd type="triangle" w="med" len="med"/>
            </a:ln>
          </p:spPr>
        </p:sp>
        <p:sp>
          <p:nvSpPr>
            <p:cNvPr id="43092" name="Line 82"/>
            <p:cNvSpPr/>
            <p:nvPr/>
          </p:nvSpPr>
          <p:spPr>
            <a:xfrm flipV="1">
              <a:off x="3470" y="860"/>
              <a:ext cx="125" cy="342"/>
            </a:xfrm>
            <a:prstGeom prst="line">
              <a:avLst/>
            </a:prstGeom>
            <a:ln w="31750" cap="flat" cmpd="sng">
              <a:solidFill>
                <a:srgbClr val="FF0000"/>
              </a:solidFill>
              <a:prstDash val="solid"/>
              <a:headEnd type="none" w="sm" len="sm"/>
              <a:tailEnd type="triangle" w="med" len="med"/>
            </a:ln>
          </p:spPr>
        </p:sp>
        <p:sp>
          <p:nvSpPr>
            <p:cNvPr id="43093" name="Line 83"/>
            <p:cNvSpPr/>
            <p:nvPr/>
          </p:nvSpPr>
          <p:spPr>
            <a:xfrm>
              <a:off x="3452" y="2020"/>
              <a:ext cx="125" cy="143"/>
            </a:xfrm>
            <a:prstGeom prst="line">
              <a:avLst/>
            </a:prstGeom>
            <a:ln w="31750" cap="flat" cmpd="sng">
              <a:solidFill>
                <a:srgbClr val="FF0000"/>
              </a:solidFill>
              <a:prstDash val="solid"/>
              <a:headEnd type="none" w="sm" len="sm"/>
              <a:tailEnd type="triangle" w="med" len="med"/>
            </a:ln>
          </p:spPr>
        </p:sp>
        <p:sp>
          <p:nvSpPr>
            <p:cNvPr id="43094" name="Line 84"/>
            <p:cNvSpPr/>
            <p:nvPr/>
          </p:nvSpPr>
          <p:spPr>
            <a:xfrm>
              <a:off x="3676" y="1927"/>
              <a:ext cx="288" cy="201"/>
            </a:xfrm>
            <a:prstGeom prst="line">
              <a:avLst/>
            </a:prstGeom>
            <a:ln w="31750" cap="flat" cmpd="sng">
              <a:solidFill>
                <a:srgbClr val="FF0000"/>
              </a:solidFill>
              <a:prstDash val="solid"/>
              <a:headEnd type="none" w="sm" len="sm"/>
              <a:tailEnd type="triangle" w="med" len="med"/>
            </a:ln>
          </p:spPr>
        </p:sp>
        <p:sp>
          <p:nvSpPr>
            <p:cNvPr id="43095" name="Line 85"/>
            <p:cNvSpPr/>
            <p:nvPr/>
          </p:nvSpPr>
          <p:spPr>
            <a:xfrm>
              <a:off x="3973" y="1864"/>
              <a:ext cx="458" cy="210"/>
            </a:xfrm>
            <a:prstGeom prst="line">
              <a:avLst/>
            </a:prstGeom>
            <a:ln w="31750" cap="flat" cmpd="sng">
              <a:solidFill>
                <a:srgbClr val="FF0000"/>
              </a:solidFill>
              <a:prstDash val="solid"/>
              <a:headEnd type="none" w="sm" len="sm"/>
              <a:tailEnd type="triangle" w="med" len="med"/>
            </a:ln>
          </p:spPr>
        </p:sp>
        <p:sp>
          <p:nvSpPr>
            <p:cNvPr id="43096" name="Line 86"/>
            <p:cNvSpPr/>
            <p:nvPr/>
          </p:nvSpPr>
          <p:spPr>
            <a:xfrm>
              <a:off x="4009" y="1687"/>
              <a:ext cx="440" cy="18"/>
            </a:xfrm>
            <a:prstGeom prst="line">
              <a:avLst/>
            </a:prstGeom>
            <a:ln w="31750" cap="flat" cmpd="sng">
              <a:solidFill>
                <a:srgbClr val="FF0000"/>
              </a:solidFill>
              <a:prstDash val="solid"/>
              <a:headEnd type="none" w="sm" len="sm"/>
              <a:tailEnd type="triangle" w="med" len="med"/>
            </a:ln>
          </p:spPr>
        </p:sp>
        <p:sp>
          <p:nvSpPr>
            <p:cNvPr id="43097" name="Line 87"/>
            <p:cNvSpPr/>
            <p:nvPr/>
          </p:nvSpPr>
          <p:spPr>
            <a:xfrm flipV="1">
              <a:off x="4063" y="1489"/>
              <a:ext cx="242" cy="45"/>
            </a:xfrm>
            <a:prstGeom prst="line">
              <a:avLst/>
            </a:prstGeom>
            <a:ln w="31750" cap="flat" cmpd="sng">
              <a:solidFill>
                <a:srgbClr val="FF0000"/>
              </a:solidFill>
              <a:prstDash val="solid"/>
              <a:headEnd type="none" w="sm" len="sm"/>
              <a:tailEnd type="triangle" w="med" len="med"/>
            </a:ln>
          </p:spPr>
        </p:sp>
        <p:sp>
          <p:nvSpPr>
            <p:cNvPr id="43098" name="Line 88"/>
            <p:cNvSpPr/>
            <p:nvPr/>
          </p:nvSpPr>
          <p:spPr>
            <a:xfrm flipV="1">
              <a:off x="4045" y="1354"/>
              <a:ext cx="117" cy="54"/>
            </a:xfrm>
            <a:prstGeom prst="line">
              <a:avLst/>
            </a:prstGeom>
            <a:ln w="31750" cap="flat" cmpd="sng">
              <a:solidFill>
                <a:srgbClr val="FF0000"/>
              </a:solidFill>
              <a:prstDash val="solid"/>
              <a:headEnd type="none" w="sm" len="sm"/>
              <a:tailEnd type="triangle" w="med" len="med"/>
            </a:ln>
          </p:spPr>
        </p:sp>
        <p:sp>
          <p:nvSpPr>
            <p:cNvPr id="43099" name="Line 89"/>
            <p:cNvSpPr/>
            <p:nvPr/>
          </p:nvSpPr>
          <p:spPr>
            <a:xfrm flipV="1">
              <a:off x="3982" y="1202"/>
              <a:ext cx="162" cy="45"/>
            </a:xfrm>
            <a:prstGeom prst="line">
              <a:avLst/>
            </a:prstGeom>
            <a:ln w="31750" cap="flat" cmpd="sng">
              <a:solidFill>
                <a:srgbClr val="FF0000"/>
              </a:solidFill>
              <a:prstDash val="solid"/>
              <a:headEnd type="none" w="sm" len="sm"/>
              <a:tailEnd type="triangle" w="med" len="med"/>
            </a:ln>
          </p:spPr>
        </p:sp>
        <p:sp>
          <p:nvSpPr>
            <p:cNvPr id="43100" name="Line 90"/>
            <p:cNvSpPr/>
            <p:nvPr/>
          </p:nvSpPr>
          <p:spPr>
            <a:xfrm flipV="1">
              <a:off x="4395" y="1157"/>
              <a:ext cx="144" cy="9"/>
            </a:xfrm>
            <a:prstGeom prst="line">
              <a:avLst/>
            </a:prstGeom>
            <a:ln w="31750" cap="flat" cmpd="sng">
              <a:solidFill>
                <a:srgbClr val="FF0000"/>
              </a:solidFill>
              <a:prstDash val="solid"/>
              <a:headEnd type="none" w="sm" len="sm"/>
              <a:tailEnd type="triangle" w="med" len="med"/>
            </a:ln>
          </p:spPr>
        </p:sp>
        <p:sp>
          <p:nvSpPr>
            <p:cNvPr id="43101" name="Line 91"/>
            <p:cNvSpPr/>
            <p:nvPr/>
          </p:nvSpPr>
          <p:spPr>
            <a:xfrm flipV="1">
              <a:off x="4422" y="1318"/>
              <a:ext cx="162" cy="18"/>
            </a:xfrm>
            <a:prstGeom prst="line">
              <a:avLst/>
            </a:prstGeom>
            <a:ln w="31750" cap="flat" cmpd="sng">
              <a:solidFill>
                <a:srgbClr val="FF0000"/>
              </a:solidFill>
              <a:prstDash val="solid"/>
              <a:headEnd type="none" w="sm" len="sm"/>
              <a:tailEnd type="triangle" w="med" len="med"/>
            </a:ln>
          </p:spPr>
        </p:sp>
        <p:sp>
          <p:nvSpPr>
            <p:cNvPr id="43102" name="Line 92"/>
            <p:cNvSpPr/>
            <p:nvPr/>
          </p:nvSpPr>
          <p:spPr>
            <a:xfrm>
              <a:off x="3802" y="2217"/>
              <a:ext cx="288" cy="315"/>
            </a:xfrm>
            <a:prstGeom prst="line">
              <a:avLst/>
            </a:prstGeom>
            <a:ln w="31750" cap="flat" cmpd="sng">
              <a:solidFill>
                <a:srgbClr val="FF0000"/>
              </a:solidFill>
              <a:prstDash val="solid"/>
              <a:headEnd type="none" w="sm" len="sm"/>
              <a:tailEnd type="triangle" w="med" len="med"/>
            </a:ln>
          </p:spPr>
        </p:sp>
        <p:sp>
          <p:nvSpPr>
            <p:cNvPr id="43103" name="Line 93"/>
            <p:cNvSpPr/>
            <p:nvPr/>
          </p:nvSpPr>
          <p:spPr>
            <a:xfrm>
              <a:off x="3595" y="2316"/>
              <a:ext cx="99" cy="459"/>
            </a:xfrm>
            <a:prstGeom prst="line">
              <a:avLst/>
            </a:prstGeom>
            <a:ln w="31750" cap="flat" cmpd="sng">
              <a:solidFill>
                <a:srgbClr val="FF0000"/>
              </a:solidFill>
              <a:prstDash val="solid"/>
              <a:headEnd type="none" w="sm" len="sm"/>
              <a:tailEnd type="triangle" w="med" len="med"/>
            </a:ln>
          </p:spPr>
        </p:sp>
      </p:grpSp>
      <p:sp>
        <p:nvSpPr>
          <p:cNvPr id="43011" name="Text Box 94"/>
          <p:cNvSpPr txBox="1"/>
          <p:nvPr/>
        </p:nvSpPr>
        <p:spPr>
          <a:xfrm>
            <a:off x="2819400" y="349250"/>
            <a:ext cx="6553200" cy="645160"/>
          </a:xfrm>
          <a:prstGeom prst="rect">
            <a:avLst/>
          </a:prstGeom>
          <a:noFill/>
          <a:ln w="9525">
            <a:noFill/>
          </a:ln>
        </p:spPr>
        <p:txBody>
          <a:bodyPr>
            <a:spAutoFit/>
          </a:bodyPr>
          <a:lstStyle/>
          <a:p>
            <a:pPr algn="ctr" eaLnBrk="0" hangingPunct="0"/>
            <a:r>
              <a:rPr sz="3600" b="1" dirty="0">
                <a:solidFill>
                  <a:schemeClr val="tx1"/>
                </a:solidFill>
                <a:latin typeface="Times New Roman" panose="02020603050405020304" pitchFamily="18" charset="0"/>
              </a:rPr>
              <a:t>A Vector Field</a:t>
            </a:r>
          </a:p>
        </p:txBody>
      </p:sp>
      <p:sp>
        <p:nvSpPr>
          <p:cNvPr id="59488" name="Text Box 96"/>
          <p:cNvSpPr txBox="1"/>
          <p:nvPr/>
        </p:nvSpPr>
        <p:spPr>
          <a:xfrm>
            <a:off x="2667000" y="5181600"/>
            <a:ext cx="6858000" cy="1383665"/>
          </a:xfrm>
          <a:prstGeom prst="rect">
            <a:avLst/>
          </a:prstGeom>
          <a:noFill/>
          <a:ln w="9525">
            <a:noFill/>
          </a:ln>
        </p:spPr>
        <p:txBody>
          <a:bodyPr>
            <a:spAutoFit/>
          </a:bodyPr>
          <a:lstStyle/>
          <a:p>
            <a:pPr algn="ctr" eaLnBrk="0" hangingPunct="0"/>
            <a:r>
              <a:rPr sz="2800" b="1" dirty="0">
                <a:solidFill>
                  <a:schemeClr val="tx1"/>
                </a:solidFill>
                <a:latin typeface="Times New Roman" panose="02020603050405020304" pitchFamily="18" charset="0"/>
              </a:rPr>
              <a:t>A vector field is a map of a quantity that is a vector, a quantity having both magnitude and direction, such as wind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9488"/>
                                        </p:tgtEl>
                                        <p:attrNameLst>
                                          <p:attrName>style.visibility</p:attrName>
                                        </p:attrNameLst>
                                      </p:cBhvr>
                                      <p:to>
                                        <p:strVal val="visible"/>
                                      </p:to>
                                    </p:set>
                                    <p:anim calcmode="lin" valueType="num">
                                      <p:cBhvr additive="base">
                                        <p:cTn id="7" dur="500"/>
                                        <p:tgtEl>
                                          <p:spTgt spid="59488"/>
                                        </p:tgtEl>
                                        <p:attrNameLst>
                                          <p:attrName>ppt_y</p:attrName>
                                        </p:attrNameLst>
                                      </p:cBhvr>
                                      <p:tavLst>
                                        <p:tav tm="0">
                                          <p:val>
                                            <p:strVal val="#ppt_y+#ppt_h*1.125000"/>
                                          </p:val>
                                        </p:tav>
                                        <p:tav tm="100000">
                                          <p:val>
                                            <p:strVal val="#ppt_y"/>
                                          </p:val>
                                        </p:tav>
                                      </p:tavLst>
                                    </p:anim>
                                    <p:animEffect transition="in" filter="wipe(up)">
                                      <p:cBhvr>
                                        <p:cTn id="8" dur="500"/>
                                        <p:tgtEl>
                                          <p:spTgt spid="59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8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2209800" y="0"/>
            <a:ext cx="7772400" cy="838200"/>
          </a:xfrm>
        </p:spPr>
        <p:txBody>
          <a:bodyPr vert="horz" wrap="square" lIns="91440" tIns="45720" rIns="91440" bIns="45720" anchor="ctr" anchorCtr="0"/>
          <a:lstStyle/>
          <a:p>
            <a:pPr algn="ctr" eaLnBrk="1" hangingPunct="1"/>
            <a:r>
              <a:rPr b="1" dirty="0">
                <a:solidFill>
                  <a:schemeClr val="tx1"/>
                </a:solidFill>
              </a:rPr>
              <a:t>Electric Field</a:t>
            </a:r>
          </a:p>
        </p:txBody>
      </p:sp>
      <p:sp>
        <p:nvSpPr>
          <p:cNvPr id="44035" name="Rectangle 3"/>
          <p:cNvSpPr>
            <a:spLocks noGrp="1"/>
          </p:cNvSpPr>
          <p:nvPr>
            <p:ph idx="1"/>
          </p:nvPr>
        </p:nvSpPr>
        <p:spPr>
          <a:xfrm>
            <a:off x="2209800" y="1600200"/>
            <a:ext cx="7772400" cy="4495800"/>
          </a:xfrm>
        </p:spPr>
        <p:txBody>
          <a:bodyPr vert="horz" wrap="square" lIns="91440" tIns="45720" rIns="91440" bIns="45720" anchor="t" anchorCtr="0"/>
          <a:lstStyle/>
          <a:p>
            <a:pPr eaLnBrk="1" hangingPunct="1"/>
            <a:r>
              <a:rPr dirty="0"/>
              <a:t>We say that when a charged object is put at a point in space,</a:t>
            </a:r>
          </a:p>
          <a:p>
            <a:pPr eaLnBrk="1" hangingPunct="1"/>
            <a:r>
              <a:rPr dirty="0"/>
              <a:t>	</a:t>
            </a:r>
            <a:r>
              <a:rPr dirty="0">
                <a:solidFill>
                  <a:srgbClr val="FF0000"/>
                </a:solidFill>
              </a:rPr>
              <a:t>The charged object sets up an Electric Field throughout the space surrounding the charged object</a:t>
            </a:r>
          </a:p>
          <a:p>
            <a:pPr eaLnBrk="1" hangingPunct="1"/>
            <a:endParaRPr dirty="0">
              <a:solidFill>
                <a:srgbClr val="FF0000"/>
              </a:solidFill>
            </a:endParaRPr>
          </a:p>
          <a:p>
            <a:pPr eaLnBrk="1" hangingPunct="1"/>
            <a:r>
              <a:rPr dirty="0"/>
              <a:t>It is this field that then exerts a force on another charged object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2209800" y="0"/>
            <a:ext cx="7772400" cy="762000"/>
          </a:xfrm>
        </p:spPr>
        <p:txBody>
          <a:bodyPr vert="horz" wrap="square" lIns="91440" tIns="45720" rIns="91440" bIns="45720" anchor="ctr" anchorCtr="0"/>
          <a:lstStyle/>
          <a:p>
            <a:pPr algn="ctr" eaLnBrk="1" hangingPunct="1"/>
            <a:r>
              <a:rPr b="1" dirty="0">
                <a:solidFill>
                  <a:schemeClr val="tx1"/>
                </a:solidFill>
              </a:rPr>
              <a:t>Electric Field</a:t>
            </a:r>
          </a:p>
        </p:txBody>
      </p:sp>
      <p:sp>
        <p:nvSpPr>
          <p:cNvPr id="45059" name="Rectangle 3"/>
          <p:cNvSpPr>
            <a:spLocks noGrp="1"/>
          </p:cNvSpPr>
          <p:nvPr>
            <p:ph idx="1"/>
          </p:nvPr>
        </p:nvSpPr>
        <p:spPr>
          <a:xfrm>
            <a:off x="2209800" y="1524000"/>
            <a:ext cx="7772400" cy="4572000"/>
          </a:xfrm>
        </p:spPr>
        <p:txBody>
          <a:bodyPr vert="horz" wrap="square" lIns="91440" tIns="45720" rIns="91440" bIns="45720" anchor="t" anchorCtr="0"/>
          <a:lstStyle/>
          <a:p>
            <a:pPr eaLnBrk="1" hangingPunct="1"/>
            <a:r>
              <a:rPr dirty="0"/>
              <a:t>Like the electric force,</a:t>
            </a:r>
          </a:p>
          <a:p>
            <a:pPr eaLnBrk="1" hangingPunct="1"/>
            <a:r>
              <a:rPr dirty="0"/>
              <a:t>	the electric field is also a </a:t>
            </a:r>
            <a:r>
              <a:rPr dirty="0">
                <a:solidFill>
                  <a:schemeClr val="tx1"/>
                </a:solidFill>
              </a:rPr>
              <a:t>vector</a:t>
            </a:r>
          </a:p>
          <a:p>
            <a:pPr eaLnBrk="1" hangingPunct="1"/>
            <a:endParaRPr sz="1000" dirty="0"/>
          </a:p>
          <a:p>
            <a:pPr eaLnBrk="1" hangingPunct="1"/>
            <a:r>
              <a:rPr dirty="0"/>
              <a:t>If there is an electric force acting on an object having a charge q</a:t>
            </a:r>
            <a:r>
              <a:rPr baseline="-25000" dirty="0"/>
              <a:t>o</a:t>
            </a:r>
            <a:r>
              <a:rPr dirty="0"/>
              <a:t>, then the electric field at that point is given by</a:t>
            </a:r>
          </a:p>
        </p:txBody>
      </p:sp>
      <p:graphicFrame>
        <p:nvGraphicFramePr>
          <p:cNvPr id="16390" name="Object 6"/>
          <p:cNvGraphicFramePr>
            <a:graphicFrameLocks noChangeAspect="1"/>
          </p:cNvGraphicFramePr>
          <p:nvPr/>
        </p:nvGraphicFramePr>
        <p:xfrm>
          <a:off x="3143250" y="4625975"/>
          <a:ext cx="1352550" cy="1303338"/>
        </p:xfrm>
        <a:graphic>
          <a:graphicData uri="http://schemas.openxmlformats.org/presentationml/2006/ole">
            <mc:AlternateContent xmlns:mc="http://schemas.openxmlformats.org/markup-compatibility/2006">
              <mc:Choice xmlns:v="urn:schemas-microsoft-com:vml" Requires="v">
                <p:oleObj spid="_x0000_s15365" r:id="rId3" imgW="673100" imgH="647700" progId="Equation.3">
                  <p:embed/>
                </p:oleObj>
              </mc:Choice>
              <mc:Fallback>
                <p:oleObj r:id="rId3" imgW="673100" imgH="647700" progId="Equation.3">
                  <p:embed/>
                  <p:pic>
                    <p:nvPicPr>
                      <p:cNvPr id="0" name="Picture 3114"/>
                      <p:cNvPicPr/>
                      <p:nvPr/>
                    </p:nvPicPr>
                    <p:blipFill>
                      <a:blip r:embed="rId4"/>
                      <a:stretch>
                        <a:fillRect/>
                      </a:stretch>
                    </p:blipFill>
                    <p:spPr>
                      <a:xfrm>
                        <a:off x="3143250" y="4625975"/>
                        <a:ext cx="1352550" cy="1303338"/>
                      </a:xfrm>
                      <a:prstGeom prst="rect">
                        <a:avLst/>
                      </a:prstGeom>
                      <a:noFill/>
                      <a:ln w="38100">
                        <a:noFill/>
                        <a:miter/>
                      </a:ln>
                    </p:spPr>
                  </p:pic>
                </p:oleObj>
              </mc:Fallback>
            </mc:AlternateContent>
          </a:graphicData>
        </a:graphic>
      </p:graphicFrame>
      <p:sp>
        <p:nvSpPr>
          <p:cNvPr id="16391" name="Text Box 7"/>
          <p:cNvSpPr txBox="1"/>
          <p:nvPr/>
        </p:nvSpPr>
        <p:spPr>
          <a:xfrm>
            <a:off x="4800600" y="4906963"/>
            <a:ext cx="5158740" cy="583565"/>
          </a:xfrm>
          <a:prstGeom prst="rect">
            <a:avLst/>
          </a:prstGeom>
          <a:noFill/>
          <a:ln w="9525">
            <a:noFill/>
          </a:ln>
        </p:spPr>
        <p:txBody>
          <a:bodyPr wrap="none">
            <a:spAutoFit/>
          </a:bodyPr>
          <a:lstStyle/>
          <a:p>
            <a:r>
              <a:rPr sz="3200" b="1" dirty="0">
                <a:solidFill>
                  <a:srgbClr val="FF6600"/>
                </a:solidFill>
                <a:latin typeface="Times New Roman" panose="02020603050405020304" pitchFamily="18" charset="0"/>
              </a:rPr>
              <a:t>(with the sign of q</a:t>
            </a:r>
            <a:r>
              <a:rPr sz="3200" b="1" baseline="-25000" dirty="0">
                <a:solidFill>
                  <a:srgbClr val="FF6600"/>
                </a:solidFill>
                <a:latin typeface="Times New Roman" panose="02020603050405020304" pitchFamily="18" charset="0"/>
              </a:rPr>
              <a:t>0</a:t>
            </a:r>
            <a:r>
              <a:rPr sz="3200" b="1" dirty="0">
                <a:solidFill>
                  <a:srgbClr val="FF6600"/>
                </a:solidFill>
                <a:latin typeface="Times New Roman" panose="02020603050405020304" pitchFamily="18" charset="0"/>
              </a:rPr>
              <a:t> included)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additive="base">
                                        <p:cTn id="7" dur="500" fill="hold"/>
                                        <p:tgtEl>
                                          <p:spTgt spid="16390"/>
                                        </p:tgtEl>
                                        <p:attrNameLst>
                                          <p:attrName>ppt_x</p:attrName>
                                        </p:attrNameLst>
                                      </p:cBhvr>
                                      <p:tavLst>
                                        <p:tav tm="0">
                                          <p:val>
                                            <p:strVal val="1+#ppt_w/2"/>
                                          </p:val>
                                        </p:tav>
                                        <p:tav tm="100000">
                                          <p:val>
                                            <p:strVal val="#ppt_x"/>
                                          </p:val>
                                        </p:tav>
                                      </p:tavLst>
                                    </p:anim>
                                    <p:anim calcmode="lin" valueType="num">
                                      <p:cBhvr additive="base">
                                        <p:cTn id="8"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391"/>
                                        </p:tgtEl>
                                        <p:attrNameLst>
                                          <p:attrName>style.visibility</p:attrName>
                                        </p:attrNameLst>
                                      </p:cBhvr>
                                      <p:to>
                                        <p:strVal val="visible"/>
                                      </p:to>
                                    </p:set>
                                    <p:anim calcmode="lin" valueType="num">
                                      <p:cBhvr additive="base">
                                        <p:cTn id="13" dur="500" fill="hold"/>
                                        <p:tgtEl>
                                          <p:spTgt spid="16391"/>
                                        </p:tgtEl>
                                        <p:attrNameLst>
                                          <p:attrName>ppt_x</p:attrName>
                                        </p:attrNameLst>
                                      </p:cBhvr>
                                      <p:tavLst>
                                        <p:tav tm="0">
                                          <p:val>
                                            <p:strVal val="1+#ppt_w/2"/>
                                          </p:val>
                                        </p:tav>
                                        <p:tav tm="100000">
                                          <p:val>
                                            <p:strVal val="#ppt_x"/>
                                          </p:val>
                                        </p:tav>
                                      </p:tavLst>
                                    </p:anim>
                                    <p:anim calcmode="lin" valueType="num">
                                      <p:cBhvr additive="base">
                                        <p:cTn id="14"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2193925" y="0"/>
            <a:ext cx="7772400" cy="762000"/>
          </a:xfrm>
        </p:spPr>
        <p:txBody>
          <a:bodyPr vert="horz" wrap="square" lIns="91440" tIns="45720" rIns="91440" bIns="45720" anchor="ctr" anchorCtr="0"/>
          <a:lstStyle/>
          <a:p>
            <a:pPr algn="ctr" eaLnBrk="1" hangingPunct="1"/>
            <a:r>
              <a:rPr b="1" dirty="0">
                <a:solidFill>
                  <a:schemeClr val="tx1"/>
                </a:solidFill>
              </a:rPr>
              <a:t>Electric Field</a:t>
            </a:r>
          </a:p>
        </p:txBody>
      </p:sp>
      <p:pic>
        <p:nvPicPr>
          <p:cNvPr id="17412" name="Picture 4"/>
          <p:cNvPicPr>
            <a:picLocks noChangeAspect="1"/>
          </p:cNvPicPr>
          <p:nvPr/>
        </p:nvPicPr>
        <p:blipFill>
          <a:blip r:embed="rId2"/>
          <a:stretch>
            <a:fillRect/>
          </a:stretch>
        </p:blipFill>
        <p:spPr>
          <a:xfrm>
            <a:off x="7848600" y="1600200"/>
            <a:ext cx="2667000" cy="1765300"/>
          </a:xfrm>
          <a:prstGeom prst="rect">
            <a:avLst/>
          </a:prstGeom>
          <a:noFill/>
          <a:ln w="9525">
            <a:noFill/>
          </a:ln>
        </p:spPr>
      </p:pic>
      <p:sp>
        <p:nvSpPr>
          <p:cNvPr id="17413" name="Text Box 5"/>
          <p:cNvSpPr txBox="1"/>
          <p:nvPr/>
        </p:nvSpPr>
        <p:spPr>
          <a:xfrm>
            <a:off x="2193925" y="1600200"/>
            <a:ext cx="5654675" cy="1568450"/>
          </a:xfrm>
          <a:prstGeom prst="rect">
            <a:avLst/>
          </a:prstGeom>
          <a:noFill/>
          <a:ln w="9525">
            <a:noFill/>
          </a:ln>
        </p:spPr>
        <p:txBody>
          <a:bodyPr>
            <a:spAutoFit/>
          </a:bodyPr>
          <a:lstStyle/>
          <a:p>
            <a:pPr>
              <a:spcBef>
                <a:spcPct val="20000"/>
              </a:spcBef>
            </a:pPr>
            <a:r>
              <a:rPr sz="3200" dirty="0">
                <a:solidFill>
                  <a:schemeClr val="tx1"/>
                </a:solidFill>
                <a:latin typeface="Times New Roman" panose="02020603050405020304" pitchFamily="18" charset="0"/>
              </a:rPr>
              <a:t>The force on a positively charged object is in the same direction as the electric field at that point,</a:t>
            </a:r>
          </a:p>
        </p:txBody>
      </p:sp>
      <p:sp>
        <p:nvSpPr>
          <p:cNvPr id="17415" name="Text Box 7"/>
          <p:cNvSpPr txBox="1"/>
          <p:nvPr/>
        </p:nvSpPr>
        <p:spPr>
          <a:xfrm>
            <a:off x="2209800" y="4191000"/>
            <a:ext cx="5273675" cy="2061210"/>
          </a:xfrm>
          <a:prstGeom prst="rect">
            <a:avLst/>
          </a:prstGeom>
          <a:noFill/>
          <a:ln w="9525">
            <a:noFill/>
          </a:ln>
        </p:spPr>
        <p:txBody>
          <a:bodyPr>
            <a:spAutoFit/>
          </a:bodyPr>
          <a:lstStyle/>
          <a:p>
            <a:r>
              <a:rPr sz="3200" dirty="0">
                <a:solidFill>
                  <a:schemeClr val="tx1"/>
                </a:solidFill>
                <a:latin typeface="Times New Roman" panose="02020603050405020304" pitchFamily="18" charset="0"/>
              </a:rPr>
              <a:t>While the force on a negative test charge is in the opposite direction as the electric field at the point</a:t>
            </a:r>
          </a:p>
        </p:txBody>
      </p:sp>
      <p:pic>
        <p:nvPicPr>
          <p:cNvPr id="17416" name="Picture 8"/>
          <p:cNvPicPr>
            <a:picLocks noChangeAspect="1"/>
          </p:cNvPicPr>
          <p:nvPr/>
        </p:nvPicPr>
        <p:blipFill>
          <a:blip r:embed="rId3"/>
          <a:stretch>
            <a:fillRect/>
          </a:stretch>
        </p:blipFill>
        <p:spPr>
          <a:xfrm>
            <a:off x="7724140" y="4343400"/>
            <a:ext cx="2651125" cy="17557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0-#ppt_w/2"/>
                                          </p:val>
                                        </p:tav>
                                        <p:tav tm="100000">
                                          <p:val>
                                            <p:strVal val="#ppt_x"/>
                                          </p:val>
                                        </p:tav>
                                      </p:tavLst>
                                    </p:anim>
                                    <p:anim calcmode="lin" valueType="num">
                                      <p:cBhvr additive="base">
                                        <p:cTn id="8"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7412"/>
                                        </p:tgtEl>
                                        <p:attrNameLst>
                                          <p:attrName>style.visibility</p:attrName>
                                        </p:attrNameLst>
                                      </p:cBhvr>
                                      <p:to>
                                        <p:strVal val="visible"/>
                                      </p:to>
                                    </p:set>
                                    <p:anim calcmode="lin" valueType="num">
                                      <p:cBhvr additive="base">
                                        <p:cTn id="13" dur="500" fill="hold"/>
                                        <p:tgtEl>
                                          <p:spTgt spid="17412"/>
                                        </p:tgtEl>
                                        <p:attrNameLst>
                                          <p:attrName>ppt_x</p:attrName>
                                        </p:attrNameLst>
                                      </p:cBhvr>
                                      <p:tavLst>
                                        <p:tav tm="0">
                                          <p:val>
                                            <p:strVal val="1+#ppt_w/2"/>
                                          </p:val>
                                        </p:tav>
                                        <p:tav tm="100000">
                                          <p:val>
                                            <p:strVal val="#ppt_x"/>
                                          </p:val>
                                        </p:tav>
                                      </p:tavLst>
                                    </p:anim>
                                    <p:anim calcmode="lin" valueType="num">
                                      <p:cBhvr additive="base">
                                        <p:cTn id="14" dur="500" fill="hold"/>
                                        <p:tgtEl>
                                          <p:spTgt spid="174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5"/>
                                        </p:tgtEl>
                                        <p:attrNameLst>
                                          <p:attrName>style.visibility</p:attrName>
                                        </p:attrNameLst>
                                      </p:cBhvr>
                                      <p:to>
                                        <p:strVal val="visible"/>
                                      </p:to>
                                    </p:set>
                                    <p:anim calcmode="lin" valueType="num">
                                      <p:cBhvr additive="base">
                                        <p:cTn id="19" dur="500" fill="hold"/>
                                        <p:tgtEl>
                                          <p:spTgt spid="17415"/>
                                        </p:tgtEl>
                                        <p:attrNameLst>
                                          <p:attrName>ppt_x</p:attrName>
                                        </p:attrNameLst>
                                      </p:cBhvr>
                                      <p:tavLst>
                                        <p:tav tm="0">
                                          <p:val>
                                            <p:strVal val="0-#ppt_w/2"/>
                                          </p:val>
                                        </p:tav>
                                        <p:tav tm="100000">
                                          <p:val>
                                            <p:strVal val="#ppt_x"/>
                                          </p:val>
                                        </p:tav>
                                      </p:tavLst>
                                    </p:anim>
                                    <p:anim calcmode="lin" valueType="num">
                                      <p:cBhvr additive="base">
                                        <p:cTn id="20" dur="500" fill="hold"/>
                                        <p:tgtEl>
                                          <p:spTgt spid="174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7416"/>
                                        </p:tgtEl>
                                        <p:attrNameLst>
                                          <p:attrName>style.visibility</p:attrName>
                                        </p:attrNameLst>
                                      </p:cBhvr>
                                      <p:to>
                                        <p:strVal val="visible"/>
                                      </p:to>
                                    </p:set>
                                    <p:anim calcmode="lin" valueType="num">
                                      <p:cBhvr additive="base">
                                        <p:cTn id="25" dur="500" fill="hold"/>
                                        <p:tgtEl>
                                          <p:spTgt spid="17416"/>
                                        </p:tgtEl>
                                        <p:attrNameLst>
                                          <p:attrName>ppt_x</p:attrName>
                                        </p:attrNameLst>
                                      </p:cBhvr>
                                      <p:tavLst>
                                        <p:tav tm="0">
                                          <p:val>
                                            <p:strVal val="1+#ppt_w/2"/>
                                          </p:val>
                                        </p:tav>
                                        <p:tav tm="100000">
                                          <p:val>
                                            <p:strVal val="#ppt_x"/>
                                          </p:val>
                                        </p:tav>
                                      </p:tavLst>
                                    </p:anim>
                                    <p:anim calcmode="lin" valueType="num">
                                      <p:cBhvr additive="base">
                                        <p:cTn id="26" dur="500" fill="hold"/>
                                        <p:tgtEl>
                                          <p:spTgt spid="174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174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2209800" y="149225"/>
            <a:ext cx="7772400" cy="838200"/>
          </a:xfrm>
        </p:spPr>
        <p:txBody>
          <a:bodyPr vert="horz" wrap="square" lIns="91440" tIns="45720" rIns="91440" bIns="45720" anchor="ctr" anchorCtr="0"/>
          <a:lstStyle/>
          <a:p>
            <a:pPr algn="ctr" eaLnBrk="1" hangingPunct="1"/>
            <a:r>
              <a:rPr b="1" dirty="0">
                <a:solidFill>
                  <a:schemeClr val="tx1"/>
                </a:solidFill>
              </a:rPr>
              <a:t>Electric Field</a:t>
            </a:r>
          </a:p>
        </p:txBody>
      </p:sp>
      <p:sp>
        <p:nvSpPr>
          <p:cNvPr id="18437" name="Text Box 5"/>
          <p:cNvSpPr txBox="1"/>
          <p:nvPr/>
        </p:nvSpPr>
        <p:spPr>
          <a:xfrm>
            <a:off x="2117725" y="1798638"/>
            <a:ext cx="4511675" cy="1568450"/>
          </a:xfrm>
          <a:prstGeom prst="rect">
            <a:avLst/>
          </a:prstGeom>
          <a:noFill/>
          <a:ln w="9525">
            <a:noFill/>
          </a:ln>
        </p:spPr>
        <p:txBody>
          <a:bodyPr>
            <a:spAutoFit/>
          </a:bodyPr>
          <a:lstStyle/>
          <a:p>
            <a:r>
              <a:rPr sz="3200" dirty="0">
                <a:solidFill>
                  <a:schemeClr val="tx1"/>
                </a:solidFill>
                <a:latin typeface="Times New Roman" panose="02020603050405020304" pitchFamily="18" charset="0"/>
              </a:rPr>
              <a:t>A positive charge sets up an electric field pointing away from the charge</a:t>
            </a:r>
          </a:p>
        </p:txBody>
      </p:sp>
      <p:pic>
        <p:nvPicPr>
          <p:cNvPr id="18438" name="Picture 6" descr="E:\Physics_231\Lectures\Lecture01\Epos.jpg"/>
          <p:cNvPicPr>
            <a:picLocks noChangeAspect="1"/>
          </p:cNvPicPr>
          <p:nvPr/>
        </p:nvPicPr>
        <p:blipFill>
          <a:blip r:embed="rId2"/>
          <a:stretch>
            <a:fillRect/>
          </a:stretch>
        </p:blipFill>
        <p:spPr>
          <a:xfrm>
            <a:off x="6934200" y="1447800"/>
            <a:ext cx="3043238" cy="2282825"/>
          </a:xfrm>
          <a:prstGeom prst="rect">
            <a:avLst/>
          </a:prstGeom>
          <a:noFill/>
          <a:ln w="9525">
            <a:noFill/>
          </a:ln>
        </p:spPr>
      </p:pic>
      <p:sp>
        <p:nvSpPr>
          <p:cNvPr id="18440" name="Text Box 8"/>
          <p:cNvSpPr txBox="1"/>
          <p:nvPr/>
        </p:nvSpPr>
        <p:spPr>
          <a:xfrm>
            <a:off x="2117725" y="4268788"/>
            <a:ext cx="5349875" cy="1568450"/>
          </a:xfrm>
          <a:prstGeom prst="rect">
            <a:avLst/>
          </a:prstGeom>
          <a:noFill/>
          <a:ln w="9525">
            <a:noFill/>
          </a:ln>
        </p:spPr>
        <p:txBody>
          <a:bodyPr>
            <a:spAutoFit/>
          </a:bodyPr>
          <a:lstStyle/>
          <a:p>
            <a:r>
              <a:rPr sz="3200" dirty="0">
                <a:solidFill>
                  <a:schemeClr val="tx1"/>
                </a:solidFill>
                <a:latin typeface="Times New Roman" panose="02020603050405020304" pitchFamily="18" charset="0"/>
              </a:rPr>
              <a:t>A negative charge sets up an electric field pointing towards the charge</a:t>
            </a:r>
          </a:p>
        </p:txBody>
      </p:sp>
      <p:pic>
        <p:nvPicPr>
          <p:cNvPr id="18441" name="Picture 9"/>
          <p:cNvPicPr>
            <a:picLocks noChangeAspect="1"/>
          </p:cNvPicPr>
          <p:nvPr/>
        </p:nvPicPr>
        <p:blipFill>
          <a:blip r:embed="rId3"/>
          <a:stretch>
            <a:fillRect/>
          </a:stretch>
        </p:blipFill>
        <p:spPr>
          <a:xfrm>
            <a:off x="7462838" y="4191000"/>
            <a:ext cx="2138362" cy="1811338"/>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additive="base">
                                        <p:cTn id="7" dur="500" fill="hold"/>
                                        <p:tgtEl>
                                          <p:spTgt spid="18437"/>
                                        </p:tgtEl>
                                        <p:attrNameLst>
                                          <p:attrName>ppt_x</p:attrName>
                                        </p:attrNameLst>
                                      </p:cBhvr>
                                      <p:tavLst>
                                        <p:tav tm="0">
                                          <p:val>
                                            <p:strVal val="0-#ppt_w/2"/>
                                          </p:val>
                                        </p:tav>
                                        <p:tav tm="100000">
                                          <p:val>
                                            <p:strVal val="#ppt_x"/>
                                          </p:val>
                                        </p:tav>
                                      </p:tavLst>
                                    </p:anim>
                                    <p:anim calcmode="lin" valueType="num">
                                      <p:cBhvr additive="base">
                                        <p:cTn id="8" dur="500" fill="hold"/>
                                        <p:tgtEl>
                                          <p:spTgt spid="184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8438"/>
                                        </p:tgtEl>
                                        <p:attrNameLst>
                                          <p:attrName>style.visibility</p:attrName>
                                        </p:attrNameLst>
                                      </p:cBhvr>
                                      <p:to>
                                        <p:strVal val="visible"/>
                                      </p:to>
                                    </p:set>
                                    <p:anim calcmode="lin" valueType="num">
                                      <p:cBhvr additive="base">
                                        <p:cTn id="13" dur="500" fill="hold"/>
                                        <p:tgtEl>
                                          <p:spTgt spid="18438"/>
                                        </p:tgtEl>
                                        <p:attrNameLst>
                                          <p:attrName>ppt_x</p:attrName>
                                        </p:attrNameLst>
                                      </p:cBhvr>
                                      <p:tavLst>
                                        <p:tav tm="0">
                                          <p:val>
                                            <p:strVal val="1+#ppt_w/2"/>
                                          </p:val>
                                        </p:tav>
                                        <p:tav tm="100000">
                                          <p:val>
                                            <p:strVal val="#ppt_x"/>
                                          </p:val>
                                        </p:tav>
                                      </p:tavLst>
                                    </p:anim>
                                    <p:anim calcmode="lin" valueType="num">
                                      <p:cBhvr additive="base">
                                        <p:cTn id="14" dur="500" fill="hold"/>
                                        <p:tgtEl>
                                          <p:spTgt spid="184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40"/>
                                        </p:tgtEl>
                                        <p:attrNameLst>
                                          <p:attrName>style.visibility</p:attrName>
                                        </p:attrNameLst>
                                      </p:cBhvr>
                                      <p:to>
                                        <p:strVal val="visible"/>
                                      </p:to>
                                    </p:set>
                                    <p:anim calcmode="lin" valueType="num">
                                      <p:cBhvr additive="base">
                                        <p:cTn id="19" dur="500" fill="hold"/>
                                        <p:tgtEl>
                                          <p:spTgt spid="18440"/>
                                        </p:tgtEl>
                                        <p:attrNameLst>
                                          <p:attrName>ppt_x</p:attrName>
                                        </p:attrNameLst>
                                      </p:cBhvr>
                                      <p:tavLst>
                                        <p:tav tm="0">
                                          <p:val>
                                            <p:strVal val="0-#ppt_w/2"/>
                                          </p:val>
                                        </p:tav>
                                        <p:tav tm="100000">
                                          <p:val>
                                            <p:strVal val="#ppt_x"/>
                                          </p:val>
                                        </p:tav>
                                      </p:tavLst>
                                    </p:anim>
                                    <p:anim calcmode="lin" valueType="num">
                                      <p:cBhvr additive="base">
                                        <p:cTn id="20" dur="500" fill="hold"/>
                                        <p:tgtEl>
                                          <p:spTgt spid="1844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8441"/>
                                        </p:tgtEl>
                                        <p:attrNameLst>
                                          <p:attrName>style.visibility</p:attrName>
                                        </p:attrNameLst>
                                      </p:cBhvr>
                                      <p:to>
                                        <p:strVal val="visible"/>
                                      </p:to>
                                    </p:set>
                                    <p:anim calcmode="lin" valueType="num">
                                      <p:cBhvr additive="base">
                                        <p:cTn id="25" dur="500" fill="hold"/>
                                        <p:tgtEl>
                                          <p:spTgt spid="18441"/>
                                        </p:tgtEl>
                                        <p:attrNameLst>
                                          <p:attrName>ppt_x</p:attrName>
                                        </p:attrNameLst>
                                      </p:cBhvr>
                                      <p:tavLst>
                                        <p:tav tm="0">
                                          <p:val>
                                            <p:strVal val="1+#ppt_w/2"/>
                                          </p:val>
                                        </p:tav>
                                        <p:tav tm="100000">
                                          <p:val>
                                            <p:strVal val="#ppt_x"/>
                                          </p:val>
                                        </p:tav>
                                      </p:tavLst>
                                    </p:anim>
                                    <p:anim calcmode="lin" valueType="num">
                                      <p:cBhvr additive="base">
                                        <p:cTn id="26" dur="500" fill="hold"/>
                                        <p:tgtEl>
                                          <p:spTgt spid="184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4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2209800" y="304800"/>
            <a:ext cx="7772400" cy="762000"/>
          </a:xfrm>
        </p:spPr>
        <p:txBody>
          <a:bodyPr vert="horz" wrap="square" lIns="91440" tIns="45720" rIns="91440" bIns="45720" anchor="ctr" anchorCtr="0"/>
          <a:lstStyle/>
          <a:p>
            <a:pPr algn="ctr" eaLnBrk="1" hangingPunct="1"/>
            <a:r>
              <a:rPr b="1" dirty="0">
                <a:solidFill>
                  <a:schemeClr val="tx1"/>
                </a:solidFill>
              </a:rPr>
              <a:t>Electric Field</a:t>
            </a:r>
          </a:p>
        </p:txBody>
      </p:sp>
      <p:graphicFrame>
        <p:nvGraphicFramePr>
          <p:cNvPr id="19460" name="Object 4"/>
          <p:cNvGraphicFramePr>
            <a:graphicFrameLocks noChangeAspect="1"/>
          </p:cNvGraphicFramePr>
          <p:nvPr/>
        </p:nvGraphicFramePr>
        <p:xfrm>
          <a:off x="7159943" y="5632133"/>
          <a:ext cx="1846262" cy="1087437"/>
        </p:xfrm>
        <a:graphic>
          <a:graphicData uri="http://schemas.openxmlformats.org/presentationml/2006/ole">
            <mc:AlternateContent xmlns:mc="http://schemas.openxmlformats.org/markup-compatibility/2006">
              <mc:Choice xmlns:v="urn:schemas-microsoft-com:vml" Requires="v">
                <p:oleObj spid="_x0000_s16393" r:id="rId3" imgW="926465" imgH="546100" progId="Equation.3">
                  <p:embed/>
                </p:oleObj>
              </mc:Choice>
              <mc:Fallback>
                <p:oleObj r:id="rId3" imgW="926465" imgH="546100" progId="Equation.3">
                  <p:embed/>
                  <p:pic>
                    <p:nvPicPr>
                      <p:cNvPr id="0" name="Picture 3115"/>
                      <p:cNvPicPr/>
                      <p:nvPr/>
                    </p:nvPicPr>
                    <p:blipFill>
                      <a:blip r:embed="rId4"/>
                      <a:stretch>
                        <a:fillRect/>
                      </a:stretch>
                    </p:blipFill>
                    <p:spPr>
                      <a:xfrm>
                        <a:off x="7159943" y="5632133"/>
                        <a:ext cx="1846262" cy="1087437"/>
                      </a:xfrm>
                      <a:prstGeom prst="rect">
                        <a:avLst/>
                      </a:prstGeom>
                      <a:noFill/>
                      <a:ln w="38100">
                        <a:noFill/>
                        <a:miter/>
                      </a:ln>
                    </p:spPr>
                  </p:pic>
                </p:oleObj>
              </mc:Fallback>
            </mc:AlternateContent>
          </a:graphicData>
        </a:graphic>
      </p:graphicFrame>
      <p:sp>
        <p:nvSpPr>
          <p:cNvPr id="19462" name="Text Box 6"/>
          <p:cNvSpPr txBox="1"/>
          <p:nvPr/>
        </p:nvSpPr>
        <p:spPr>
          <a:xfrm>
            <a:off x="2117725" y="5285740"/>
            <a:ext cx="7483475" cy="953135"/>
          </a:xfrm>
          <a:prstGeom prst="rect">
            <a:avLst/>
          </a:prstGeom>
          <a:noFill/>
          <a:ln w="9525">
            <a:noFill/>
          </a:ln>
        </p:spPr>
        <p:txBody>
          <a:bodyPr>
            <a:spAutoFit/>
          </a:bodyPr>
          <a:lstStyle/>
          <a:p>
            <a:pPr marL="457200" indent="-457200">
              <a:buFont typeface="Arial" panose="020B0604020202020204" pitchFamily="34" charset="0"/>
              <a:buChar char="•"/>
            </a:pPr>
            <a:r>
              <a:rPr sz="2800" dirty="0">
                <a:solidFill>
                  <a:schemeClr val="tx1"/>
                </a:solidFill>
                <a:latin typeface="Times New Roman" panose="02020603050405020304" pitchFamily="18" charset="0"/>
              </a:rPr>
              <a:t>The electric field of a point charge can then be shown to be given by</a:t>
            </a:r>
          </a:p>
        </p:txBody>
      </p:sp>
      <p:graphicFrame>
        <p:nvGraphicFramePr>
          <p:cNvPr id="19463" name="Object 7"/>
          <p:cNvGraphicFramePr>
            <a:graphicFrameLocks noChangeAspect="1"/>
          </p:cNvGraphicFramePr>
          <p:nvPr/>
        </p:nvGraphicFramePr>
        <p:xfrm>
          <a:off x="6362700" y="990600"/>
          <a:ext cx="2824163" cy="1506538"/>
        </p:xfrm>
        <a:graphic>
          <a:graphicData uri="http://schemas.openxmlformats.org/presentationml/2006/ole">
            <mc:AlternateContent xmlns:mc="http://schemas.openxmlformats.org/markup-compatibility/2006">
              <mc:Choice xmlns:v="urn:schemas-microsoft-com:vml" Requires="v">
                <p:oleObj spid="_x0000_s16394" r:id="rId5" imgW="2260600" imgH="1206500" progId="Equation.3">
                  <p:embed/>
                </p:oleObj>
              </mc:Choice>
              <mc:Fallback>
                <p:oleObj r:id="rId5" imgW="2260600" imgH="1206500" progId="Equation.3">
                  <p:embed/>
                  <p:pic>
                    <p:nvPicPr>
                      <p:cNvPr id="0" name="Picture 3118"/>
                      <p:cNvPicPr/>
                      <p:nvPr/>
                    </p:nvPicPr>
                    <p:blipFill>
                      <a:blip r:embed="rId6"/>
                      <a:stretch>
                        <a:fillRect/>
                      </a:stretch>
                    </p:blipFill>
                    <p:spPr>
                      <a:xfrm>
                        <a:off x="6362700" y="990600"/>
                        <a:ext cx="2824163" cy="1506538"/>
                      </a:xfrm>
                      <a:prstGeom prst="rect">
                        <a:avLst/>
                      </a:prstGeom>
                      <a:noFill/>
                      <a:ln w="38100">
                        <a:noFill/>
                        <a:miter/>
                      </a:ln>
                    </p:spPr>
                  </p:pic>
                </p:oleObj>
              </mc:Fallback>
            </mc:AlternateContent>
          </a:graphicData>
        </a:graphic>
      </p:graphicFrame>
      <p:sp>
        <p:nvSpPr>
          <p:cNvPr id="19464" name="Text Box 8"/>
          <p:cNvSpPr txBox="1"/>
          <p:nvPr/>
        </p:nvSpPr>
        <p:spPr>
          <a:xfrm>
            <a:off x="2117725" y="1085850"/>
            <a:ext cx="4206875" cy="1383665"/>
          </a:xfrm>
          <a:prstGeom prst="rect">
            <a:avLst/>
          </a:prstGeom>
          <a:noFill/>
          <a:ln w="9525">
            <a:noFill/>
          </a:ln>
        </p:spPr>
        <p:txBody>
          <a:bodyPr>
            <a:spAutoFit/>
          </a:bodyPr>
          <a:lstStyle/>
          <a:p>
            <a:pPr marL="457200" indent="-457200">
              <a:buFont typeface="Arial" panose="020B0604020202020204" pitchFamily="34" charset="0"/>
              <a:buChar char="•"/>
            </a:pPr>
            <a:r>
              <a:rPr sz="2800" dirty="0">
                <a:solidFill>
                  <a:schemeClr val="tx1"/>
                </a:solidFill>
                <a:latin typeface="Times New Roman" panose="02020603050405020304" pitchFamily="18" charset="0"/>
              </a:rPr>
              <a:t>Earlier we saw that the force on a charged object is given by</a:t>
            </a:r>
          </a:p>
        </p:txBody>
      </p:sp>
      <p:sp>
        <p:nvSpPr>
          <p:cNvPr id="19465" name="Text Box 9"/>
          <p:cNvSpPr txBox="1"/>
          <p:nvPr/>
        </p:nvSpPr>
        <p:spPr>
          <a:xfrm>
            <a:off x="2117725" y="2514600"/>
            <a:ext cx="7483475" cy="1383665"/>
          </a:xfrm>
          <a:prstGeom prst="rect">
            <a:avLst/>
          </a:prstGeom>
          <a:noFill/>
          <a:ln w="9525">
            <a:noFill/>
          </a:ln>
        </p:spPr>
        <p:txBody>
          <a:bodyPr>
            <a:spAutoFit/>
          </a:bodyPr>
          <a:lstStyle/>
          <a:p>
            <a:pPr marL="457200" indent="-457200">
              <a:buFont typeface="Arial" panose="020B0604020202020204" pitchFamily="34" charset="0"/>
              <a:buChar char="•"/>
            </a:pPr>
            <a:r>
              <a:rPr sz="2800" dirty="0">
                <a:solidFill>
                  <a:schemeClr val="tx1"/>
                </a:solidFill>
                <a:latin typeface="Times New Roman" panose="02020603050405020304" pitchFamily="18" charset="0"/>
              </a:rPr>
              <a:t>The term in parentheses remains the same if we change the charge on the object at the point in question</a:t>
            </a:r>
          </a:p>
        </p:txBody>
      </p:sp>
      <p:sp>
        <p:nvSpPr>
          <p:cNvPr id="19466" name="Text Box 10"/>
          <p:cNvSpPr txBox="1"/>
          <p:nvPr/>
        </p:nvSpPr>
        <p:spPr>
          <a:xfrm>
            <a:off x="2209165" y="3902075"/>
            <a:ext cx="7925435" cy="1383665"/>
          </a:xfrm>
          <a:prstGeom prst="rect">
            <a:avLst/>
          </a:prstGeom>
          <a:noFill/>
          <a:ln w="9525">
            <a:noFill/>
          </a:ln>
        </p:spPr>
        <p:txBody>
          <a:bodyPr wrap="square">
            <a:spAutoFit/>
          </a:bodyPr>
          <a:lstStyle/>
          <a:p>
            <a:pPr marL="285750" indent="-285750">
              <a:buFont typeface="Arial" panose="020B0604020202020204" pitchFamily="34" charset="0"/>
              <a:buChar char="•"/>
            </a:pPr>
            <a:r>
              <a:rPr sz="2800" dirty="0">
                <a:solidFill>
                  <a:schemeClr val="tx1"/>
                </a:solidFill>
                <a:latin typeface="Times New Roman" panose="02020603050405020304" pitchFamily="18" charset="0"/>
              </a:rPr>
              <a:t>The quantity in the parentheses can be thought of as the electric field at the point where the test object is placed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64"/>
                                        </p:tgtEl>
                                        <p:attrNameLst>
                                          <p:attrName>style.visibility</p:attrName>
                                        </p:attrNameLst>
                                      </p:cBhvr>
                                      <p:to>
                                        <p:strVal val="visible"/>
                                      </p:to>
                                    </p:set>
                                    <p:anim calcmode="lin" valueType="num">
                                      <p:cBhvr additive="base">
                                        <p:cTn id="7" dur="500" fill="hold"/>
                                        <p:tgtEl>
                                          <p:spTgt spid="19464"/>
                                        </p:tgtEl>
                                        <p:attrNameLst>
                                          <p:attrName>ppt_x</p:attrName>
                                        </p:attrNameLst>
                                      </p:cBhvr>
                                      <p:tavLst>
                                        <p:tav tm="0">
                                          <p:val>
                                            <p:strVal val="0-#ppt_w/2"/>
                                          </p:val>
                                        </p:tav>
                                        <p:tav tm="100000">
                                          <p:val>
                                            <p:strVal val="#ppt_x"/>
                                          </p:val>
                                        </p:tav>
                                      </p:tavLst>
                                    </p:anim>
                                    <p:anim calcmode="lin" valueType="num">
                                      <p:cBhvr additive="base">
                                        <p:cTn id="8" dur="500" fill="hold"/>
                                        <p:tgtEl>
                                          <p:spTgt spid="194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9463"/>
                                        </p:tgtEl>
                                        <p:attrNameLst>
                                          <p:attrName>style.visibility</p:attrName>
                                        </p:attrNameLst>
                                      </p:cBhvr>
                                      <p:to>
                                        <p:strVal val="visible"/>
                                      </p:to>
                                    </p:set>
                                    <p:anim calcmode="lin" valueType="num">
                                      <p:cBhvr additive="base">
                                        <p:cTn id="13" dur="500" fill="hold"/>
                                        <p:tgtEl>
                                          <p:spTgt spid="19463"/>
                                        </p:tgtEl>
                                        <p:attrNameLst>
                                          <p:attrName>ppt_x</p:attrName>
                                        </p:attrNameLst>
                                      </p:cBhvr>
                                      <p:tavLst>
                                        <p:tav tm="0">
                                          <p:val>
                                            <p:strVal val="1+#ppt_w/2"/>
                                          </p:val>
                                        </p:tav>
                                        <p:tav tm="100000">
                                          <p:val>
                                            <p:strVal val="#ppt_x"/>
                                          </p:val>
                                        </p:tav>
                                      </p:tavLst>
                                    </p:anim>
                                    <p:anim calcmode="lin" valueType="num">
                                      <p:cBhvr additive="base">
                                        <p:cTn id="14" dur="500" fill="hold"/>
                                        <p:tgtEl>
                                          <p:spTgt spid="194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65"/>
                                        </p:tgtEl>
                                        <p:attrNameLst>
                                          <p:attrName>style.visibility</p:attrName>
                                        </p:attrNameLst>
                                      </p:cBhvr>
                                      <p:to>
                                        <p:strVal val="visible"/>
                                      </p:to>
                                    </p:set>
                                    <p:anim calcmode="lin" valueType="num">
                                      <p:cBhvr additive="base">
                                        <p:cTn id="19" dur="500" fill="hold"/>
                                        <p:tgtEl>
                                          <p:spTgt spid="19465"/>
                                        </p:tgtEl>
                                        <p:attrNameLst>
                                          <p:attrName>ppt_x</p:attrName>
                                        </p:attrNameLst>
                                      </p:cBhvr>
                                      <p:tavLst>
                                        <p:tav tm="0">
                                          <p:val>
                                            <p:strVal val="0-#ppt_w/2"/>
                                          </p:val>
                                        </p:tav>
                                        <p:tav tm="100000">
                                          <p:val>
                                            <p:strVal val="#ppt_x"/>
                                          </p:val>
                                        </p:tav>
                                      </p:tavLst>
                                    </p:anim>
                                    <p:anim calcmode="lin" valueType="num">
                                      <p:cBhvr additive="base">
                                        <p:cTn id="20" dur="500" fill="hold"/>
                                        <p:tgtEl>
                                          <p:spTgt spid="1946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466"/>
                                        </p:tgtEl>
                                        <p:attrNameLst>
                                          <p:attrName>style.visibility</p:attrName>
                                        </p:attrNameLst>
                                      </p:cBhvr>
                                      <p:to>
                                        <p:strVal val="visible"/>
                                      </p:to>
                                    </p:set>
                                    <p:anim calcmode="lin" valueType="num">
                                      <p:cBhvr additive="base">
                                        <p:cTn id="25" dur="500" fill="hold"/>
                                        <p:tgtEl>
                                          <p:spTgt spid="19466"/>
                                        </p:tgtEl>
                                        <p:attrNameLst>
                                          <p:attrName>ppt_x</p:attrName>
                                        </p:attrNameLst>
                                      </p:cBhvr>
                                      <p:tavLst>
                                        <p:tav tm="0">
                                          <p:val>
                                            <p:strVal val="1+#ppt_w/2"/>
                                          </p:val>
                                        </p:tav>
                                        <p:tav tm="100000">
                                          <p:val>
                                            <p:strVal val="#ppt_x"/>
                                          </p:val>
                                        </p:tav>
                                      </p:tavLst>
                                    </p:anim>
                                    <p:anim calcmode="lin" valueType="num">
                                      <p:cBhvr additive="base">
                                        <p:cTn id="26" dur="500" fill="hold"/>
                                        <p:tgtEl>
                                          <p:spTgt spid="1946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462"/>
                                        </p:tgtEl>
                                        <p:attrNameLst>
                                          <p:attrName>style.visibility</p:attrName>
                                        </p:attrNameLst>
                                      </p:cBhvr>
                                      <p:to>
                                        <p:strVal val="visible"/>
                                      </p:to>
                                    </p:set>
                                    <p:anim calcmode="lin" valueType="num">
                                      <p:cBhvr additive="base">
                                        <p:cTn id="31" dur="500" fill="hold"/>
                                        <p:tgtEl>
                                          <p:spTgt spid="19462"/>
                                        </p:tgtEl>
                                        <p:attrNameLst>
                                          <p:attrName>ppt_x</p:attrName>
                                        </p:attrNameLst>
                                      </p:cBhvr>
                                      <p:tavLst>
                                        <p:tav tm="0">
                                          <p:val>
                                            <p:strVal val="0-#ppt_w/2"/>
                                          </p:val>
                                        </p:tav>
                                        <p:tav tm="100000">
                                          <p:val>
                                            <p:strVal val="#ppt_x"/>
                                          </p:val>
                                        </p:tav>
                                      </p:tavLst>
                                    </p:anim>
                                    <p:anim calcmode="lin" valueType="num">
                                      <p:cBhvr additive="base">
                                        <p:cTn id="32" dur="500" fill="hold"/>
                                        <p:tgtEl>
                                          <p:spTgt spid="1946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460"/>
                                        </p:tgtEl>
                                        <p:attrNameLst>
                                          <p:attrName>style.visibility</p:attrName>
                                        </p:attrNameLst>
                                      </p:cBhvr>
                                      <p:to>
                                        <p:strVal val="visible"/>
                                      </p:to>
                                    </p:set>
                                    <p:anim calcmode="lin" valueType="num">
                                      <p:cBhvr additive="base">
                                        <p:cTn id="37" dur="500" fill="hold"/>
                                        <p:tgtEl>
                                          <p:spTgt spid="19460"/>
                                        </p:tgtEl>
                                        <p:attrNameLst>
                                          <p:attrName>ppt_x</p:attrName>
                                        </p:attrNameLst>
                                      </p:cBhvr>
                                      <p:tavLst>
                                        <p:tav tm="0">
                                          <p:val>
                                            <p:strVal val="#ppt_x"/>
                                          </p:val>
                                        </p:tav>
                                        <p:tav tm="100000">
                                          <p:val>
                                            <p:strVal val="#ppt_x"/>
                                          </p:val>
                                        </p:tav>
                                      </p:tavLst>
                                    </p:anim>
                                    <p:anim calcmode="lin" valueType="num">
                                      <p:cBhvr additive="base">
                                        <p:cTn id="3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P spid="19464" grpId="0"/>
      <p:bldP spid="19465" grpId="0"/>
      <p:bldP spid="1946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vert="horz" wrap="square" lIns="91440" tIns="45720" rIns="91440" bIns="45720" anchor="ctr" anchorCtr="0"/>
          <a:lstStyle/>
          <a:p>
            <a:pPr algn="ctr" eaLnBrk="1" hangingPunct="1"/>
            <a:r>
              <a:rPr b="1" dirty="0">
                <a:solidFill>
                  <a:schemeClr val="tx1"/>
                </a:solidFill>
              </a:rPr>
              <a:t>Electric Field</a:t>
            </a:r>
          </a:p>
        </p:txBody>
      </p:sp>
      <p:sp>
        <p:nvSpPr>
          <p:cNvPr id="49155" name="Rectangle 3"/>
          <p:cNvSpPr>
            <a:spLocks noGrp="1"/>
          </p:cNvSpPr>
          <p:nvPr>
            <p:ph sz="half" idx="1"/>
          </p:nvPr>
        </p:nvSpPr>
        <p:spPr>
          <a:xfrm>
            <a:off x="838200" y="1825625"/>
            <a:ext cx="10516235" cy="4351655"/>
          </a:xfrm>
        </p:spPr>
        <p:txBody>
          <a:bodyPr vert="horz" wrap="square" lIns="91440" tIns="45720" rIns="91440" bIns="45720" anchor="t" anchorCtr="0"/>
          <a:lstStyle/>
          <a:p>
            <a:pPr eaLnBrk="1" hangingPunct="1"/>
            <a:r>
              <a:rPr dirty="0"/>
              <a:t>As with the electric force, if there are several charged objects, the net electric field at a given point is given by the vector sum of the individual electric fields</a:t>
            </a:r>
          </a:p>
        </p:txBody>
      </p:sp>
      <p:graphicFrame>
        <p:nvGraphicFramePr>
          <p:cNvPr id="4" name="Object 4"/>
          <p:cNvGraphicFramePr>
            <a:graphicFrameLocks noGrp="1" noChangeAspect="1"/>
          </p:cNvGraphicFramePr>
          <p:nvPr>
            <p:ph sz="half" idx="2"/>
          </p:nvPr>
        </p:nvGraphicFramePr>
        <p:xfrm>
          <a:off x="5006975" y="5108575"/>
          <a:ext cx="2339975" cy="1227138"/>
        </p:xfrm>
        <a:graphic>
          <a:graphicData uri="http://schemas.openxmlformats.org/presentationml/2006/ole">
            <mc:AlternateContent xmlns:mc="http://schemas.openxmlformats.org/markup-compatibility/2006">
              <mc:Choice xmlns:v="urn:schemas-microsoft-com:vml" Requires="v">
                <p:oleObj spid="_x0000_s17417" r:id="rId3" imgW="1040765" imgH="546100" progId="Equation.3">
                  <p:embed/>
                </p:oleObj>
              </mc:Choice>
              <mc:Fallback>
                <p:oleObj r:id="rId3" imgW="1040765" imgH="546100" progId="Equation.3">
                  <p:embed/>
                  <p:pic>
                    <p:nvPicPr>
                      <p:cNvPr id="0" name="Picture 3117"/>
                      <p:cNvPicPr/>
                      <p:nvPr/>
                    </p:nvPicPr>
                    <p:blipFill>
                      <a:blip r:embed="rId4"/>
                      <a:stretch>
                        <a:fillRect/>
                      </a:stretch>
                    </p:blipFill>
                    <p:spPr>
                      <a:xfrm>
                        <a:off x="5006975" y="5108575"/>
                        <a:ext cx="2339975" cy="1227138"/>
                      </a:xfrm>
                      <a:prstGeom prst="rect">
                        <a:avLst/>
                      </a:prstGeom>
                      <a:noFill/>
                      <a:ln w="38100">
                        <a:noFill/>
                        <a:miter/>
                      </a:ln>
                    </p:spPr>
                  </p:pic>
                </p:oleObj>
              </mc:Fallback>
            </mc:AlternateContent>
          </a:graphicData>
        </a:graphic>
      </p:graphicFrame>
      <p:graphicFrame>
        <p:nvGraphicFramePr>
          <p:cNvPr id="20484" name="Object 4"/>
          <p:cNvGraphicFramePr>
            <a:graphicFrameLocks noChangeAspect="1"/>
          </p:cNvGraphicFramePr>
          <p:nvPr/>
        </p:nvGraphicFramePr>
        <p:xfrm>
          <a:off x="4845050" y="3381375"/>
          <a:ext cx="2302510" cy="1240155"/>
        </p:xfrm>
        <a:graphic>
          <a:graphicData uri="http://schemas.openxmlformats.org/presentationml/2006/ole">
            <mc:AlternateContent xmlns:mc="http://schemas.openxmlformats.org/markup-compatibility/2006">
              <mc:Choice xmlns:v="urn:schemas-microsoft-com:vml" Requires="v">
                <p:oleObj spid="_x0000_s17418" r:id="rId5" imgW="824865" imgH="444500" progId="Equation.3">
                  <p:embed/>
                </p:oleObj>
              </mc:Choice>
              <mc:Fallback>
                <p:oleObj r:id="rId5" imgW="824865" imgH="444500" progId="Equation.3">
                  <p:embed/>
                  <p:pic>
                    <p:nvPicPr>
                      <p:cNvPr id="0" name="Picture 3116"/>
                      <p:cNvPicPr/>
                      <p:nvPr/>
                    </p:nvPicPr>
                    <p:blipFill>
                      <a:blip r:embed="rId6"/>
                      <a:stretch>
                        <a:fillRect/>
                      </a:stretch>
                    </p:blipFill>
                    <p:spPr>
                      <a:xfrm>
                        <a:off x="4845050" y="3381375"/>
                        <a:ext cx="2302510" cy="1240155"/>
                      </a:xfrm>
                      <a:prstGeom prst="rect">
                        <a:avLst/>
                      </a:prstGeom>
                      <a:noFill/>
                      <a:ln w="38100">
                        <a:noFill/>
                        <a:miter/>
                      </a:ln>
                    </p:spPr>
                  </p:pic>
                </p:oleObj>
              </mc:Fallback>
            </mc:AlternateContent>
          </a:graphicData>
        </a:graphic>
      </p:graphicFrame>
      <p:sp>
        <p:nvSpPr>
          <p:cNvPr id="21510" name="Text Box 6"/>
          <p:cNvSpPr txBox="1"/>
          <p:nvPr/>
        </p:nvSpPr>
        <p:spPr>
          <a:xfrm>
            <a:off x="837565" y="4462145"/>
            <a:ext cx="10516235" cy="953135"/>
          </a:xfrm>
          <a:prstGeom prst="rect">
            <a:avLst/>
          </a:prstGeom>
          <a:noFill/>
          <a:ln w="9525">
            <a:noFill/>
          </a:ln>
        </p:spPr>
        <p:txBody>
          <a:bodyPr wrap="square">
            <a:spAutoFit/>
          </a:bodyPr>
          <a:lstStyle/>
          <a:p>
            <a:pPr marL="457200" indent="-457200">
              <a:spcBef>
                <a:spcPct val="20000"/>
              </a:spcBef>
              <a:buFont typeface="Arial" panose="020B0604020202020204" pitchFamily="34" charset="0"/>
              <a:buChar char="•"/>
            </a:pPr>
            <a:r>
              <a:rPr sz="2800" dirty="0">
                <a:solidFill>
                  <a:schemeClr val="tx1"/>
                </a:solidFill>
                <a:latin typeface="Calibri" panose="020F0502020204030204" charset="0"/>
                <a:cs typeface="Calibri" panose="020F0502020204030204" charset="0"/>
              </a:rPr>
              <a:t>If we have a continuous charge distribution the summation becomes an integral</a:t>
            </a:r>
            <a:r>
              <a:rPr lang="en-US" sz="2800" dirty="0">
                <a:solidFill>
                  <a:schemeClr val="tx1"/>
                </a:solidFill>
                <a:latin typeface="Calibri" panose="020F0502020204030204" charset="0"/>
                <a:cs typeface="Calibri" panose="020F050202020403020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1+#ppt_w/2"/>
                                          </p:val>
                                        </p:tav>
                                        <p:tav tm="100000">
                                          <p:val>
                                            <p:strVal val="#ppt_x"/>
                                          </p:val>
                                        </p:tav>
                                      </p:tavLst>
                                    </p:anim>
                                    <p:anim calcmode="lin" valueType="num">
                                      <p:cBhvr additive="base">
                                        <p:cTn id="8"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10"/>
                                        </p:tgtEl>
                                        <p:attrNameLst>
                                          <p:attrName>style.visibility</p:attrName>
                                        </p:attrNameLst>
                                      </p:cBhvr>
                                      <p:to>
                                        <p:strVal val="visible"/>
                                      </p:to>
                                    </p:set>
                                    <p:anim calcmode="lin" valueType="num">
                                      <p:cBhvr additive="base">
                                        <p:cTn id="13" dur="500" fill="hold"/>
                                        <p:tgtEl>
                                          <p:spTgt spid="21510"/>
                                        </p:tgtEl>
                                        <p:attrNameLst>
                                          <p:attrName>ppt_x</p:attrName>
                                        </p:attrNameLst>
                                      </p:cBhvr>
                                      <p:tavLst>
                                        <p:tav tm="0">
                                          <p:val>
                                            <p:strVal val="0-#ppt_w/2"/>
                                          </p:val>
                                        </p:tav>
                                        <p:tav tm="100000">
                                          <p:val>
                                            <p:strVal val="#ppt_x"/>
                                          </p:val>
                                        </p:tav>
                                      </p:tavLst>
                                    </p:anim>
                                    <p:anim calcmode="lin" valueType="num">
                                      <p:cBhvr additive="base">
                                        <p:cTn id="14" dur="500" fill="hold"/>
                                        <p:tgtEl>
                                          <p:spTgt spid="215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vert="horz" wrap="square" lIns="91440" tIns="45720" rIns="91440" bIns="45720" anchor="ctr" anchorCtr="0"/>
          <a:lstStyle/>
          <a:p>
            <a:pPr algn="ctr" eaLnBrk="1" hangingPunct="1"/>
            <a:r>
              <a:rPr b="1" dirty="0">
                <a:solidFill>
                  <a:schemeClr val="tx1"/>
                </a:solidFill>
              </a:rPr>
              <a:t>Electric Field Lines</a:t>
            </a:r>
          </a:p>
        </p:txBody>
      </p:sp>
      <p:sp>
        <p:nvSpPr>
          <p:cNvPr id="56323" name="Rectangle 3"/>
          <p:cNvSpPr>
            <a:spLocks noGrp="1"/>
          </p:cNvSpPr>
          <p:nvPr>
            <p:ph idx="1"/>
          </p:nvPr>
        </p:nvSpPr>
        <p:spPr/>
        <p:txBody>
          <a:bodyPr vert="horz" wrap="square" lIns="91440" tIns="45720" rIns="91440" bIns="45720" anchor="t" anchorCtr="0">
            <a:normAutofit/>
          </a:bodyPr>
          <a:lstStyle/>
          <a:p>
            <a:pPr eaLnBrk="1" hangingPunct="1">
              <a:lnSpc>
                <a:spcPct val="90000"/>
              </a:lnSpc>
            </a:pPr>
            <a:r>
              <a:rPr sz="2800" dirty="0"/>
              <a:t>Possible to map out the electric field in a region of space</a:t>
            </a:r>
          </a:p>
          <a:p>
            <a:pPr eaLnBrk="1" hangingPunct="1">
              <a:lnSpc>
                <a:spcPct val="90000"/>
              </a:lnSpc>
            </a:pPr>
            <a:r>
              <a:rPr sz="2800" dirty="0"/>
              <a:t>	</a:t>
            </a:r>
            <a:r>
              <a:rPr sz="2800" i="1" dirty="0">
                <a:solidFill>
                  <a:srgbClr val="FF0000"/>
                </a:solidFill>
              </a:rPr>
              <a:t>An imaginary line that at any given point has its tangent being in the direction of the electric field at that point</a:t>
            </a:r>
          </a:p>
          <a:p>
            <a:pPr eaLnBrk="1" hangingPunct="1">
              <a:lnSpc>
                <a:spcPct val="90000"/>
              </a:lnSpc>
            </a:pPr>
            <a:r>
              <a:rPr sz="2800" dirty="0"/>
              <a:t>The spacing, density, of lines is related to the magnitude of the electric field at that point</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vert="horz" wrap="square" lIns="91440" tIns="45720" rIns="91440" bIns="45720" anchor="ctr" anchorCtr="0"/>
          <a:lstStyle/>
          <a:p>
            <a:pPr algn="ctr" eaLnBrk="1" hangingPunct="1"/>
            <a:r>
              <a:rPr b="1" dirty="0">
                <a:solidFill>
                  <a:schemeClr val="tx1"/>
                </a:solidFill>
              </a:rPr>
              <a:t>Electric Field Lines</a:t>
            </a:r>
          </a:p>
        </p:txBody>
      </p:sp>
      <p:sp>
        <p:nvSpPr>
          <p:cNvPr id="57347" name="Rectangle 3"/>
          <p:cNvSpPr>
            <a:spLocks noGrp="1"/>
          </p:cNvSpPr>
          <p:nvPr>
            <p:ph idx="1"/>
          </p:nvPr>
        </p:nvSpPr>
        <p:spPr/>
        <p:txBody>
          <a:bodyPr vert="horz" wrap="square" lIns="91440" tIns="45720" rIns="91440" bIns="45720" anchor="t" anchorCtr="0"/>
          <a:lstStyle/>
          <a:p>
            <a:pPr eaLnBrk="1" hangingPunct="1"/>
            <a:r>
              <a:rPr dirty="0"/>
              <a:t>At any given point, there can be only one field line</a:t>
            </a:r>
          </a:p>
          <a:p>
            <a:pPr eaLnBrk="1" hangingPunct="1"/>
            <a:r>
              <a:rPr dirty="0"/>
              <a:t>The electric field has a unique direction at any given point</a:t>
            </a:r>
          </a:p>
          <a:p>
            <a:pPr eaLnBrk="1" hangingPunct="1"/>
            <a:r>
              <a:rPr dirty="0">
                <a:solidFill>
                  <a:srgbClr val="FF0000"/>
                </a:solidFill>
              </a:rPr>
              <a:t>Electric Field Lines</a:t>
            </a:r>
          </a:p>
          <a:p>
            <a:pPr eaLnBrk="1" hangingPunct="1"/>
            <a:r>
              <a:rPr dirty="0">
                <a:solidFill>
                  <a:srgbClr val="FF0000"/>
                </a:solidFill>
              </a:rPr>
              <a:t>	Begin on Positive Charges</a:t>
            </a:r>
          </a:p>
          <a:p>
            <a:pPr eaLnBrk="1" hangingPunct="1"/>
            <a:r>
              <a:rPr dirty="0">
                <a:solidFill>
                  <a:srgbClr val="FF0000"/>
                </a:solidFill>
              </a:rPr>
              <a:t>	End on Negative Charges</a:t>
            </a:r>
          </a:p>
          <a:p>
            <a:pPr eaLnBrk="1" hangingPunct="1"/>
            <a:endParaRPr dirty="0"/>
          </a:p>
          <a:p>
            <a:pPr eaLnBrk="1" hangingPunct="1"/>
            <a:endParaRPr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vert="horz" wrap="square" lIns="91440" tIns="45720" rIns="91440" bIns="45720" anchor="ctr" anchorCtr="0"/>
          <a:lstStyle/>
          <a:p>
            <a:pPr algn="ctr" eaLnBrk="1" hangingPunct="1"/>
            <a:r>
              <a:rPr b="1" dirty="0">
                <a:solidFill>
                  <a:schemeClr val="tx1"/>
                </a:solidFill>
              </a:rPr>
              <a:t>Electric Field Lines</a:t>
            </a:r>
          </a:p>
        </p:txBody>
      </p:sp>
      <p:pic>
        <p:nvPicPr>
          <p:cNvPr id="58371" name="Picture 4" descr="E:\Physics_231\Lectures\Lecture01\FieldLines.jpg"/>
          <p:cNvPicPr>
            <a:picLocks noGrp="1" noChangeAspect="1"/>
          </p:cNvPicPr>
          <p:nvPr>
            <p:ph idx="1"/>
          </p:nvPr>
        </p:nvPicPr>
        <p:blipFill>
          <a:blip r:embed="rId2"/>
          <a:stretch>
            <a:fillRect/>
          </a:stretch>
        </p:blipFill>
        <p:spPr>
          <a:xfrm>
            <a:off x="1103313" y="2710357"/>
            <a:ext cx="8947150" cy="2880324"/>
          </a:xfr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Books</a:t>
            </a:r>
          </a:p>
        </p:txBody>
      </p:sp>
      <p:sp>
        <p:nvSpPr>
          <p:cNvPr id="3" name="Content Placeholder 2"/>
          <p:cNvSpPr>
            <a:spLocks noGrp="1"/>
          </p:cNvSpPr>
          <p:nvPr>
            <p:ph idx="1"/>
          </p:nvPr>
        </p:nvSpPr>
        <p:spPr/>
        <p:txBody>
          <a:bodyPr>
            <a:normAutofit fontScale="77500" lnSpcReduction="20000"/>
          </a:bodyPr>
          <a:lstStyle/>
          <a:p>
            <a:pPr>
              <a:lnSpc>
                <a:spcPct val="100000"/>
              </a:lnSpc>
            </a:pPr>
            <a:r>
              <a:rPr lang="en-US" sz="2400" b="1"/>
              <a:t>Recommended Textbook</a:t>
            </a:r>
            <a:endParaRPr lang="en-US" sz="2400"/>
          </a:p>
          <a:p>
            <a:pPr marL="0" indent="0">
              <a:lnSpc>
                <a:spcPct val="100000"/>
              </a:lnSpc>
              <a:buNone/>
            </a:pPr>
            <a:r>
              <a:rPr lang="en-US" sz="2400"/>
              <a:t>Fundamentals of Physics (Extended), 10th edition, Resnick and Walker</a:t>
            </a:r>
          </a:p>
          <a:p>
            <a:pPr marL="0" indent="0">
              <a:lnSpc>
                <a:spcPct val="100000"/>
              </a:lnSpc>
              <a:buNone/>
            </a:pPr>
            <a:endParaRPr lang="en-US" sz="2400" dirty="0">
              <a:sym typeface="+mn-ea"/>
            </a:endParaRPr>
          </a:p>
          <a:p>
            <a:pPr marL="0" indent="0">
              <a:lnSpc>
                <a:spcPct val="100000"/>
              </a:lnSpc>
              <a:buNone/>
            </a:pPr>
            <a:r>
              <a:rPr lang="en-GB" sz="2400" dirty="0">
                <a:sym typeface="+mn-ea"/>
              </a:rPr>
              <a:t>Electronic Principles by Albert Paul </a:t>
            </a:r>
            <a:r>
              <a:rPr lang="en-GB" sz="2400" dirty="0" err="1">
                <a:sym typeface="+mn-ea"/>
              </a:rPr>
              <a:t>Malvino</a:t>
            </a:r>
            <a:r>
              <a:rPr lang="en-GB" sz="2400" dirty="0">
                <a:sym typeface="+mn-ea"/>
              </a:rPr>
              <a:t> (7</a:t>
            </a:r>
            <a:r>
              <a:rPr lang="en-GB" sz="2400" baseline="30000" dirty="0">
                <a:sym typeface="+mn-ea"/>
              </a:rPr>
              <a:t>th</a:t>
            </a:r>
            <a:r>
              <a:rPr lang="en-GB" sz="2400" dirty="0">
                <a:sym typeface="+mn-ea"/>
              </a:rPr>
              <a:t> Edition)</a:t>
            </a:r>
          </a:p>
          <a:p>
            <a:pPr marL="0" indent="0">
              <a:lnSpc>
                <a:spcPct val="100000"/>
              </a:lnSpc>
              <a:buNone/>
            </a:pPr>
            <a:endParaRPr lang="en-GB" sz="2400" dirty="0">
              <a:sym typeface="+mn-ea"/>
            </a:endParaRPr>
          </a:p>
          <a:p>
            <a:pPr marL="0" indent="0">
              <a:lnSpc>
                <a:spcPct val="100000"/>
              </a:lnSpc>
              <a:buNone/>
            </a:pPr>
            <a:r>
              <a:rPr lang="en-GB" sz="2400" dirty="0">
                <a:sym typeface="+mn-ea"/>
              </a:rPr>
              <a:t>Electronic Devices and Circuits Theory by Robert L. </a:t>
            </a:r>
            <a:r>
              <a:rPr lang="en-GB" sz="2400" dirty="0" err="1">
                <a:sym typeface="+mn-ea"/>
              </a:rPr>
              <a:t>Boylestad</a:t>
            </a:r>
            <a:r>
              <a:rPr lang="en-GB" sz="2400" dirty="0">
                <a:sym typeface="+mn-ea"/>
              </a:rPr>
              <a:t> (9</a:t>
            </a:r>
            <a:r>
              <a:rPr lang="en-GB" sz="2400" baseline="30000" dirty="0">
                <a:sym typeface="+mn-ea"/>
              </a:rPr>
              <a:t>th</a:t>
            </a:r>
            <a:r>
              <a:rPr lang="en-GB" sz="2400" dirty="0">
                <a:sym typeface="+mn-ea"/>
              </a:rPr>
              <a:t> Ed)</a:t>
            </a:r>
            <a:endParaRPr lang="en-GB" sz="2400" dirty="0"/>
          </a:p>
          <a:p>
            <a:pPr lvl="1">
              <a:lnSpc>
                <a:spcPct val="100000"/>
              </a:lnSpc>
            </a:pPr>
            <a:endParaRPr lang="en-US" sz="2400"/>
          </a:p>
          <a:p>
            <a:pPr>
              <a:lnSpc>
                <a:spcPct val="100000"/>
              </a:lnSpc>
            </a:pPr>
            <a:r>
              <a:rPr lang="en-US" sz="2400" b="1"/>
              <a:t>Recommended Reference </a:t>
            </a:r>
          </a:p>
          <a:p>
            <a:pPr marL="0" indent="0">
              <a:lnSpc>
                <a:spcPct val="100000"/>
              </a:lnSpc>
              <a:buNone/>
            </a:pPr>
            <a:r>
              <a:rPr lang="en-US" sz="2400"/>
              <a:t>Electronic Devices (Conventional Current Version), 10th Edition Thomas L. Floyd.</a:t>
            </a:r>
          </a:p>
          <a:p>
            <a:pPr marL="0" indent="0">
              <a:lnSpc>
                <a:spcPct val="100000"/>
              </a:lnSpc>
              <a:buNone/>
            </a:pPr>
            <a:endParaRPr lang="en-US" sz="2400"/>
          </a:p>
          <a:p>
            <a:pPr marL="0" lvl="1" indent="0">
              <a:lnSpc>
                <a:spcPct val="100000"/>
              </a:lnSpc>
              <a:buNone/>
            </a:pPr>
            <a:r>
              <a:rPr lang="en-GB" sz="2400" dirty="0">
                <a:sym typeface="+mn-ea"/>
              </a:rPr>
              <a:t>And don’t forgot to browse internet for any topic</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8200"/>
          </a:xfrm>
        </p:spPr>
        <p:txBody>
          <a:bodyPr/>
          <a:lstStyle/>
          <a:p>
            <a:r>
              <a:rPr lang="en-US" dirty="0" smtClean="0"/>
              <a:t>Basic Concepts</a:t>
            </a:r>
            <a:endParaRPr lang="en-US" dirty="0"/>
          </a:p>
        </p:txBody>
      </p:sp>
      <p:sp>
        <p:nvSpPr>
          <p:cNvPr id="3" name="Content Placeholder 2"/>
          <p:cNvSpPr>
            <a:spLocks noGrp="1"/>
          </p:cNvSpPr>
          <p:nvPr>
            <p:ph idx="1"/>
          </p:nvPr>
        </p:nvSpPr>
        <p:spPr/>
        <p:txBody>
          <a:bodyPr/>
          <a:lstStyle/>
          <a:p>
            <a:pPr>
              <a:lnSpc>
                <a:spcPct val="200000"/>
              </a:lnSpc>
            </a:pPr>
            <a:r>
              <a:rPr lang="en-US" dirty="0"/>
              <a:t>Voltage </a:t>
            </a:r>
          </a:p>
          <a:p>
            <a:pPr>
              <a:lnSpc>
                <a:spcPct val="200000"/>
              </a:lnSpc>
            </a:pPr>
            <a:r>
              <a:rPr lang="en-US" dirty="0"/>
              <a:t>Current </a:t>
            </a:r>
          </a:p>
          <a:p>
            <a:pPr>
              <a:lnSpc>
                <a:spcPct val="200000"/>
              </a:lnSpc>
            </a:pPr>
            <a:r>
              <a:rPr lang="en-US" dirty="0"/>
              <a:t>Resistance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Course Outline</a:t>
            </a:r>
          </a:p>
        </p:txBody>
      </p:sp>
      <p:sp>
        <p:nvSpPr>
          <p:cNvPr id="3" name="Content Placeholder 2"/>
          <p:cNvSpPr>
            <a:spLocks noGrp="1"/>
          </p:cNvSpPr>
          <p:nvPr>
            <p:ph idx="1"/>
          </p:nvPr>
        </p:nvSpPr>
        <p:spPr>
          <a:xfrm>
            <a:off x="838200" y="1434465"/>
            <a:ext cx="10515600" cy="5120005"/>
          </a:xfrm>
        </p:spPr>
        <p:txBody>
          <a:bodyPr>
            <a:noAutofit/>
          </a:bodyPr>
          <a:lstStyle/>
          <a:p>
            <a:r>
              <a:rPr lang="en-US" sz="1800"/>
              <a:t>Charge, Negative and Positive charge, and Electric field</a:t>
            </a:r>
          </a:p>
          <a:p>
            <a:r>
              <a:rPr lang="en-US" sz="1800"/>
              <a:t>Basic concept of Voltage, Current and Resistor, Series and Parallel combinations of Resistors, Ohm’s Law, KCL and KVL</a:t>
            </a:r>
          </a:p>
          <a:p>
            <a:r>
              <a:rPr lang="en-US" sz="1800"/>
              <a:t>Introduction of materials, conductor insulator semiconductor, electronic configuration, P type and n type materials, doping process,</a:t>
            </a:r>
          </a:p>
          <a:p>
            <a:r>
              <a:rPr lang="en-US" sz="1800"/>
              <a:t>Introduction to diode theory, Approximations of diodes in circuits, some  mathematical problems, Voltage and current relationship in diode, forward and reverse biasing of diodes, Zener diode and its applications</a:t>
            </a:r>
          </a:p>
          <a:p>
            <a:r>
              <a:rPr lang="en-US" sz="1800"/>
              <a:t>Rectifiers, Introduction to rectifiers, Half wave and full wave rectifier, Power supplies, Ripple factor and its calculations</a:t>
            </a:r>
          </a:p>
          <a:p>
            <a:r>
              <a:rPr lang="en-US" sz="1800"/>
              <a:t>Introduction of BJT and its operation, Collector characteristics of BJTs and region of operations, Continuation with BJT operation, Biasing of BJT, Common emitter configuration of BJT and concept of load line and Q point, Continuation with load line and Q point with some problems, Emitter bias configuration and  stability of Q point</a:t>
            </a:r>
          </a:p>
          <a:p>
            <a:r>
              <a:rPr lang="en-US" sz="1800"/>
              <a:t>Voltage divider bias configuration and its analysis</a:t>
            </a:r>
          </a:p>
          <a:p>
            <a:r>
              <a:rPr lang="en-US" sz="1800"/>
              <a:t>Introduction of JFETs </a:t>
            </a:r>
          </a:p>
          <a:p>
            <a:r>
              <a:rPr lang="en-US" sz="1800"/>
              <a:t>MOSFETs, Basic theory of JFETs and MOSFETs, Basic calculations of JFETs and MOSFETs</a:t>
            </a:r>
          </a:p>
          <a:p>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Course Learning Outcomes </a:t>
            </a:r>
          </a:p>
        </p:txBody>
      </p:sp>
      <p:pic>
        <p:nvPicPr>
          <p:cNvPr id="4" name="Content Placeholder 3"/>
          <p:cNvPicPr>
            <a:picLocks noGrp="1" noChangeAspect="1"/>
          </p:cNvPicPr>
          <p:nvPr>
            <p:ph idx="1"/>
          </p:nvPr>
        </p:nvPicPr>
        <p:blipFill>
          <a:blip r:embed="rId2"/>
          <a:stretch>
            <a:fillRect/>
          </a:stretch>
        </p:blipFill>
        <p:spPr>
          <a:xfrm>
            <a:off x="931136" y="1725770"/>
            <a:ext cx="10296504" cy="43002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1831658"/>
            <a:ext cx="9144000" cy="2387600"/>
          </a:xfrm>
        </p:spPr>
        <p:txBody>
          <a:bodyPr/>
          <a:lstStyle/>
          <a:p>
            <a:pPr algn="ctr"/>
            <a:r>
              <a:rPr lang="en-US" sz="5400" b="1" dirty="0"/>
              <a:t>What is meant by Applied Physics?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chemeClr val="tx1"/>
                </a:solidFill>
              </a:rPr>
              <a:t>Applied Physics</a:t>
            </a:r>
          </a:p>
        </p:txBody>
      </p:sp>
      <p:sp>
        <p:nvSpPr>
          <p:cNvPr id="3" name="Content Placeholder 2"/>
          <p:cNvSpPr>
            <a:spLocks noGrp="1"/>
          </p:cNvSpPr>
          <p:nvPr>
            <p:ph idx="1"/>
          </p:nvPr>
        </p:nvSpPr>
        <p:spPr/>
        <p:txBody>
          <a:bodyPr>
            <a:normAutofit/>
          </a:bodyPr>
          <a:lstStyle/>
          <a:p>
            <a:r>
              <a:rPr lang="en-US"/>
              <a:t>Applied physics is the application of the science of physics to helping human beings and solving their problems. </a:t>
            </a:r>
          </a:p>
          <a:p>
            <a:r>
              <a:rPr lang="en-US"/>
              <a:t>It combines "pure" physics with engineering. Pure physics is the study of the basic physical properties of matter, and all that derives from it, such as energy and motion. Applied physics uses this same line of investigation to solve technological problems.</a:t>
            </a:r>
          </a:p>
          <a:p>
            <a:r>
              <a:rPr lang="en-US"/>
              <a:t>Intersection of physics and engineering. </a:t>
            </a:r>
          </a:p>
          <a:p>
            <a:r>
              <a:rPr lang="en-US"/>
              <a:t>This course focus on the Electrical and Electronics Area.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45</TotalTime>
  <Words>2254</Words>
  <Application>Microsoft Office PowerPoint</Application>
  <PresentationFormat>Widescreen</PresentationFormat>
  <Paragraphs>349</Paragraphs>
  <Slides>50</Slides>
  <Notes>17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61" baseType="lpstr">
      <vt:lpstr>Arial</vt:lpstr>
      <vt:lpstr>Book Antiqua</vt:lpstr>
      <vt:lpstr>Calibri</vt:lpstr>
      <vt:lpstr>Century Gothic</vt:lpstr>
      <vt:lpstr>Symbol</vt:lpstr>
      <vt:lpstr>Times New Roman</vt:lpstr>
      <vt:lpstr>WenQuanYi Micro Hei</vt:lpstr>
      <vt:lpstr>Wingdings 3</vt:lpstr>
      <vt:lpstr>Ion</vt:lpstr>
      <vt:lpstr>Microsoft Equation 3.0</vt:lpstr>
      <vt:lpstr>MS_ClipArt_Gallery.5</vt:lpstr>
      <vt:lpstr>APPLIED PHSICS</vt:lpstr>
      <vt:lpstr>Class Rules</vt:lpstr>
      <vt:lpstr>Course Details</vt:lpstr>
      <vt:lpstr>Course Assessment</vt:lpstr>
      <vt:lpstr>Books</vt:lpstr>
      <vt:lpstr>Course Outline</vt:lpstr>
      <vt:lpstr>Course Learning Outcomes </vt:lpstr>
      <vt:lpstr>What is meant by Applied Physics?</vt:lpstr>
      <vt:lpstr>Applied Physics</vt:lpstr>
      <vt:lpstr>Electric Charge</vt:lpstr>
      <vt:lpstr>Atomic Structure</vt:lpstr>
      <vt:lpstr>PowerPoint Presentation</vt:lpstr>
      <vt:lpstr>Force between pairs of point charges: Coulomb’s law</vt:lpstr>
      <vt:lpstr>Coulomb’s law</vt:lpstr>
      <vt:lpstr>PowerPoint Presentation</vt:lpstr>
      <vt:lpstr>Electric charges in solids</vt:lpstr>
      <vt:lpstr>Charges in solids</vt:lpstr>
      <vt:lpstr>Insulator</vt:lpstr>
      <vt:lpstr>How to charge an object</vt:lpstr>
      <vt:lpstr>Conservation of Charge</vt:lpstr>
      <vt:lpstr>Conservation of Electric Charges</vt:lpstr>
      <vt:lpstr>Conservation of Electric Charges</vt:lpstr>
      <vt:lpstr>Quantization of Charge</vt:lpstr>
      <vt:lpstr>Superposition</vt:lpstr>
      <vt:lpstr>Coulomb’s law, Review</vt:lpstr>
      <vt:lpstr>Example 1. Find the net force on q1 ? </vt:lpstr>
      <vt:lpstr>Example 3. Determine the speed of the electron in orbit about                             the nuclear proton at a radius of 5.29x10-11 m,                             assuming the orbit to be circular  [The Bohr                             model of the hydrogen atom]?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Electric Fields</vt:lpstr>
      <vt:lpstr>Electric Field</vt:lpstr>
      <vt:lpstr>What is a Field?</vt:lpstr>
      <vt:lpstr>PowerPoint Presentation</vt:lpstr>
      <vt:lpstr>PowerPoint Presentation</vt:lpstr>
      <vt:lpstr>Electric Field</vt:lpstr>
      <vt:lpstr>Electric Field</vt:lpstr>
      <vt:lpstr>Electric Field</vt:lpstr>
      <vt:lpstr>Electric Field</vt:lpstr>
      <vt:lpstr>Electric Field</vt:lpstr>
      <vt:lpstr>Electric Field</vt:lpstr>
      <vt:lpstr>Electric Field Lines</vt:lpstr>
      <vt:lpstr>Electric Field Lines</vt:lpstr>
      <vt:lpstr>Electric Field Lines</vt:lpstr>
      <vt:lpstr>Basic Concepts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PHYSICS</dc:title>
  <dc:creator/>
  <cp:lastModifiedBy>Windows User</cp:lastModifiedBy>
  <cp:revision>20</cp:revision>
  <dcterms:created xsi:type="dcterms:W3CDTF">2023-09-10T19:34:00Z</dcterms:created>
  <dcterms:modified xsi:type="dcterms:W3CDTF">2023-10-13T15:29:30Z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033F13DA94BA4064B926A596D526BD9C_13</vt:lpwstr>
  </property>
  <property fmtid="{D5CDD505-2E9C-101B-9397-08002B2CF9AE}" pid="3" name="KSOProductBuildVer">
    <vt:lpwstr>1033-12.2.0.13215</vt:lpwstr>
  </property>
</Properties>
</file>