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E0309-A9D2-4BA5-8F45-49CE577608B1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951AE-014F-4B48-8B82-0648F9D4E4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76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7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97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4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8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8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78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7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7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8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44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8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3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0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12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53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67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00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1628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33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2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83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05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3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85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08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3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36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3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2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1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115D07-EF16-4C80-A604-CF9492DC4FF9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CDDB1-66FD-4CCA-A3EC-025D1C2C99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86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APPLIED </a:t>
            </a:r>
            <a:r>
              <a:rPr lang="en-US" b="1" dirty="0" smtClean="0"/>
              <a:t>PHYSICS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(SEAP-113)</a:t>
            </a:r>
          </a:p>
        </p:txBody>
      </p:sp>
    </p:spTree>
    <p:extLst>
      <p:ext uri="{BB962C8B-B14F-4D97-AF65-F5344CB8AC3E}">
        <p14:creationId xmlns:p14="http://schemas.microsoft.com/office/powerpoint/2010/main" val="414935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Power Supply Filtering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800" dirty="0"/>
              <a:t>For a power supply there must be a constant voltage amplitude without fluctuations</a:t>
            </a:r>
          </a:p>
          <a:p>
            <a:pPr lvl="1"/>
            <a:r>
              <a:rPr lang="en-GB" sz="2800" dirty="0"/>
              <a:t>The output of a Full wave or Half Wave rectifier is not constant</a:t>
            </a:r>
          </a:p>
          <a:p>
            <a:pPr lvl="1"/>
            <a:r>
              <a:rPr lang="en-GB" sz="2800" dirty="0"/>
              <a:t>There must be some filtering to smoothen the output of rectifiers</a:t>
            </a:r>
          </a:p>
          <a:p>
            <a:pPr marL="201168" lvl="1" indent="0">
              <a:buNone/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Power Supply </a:t>
            </a:r>
            <a:r>
              <a:rPr lang="en-GB" b="1" dirty="0" smtClean="0">
                <a:solidFill>
                  <a:srgbClr val="FF0000"/>
                </a:solidFill>
              </a:rPr>
              <a:t>Filtering (Contd.)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119" y="2359569"/>
            <a:ext cx="724953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Power Supply Filtering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GB" sz="2800" dirty="0"/>
              <a:t>Capacitor input filter is used for filtering</a:t>
            </a:r>
          </a:p>
          <a:p>
            <a:pPr lvl="1"/>
            <a:r>
              <a:rPr lang="en-GB" sz="2800" dirty="0"/>
              <a:t>Capacitor is attached at the output of rectifier </a:t>
            </a:r>
          </a:p>
          <a:p>
            <a:pPr lvl="1"/>
            <a:r>
              <a:rPr lang="en-GB" sz="2800" dirty="0"/>
              <a:t>when the positive cycle arrived, diode becomes forward bias</a:t>
            </a:r>
          </a:p>
          <a:p>
            <a:pPr lvl="1"/>
            <a:r>
              <a:rPr lang="en-GB" sz="2800" dirty="0"/>
              <a:t>The capacitor start charging and it continues as voltage is increasing, when voltage starts decreasing, capacitor starts discharging and diode becomes reverse bias</a:t>
            </a:r>
          </a:p>
          <a:p>
            <a:pPr lvl="1"/>
            <a:r>
              <a:rPr lang="en-GB" sz="2800" dirty="0"/>
              <a:t>The time constant RC determines the discharging rate of capacitor</a:t>
            </a:r>
          </a:p>
          <a:p>
            <a:pPr lvl="1"/>
            <a:r>
              <a:rPr lang="en-GB" sz="2800" dirty="0"/>
              <a:t>Larger the time constant, lesser the capacitor discharge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Power Supply Filtering (contd.)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84" y="2037903"/>
            <a:ext cx="5372403" cy="182845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40" y="2037903"/>
            <a:ext cx="5296266" cy="2018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85" y="4166898"/>
            <a:ext cx="5875804" cy="21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Power Supply Filtering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800" dirty="0"/>
              <a:t>Capacitor quickly charge and slowly discharge during the complete cycle</a:t>
            </a:r>
          </a:p>
          <a:p>
            <a:pPr lvl="1"/>
            <a:r>
              <a:rPr lang="en-GB" sz="2800" dirty="0"/>
              <a:t>Variation in the capacitor voltage due to charging and discharging is known as ripple voltage</a:t>
            </a:r>
          </a:p>
          <a:p>
            <a:pPr lvl="1"/>
            <a:r>
              <a:rPr lang="en-GB" sz="2800" dirty="0"/>
              <a:t>Smaller the ripple, better the filtering</a:t>
            </a:r>
          </a:p>
          <a:p>
            <a:pPr lvl="1"/>
            <a:endParaRPr lang="en-GB" sz="2800" dirty="0"/>
          </a:p>
          <a:p>
            <a:pPr lvl="1"/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70" y="4427080"/>
            <a:ext cx="9503232" cy="17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Power Supply Filtering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sz="2800" dirty="0"/>
              <a:t>Full wave rectifier has double the frequency as compare to half wave rectifier</a:t>
            </a:r>
          </a:p>
          <a:p>
            <a:pPr lvl="1"/>
            <a:r>
              <a:rPr lang="en-GB" sz="2800" dirty="0"/>
              <a:t>It is easier to filter the full wave rectifier output as there is short time between peaks </a:t>
            </a:r>
          </a:p>
          <a:p>
            <a:pPr lvl="1"/>
            <a:r>
              <a:rPr lang="en-GB" sz="2800" dirty="0"/>
              <a:t>When filtered with same load resistor and capacitor, full wave rectifier has small ripple as compared to half wave rectifier</a:t>
            </a:r>
          </a:p>
          <a:p>
            <a:pPr lvl="1"/>
            <a:r>
              <a:rPr lang="en-GB" sz="2800" dirty="0"/>
              <a:t>Because capacitor discharges less during the short intervals between full peaks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Power Supply Filtering (contd.)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23" y="1874188"/>
            <a:ext cx="7784935" cy="4230398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2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Power Supply Filtering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3000" dirty="0"/>
                  <a:t>The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ripple factor </a:t>
                </a:r>
                <a:r>
                  <a:rPr lang="en-US" sz="3000" dirty="0"/>
                  <a:t>(r) (</a:t>
                </a:r>
                <a:r>
                  <a:rPr lang="en-US" sz="3000" dirty="0">
                    <a:solidFill>
                      <a:srgbClr val="FF0000"/>
                    </a:solidFill>
                  </a:rPr>
                  <a:t>amount of AC content present in DC output</a:t>
                </a:r>
                <a:r>
                  <a:rPr lang="en-US" sz="3000" dirty="0"/>
                  <a:t>) is effectiveness of filter and defined as</a:t>
                </a:r>
              </a:p>
              <a:p>
                <a:pPr marL="201168" lvl="1" indent="0">
                  <a:buNone/>
                </a:pPr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:r>
                  <a:rPr lang="en-US" sz="3000" b="0" dirty="0"/>
                  <a:t>	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000" b="0" i="1" baseline="-25000" smtClean="0">
                            <a:latin typeface="Cambria Math" panose="02040503050406030204" pitchFamily="18" charset="0"/>
                          </a:rPr>
                          <m:t>𝐷𝐶</m:t>
                        </m:r>
                      </m:den>
                    </m:f>
                  </m:oMath>
                </a14:m>
                <a:endParaRPr lang="en-US" sz="3000" dirty="0"/>
              </a:p>
              <a:p>
                <a:pPr marL="201168" lvl="1" indent="0">
                  <a:buNone/>
                </a:pPr>
                <a:endParaRPr lang="en-US" sz="3000" dirty="0"/>
              </a:p>
              <a:p>
                <a:pPr marL="201168" lvl="1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890" r="-1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2" y="4972748"/>
            <a:ext cx="8682758" cy="1878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175" y="3334610"/>
            <a:ext cx="2646782" cy="14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7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517E29-7E76-4083-BC16-A761ACFF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Electronic Devices and Circuits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668CB8-A5C5-425A-A277-D78ABD06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8C63FDC-792B-451C-B5B1-BB7673DA5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1660" y="33090"/>
            <a:ext cx="6668679" cy="61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1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sz="2800" dirty="0"/>
              <a:t>Full wave rectifier allows unidirectional current for entire 360° of input cycle</a:t>
            </a:r>
          </a:p>
          <a:p>
            <a:pPr lvl="1"/>
            <a:r>
              <a:rPr lang="en-GB" sz="2800" dirty="0"/>
              <a:t>It is combination of two half wave rectifiers</a:t>
            </a:r>
          </a:p>
          <a:p>
            <a:pPr lvl="1"/>
            <a:r>
              <a:rPr lang="en-GB" sz="2800" dirty="0"/>
              <a:t>For this purpose two diodes are used with a centre taped transformer which provides two separate voltages (out of phase) across its secondary winding</a:t>
            </a:r>
          </a:p>
          <a:p>
            <a:pPr lvl="1"/>
            <a:r>
              <a:rPr lang="en-GB" sz="2800" dirty="0"/>
              <a:t>One diode conducts and other diode is reverse biased during positive input cycle and vice versa</a:t>
            </a:r>
          </a:p>
          <a:p>
            <a:pPr lvl="1"/>
            <a:r>
              <a:rPr lang="en-GB" sz="2800" dirty="0"/>
              <a:t>As a result current is continuously flow through the load resistor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89" y="2888280"/>
            <a:ext cx="5172797" cy="2524477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89" y="1872362"/>
            <a:ext cx="7603362" cy="4452420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en-GB" sz="2800" dirty="0"/>
                  <a:t>The average value of full wave rectifier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𝐴𝑣𝑔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lvl="1"/>
                <a:endParaRPr lang="en-GB" sz="2800" dirty="0"/>
              </a:p>
              <a:p>
                <a:pPr lvl="1"/>
                <a:r>
                  <a:rPr lang="en-GB" sz="2800" dirty="0"/>
                  <a:t>Equation shows that </a:t>
                </a:r>
                <a:r>
                  <a:rPr lang="en-GB" sz="2800" dirty="0" err="1"/>
                  <a:t>V</a:t>
                </a:r>
                <a:r>
                  <a:rPr lang="en-GB" sz="2800" baseline="-25000" dirty="0" err="1"/>
                  <a:t>avg</a:t>
                </a:r>
                <a:r>
                  <a:rPr lang="en-GB" sz="2800" dirty="0"/>
                  <a:t> is approx. 63.6% of </a:t>
                </a:r>
                <a:r>
                  <a:rPr lang="en-GB" sz="2800" dirty="0" err="1"/>
                  <a:t>V</a:t>
                </a:r>
                <a:r>
                  <a:rPr lang="en-GB" sz="2800" baseline="-25000" dirty="0" err="1"/>
                  <a:t>p</a:t>
                </a:r>
                <a:r>
                  <a:rPr lang="en-GB" sz="2800" baseline="-25000" dirty="0"/>
                  <a:t> </a:t>
                </a:r>
                <a:r>
                  <a:rPr lang="en-GB" sz="2800" dirty="0"/>
                  <a:t>(Ideal Diode Case)</a:t>
                </a:r>
              </a:p>
              <a:p>
                <a:pPr lvl="1"/>
                <a:endParaRPr lang="en-GB" sz="2800" dirty="0"/>
              </a:p>
              <a:p>
                <a:pPr lvl="1"/>
                <a:r>
                  <a:rPr lang="en-GB" sz="2800" dirty="0"/>
                  <a:t>The frequency of full wave rectifier will be equal to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201168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sz="2800" dirty="0"/>
              <a:t>Another type of full wave rectifier is Bridge Rectifier</a:t>
            </a:r>
          </a:p>
          <a:p>
            <a:pPr lvl="1"/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66" y="3197152"/>
            <a:ext cx="8184692" cy="290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058" y="2052638"/>
            <a:ext cx="6687660" cy="419576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sz="2800" dirty="0"/>
                  <a:t>the bridge output voltage in case of ideal approx.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  <a:p>
                <a:pPr lvl="1"/>
                <a:endParaRPr lang="en-GB" sz="2800" dirty="0"/>
              </a:p>
              <a:p>
                <a:pPr lvl="1"/>
                <a:r>
                  <a:rPr lang="en-GB" sz="2800" dirty="0"/>
                  <a:t>By using the second approx. the bridge output voltage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−1.4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0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14" y="2052638"/>
            <a:ext cx="5669948" cy="419576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554</Words>
  <Application>Microsoft Office PowerPoint</Application>
  <PresentationFormat>Widescreen</PresentationFormat>
  <Paragraphs>103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Wingdings 3</vt:lpstr>
      <vt:lpstr>Ion</vt:lpstr>
      <vt:lpstr>APPLIED PHYSICS</vt:lpstr>
      <vt:lpstr>Full Wave Rectifier</vt:lpstr>
      <vt:lpstr>Full Wave Rectifier (contd.)</vt:lpstr>
      <vt:lpstr>Full Wave Rectifier (contd.)</vt:lpstr>
      <vt:lpstr>Full Wave Rectifier (contd.)</vt:lpstr>
      <vt:lpstr>Full Wave Rectifier (contd.)</vt:lpstr>
      <vt:lpstr>Full Wave Rectifier (contd.)</vt:lpstr>
      <vt:lpstr>Full Wave Rectifier (contd.)</vt:lpstr>
      <vt:lpstr>Full Wave Rectifier (contd.)</vt:lpstr>
      <vt:lpstr>Power Supply Filtering</vt:lpstr>
      <vt:lpstr>Power Supply Filtering (Contd.)</vt:lpstr>
      <vt:lpstr>Power Supply Filtering (contd.)</vt:lpstr>
      <vt:lpstr>Power Supply Filtering (contd.)</vt:lpstr>
      <vt:lpstr>Power Supply Filtering (contd.)</vt:lpstr>
      <vt:lpstr>Power Supply Filtering (contd.)</vt:lpstr>
      <vt:lpstr>Power Supply Filtering (contd.)</vt:lpstr>
      <vt:lpstr>Power Supply Filtering (contd.)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2023-11-14T17:14:55Z</dcterms:created>
  <dcterms:modified xsi:type="dcterms:W3CDTF">2023-11-20T16:08:47Z</dcterms:modified>
</cp:coreProperties>
</file>