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oston.gov/dataset/boston-neighborho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4037-1999-4B5C-B461-0EA6C0F19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for A Living Place for a Student in Boston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D4C9-0647-4F61-9D0F-365BC6ABE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Usama Bin Shakeel</a:t>
            </a:r>
          </a:p>
          <a:p>
            <a:r>
              <a:rPr lang="en-US" dirty="0"/>
              <a:t>IBM Data Science Professional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5109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7C22-E9F6-4D7D-9F8A-8B76D9C2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should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66AE-AB84-41A5-B5DE-EECF7983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Boston is home to a large number of students. These students face problem in finding a suitable neighborhood to live in.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neighborhood should contain all facilities which are necessary for a common residential neighborhood so that students could access all these facilities within their walking distance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our project, we will find a suitable neighborhood for these students.</a:t>
            </a:r>
          </a:p>
        </p:txBody>
      </p:sp>
    </p:spTree>
    <p:extLst>
      <p:ext uri="{BB962C8B-B14F-4D97-AF65-F5344CB8AC3E}">
        <p14:creationId xmlns:p14="http://schemas.microsoft.com/office/powerpoint/2010/main" val="85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1DF0-F13C-4C2A-BF43-83F10C62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251E-5D8C-4A06-93FD-40CAD48D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was obtained from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 </a:t>
            </a:r>
            <a:r>
              <a:rPr lang="en-US" sz="20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https://data.boston.gov/dataset/boston-neighborhoods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The dataset was further wrangled to remove certain columns and rows.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The longitudes and latitudes were further added to the dataset.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The latitudes and longitudes were searched on google and added to the data frame manually.</a:t>
            </a:r>
          </a:p>
          <a:p>
            <a:endParaRPr lang="en-US" dirty="0">
              <a:solidFill>
                <a:srgbClr val="296EAA"/>
              </a:solidFill>
              <a:latin typeface="Helvetica Neue"/>
            </a:endParaRPr>
          </a:p>
          <a:p>
            <a:endParaRPr lang="en-US" dirty="0">
              <a:solidFill>
                <a:srgbClr val="296EAA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296EAA"/>
                </a:solidFill>
                <a:effectLst/>
                <a:latin typeface="Helvetica Neue"/>
              </a:rPr>
              <a:t> </a:t>
            </a:r>
            <a:endParaRPr lang="en-US" sz="16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2F02-EFAA-4748-9E12-9B405A4D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 Head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BB34F-1195-4F1D-BFBF-0B880489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3" y="2598647"/>
            <a:ext cx="5314949" cy="3412756"/>
          </a:xfrm>
        </p:spPr>
      </p:pic>
    </p:spTree>
    <p:extLst>
      <p:ext uri="{BB962C8B-B14F-4D97-AF65-F5344CB8AC3E}">
        <p14:creationId xmlns:p14="http://schemas.microsoft.com/office/powerpoint/2010/main" val="139445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E907-2EB4-4067-AE45-EE10C8D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Neighborhoods of Boston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DF8B9-AF58-4178-835C-15BB3A39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328862"/>
            <a:ext cx="5257800" cy="4510089"/>
          </a:xfrm>
        </p:spPr>
      </p:pic>
    </p:spTree>
    <p:extLst>
      <p:ext uri="{BB962C8B-B14F-4D97-AF65-F5344CB8AC3E}">
        <p14:creationId xmlns:p14="http://schemas.microsoft.com/office/powerpoint/2010/main" val="38899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2CE-FEB2-4339-BEC8-F732608F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98007"/>
          </a:xfrm>
        </p:spPr>
        <p:txBody>
          <a:bodyPr/>
          <a:lstStyle/>
          <a:p>
            <a:r>
              <a:rPr lang="en-US" dirty="0"/>
              <a:t>Most Common Venues in Neighborhoods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DF014-DCD9-4D52-B7EA-2B0E9131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91" y="2662953"/>
            <a:ext cx="11403018" cy="3221380"/>
          </a:xfrm>
        </p:spPr>
      </p:pic>
    </p:spTree>
    <p:extLst>
      <p:ext uri="{BB962C8B-B14F-4D97-AF65-F5344CB8AC3E}">
        <p14:creationId xmlns:p14="http://schemas.microsoft.com/office/powerpoint/2010/main" val="35040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52E5-C779-45B7-8F9D-FFFA90BA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7"/>
            <a:ext cx="8825659" cy="883707"/>
          </a:xfrm>
        </p:spPr>
        <p:txBody>
          <a:bodyPr/>
          <a:lstStyle/>
          <a:p>
            <a:r>
              <a:rPr lang="en-US" dirty="0"/>
              <a:t>Clustered Neighborhood Dataset Head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BAD66-05C1-4489-BA07-00189E48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6" y="3011823"/>
            <a:ext cx="11609598" cy="3419970"/>
          </a:xfrm>
        </p:spPr>
      </p:pic>
    </p:spTree>
    <p:extLst>
      <p:ext uri="{BB962C8B-B14F-4D97-AF65-F5344CB8AC3E}">
        <p14:creationId xmlns:p14="http://schemas.microsoft.com/office/powerpoint/2010/main" val="20498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36A5-4591-42C1-ACBC-F7448A1C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on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DC271-8C31-46D4-A92D-31693E70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3" y="2247286"/>
            <a:ext cx="5815012" cy="4499712"/>
          </a:xfrm>
        </p:spPr>
      </p:pic>
    </p:spTree>
    <p:extLst>
      <p:ext uri="{BB962C8B-B14F-4D97-AF65-F5344CB8AC3E}">
        <p14:creationId xmlns:p14="http://schemas.microsoft.com/office/powerpoint/2010/main" val="138411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67F2-314D-4213-A63E-9B23846E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8643-1F33-45E3-AD75-5C520F4E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we closely observe the neighborhoods in all the five clusters, we can see that the most suitable neighborhood for a student to reside in is West Roxbury. It lies in cluster 4. This neighborhood as all the necessary facilities which a residential neighborhood should have in walking distance such as bank, gym, train station, pharmacy etc. All the other neighborhoods in other clusters seem more to have  a saturation of restaurants. So, it is recommended based on the results that a student should search for a living place in West Roxbury.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33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{C005667E-AAD0-42B5-8A17-F15F3A039B40}tf02900722</Template>
  <TotalTime>36</TotalTime>
  <Words>270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Helvetica Neue</vt:lpstr>
      <vt:lpstr>Wingdings 3</vt:lpstr>
      <vt:lpstr>Ion Boardroom</vt:lpstr>
      <vt:lpstr>Searching for A Living Place for a Student in Boston</vt:lpstr>
      <vt:lpstr>Why we should do it?</vt:lpstr>
      <vt:lpstr>Dataset</vt:lpstr>
      <vt:lpstr>Final Dataset Head</vt:lpstr>
      <vt:lpstr>Map of Neighborhoods of Boston</vt:lpstr>
      <vt:lpstr>Most Common Venues in Neighborhoods </vt:lpstr>
      <vt:lpstr>Clustered Neighborhood Dataset Head</vt:lpstr>
      <vt:lpstr>Clusters on Map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A Living Place for a Student in Boston</dc:title>
  <dc:creator>HP</dc:creator>
  <cp:lastModifiedBy>HP</cp:lastModifiedBy>
  <cp:revision>4</cp:revision>
  <dcterms:created xsi:type="dcterms:W3CDTF">2020-07-26T14:48:42Z</dcterms:created>
  <dcterms:modified xsi:type="dcterms:W3CDTF">2020-07-26T15:25:05Z</dcterms:modified>
</cp:coreProperties>
</file>