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sldIdLst>
    <p:sldId id="256" r:id="rId2"/>
    <p:sldId id="257" r:id="rId3"/>
    <p:sldId id="268" r:id="rId4"/>
    <p:sldId id="270" r:id="rId5"/>
    <p:sldId id="271" r:id="rId6"/>
    <p:sldId id="272" r:id="rId7"/>
    <p:sldId id="258" r:id="rId8"/>
    <p:sldId id="259" r:id="rId9"/>
    <p:sldId id="260" r:id="rId10"/>
    <p:sldId id="261" r:id="rId11"/>
    <p:sldId id="263" r:id="rId12"/>
    <p:sldId id="277" r:id="rId13"/>
    <p:sldId id="278" r:id="rId14"/>
    <p:sldId id="274" r:id="rId15"/>
    <p:sldId id="275" r:id="rId16"/>
    <p:sldId id="279" r:id="rId17"/>
    <p:sldId id="276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43519-653F-4134-948A-5D31AAE0A9FD}" v="13" dt="2022-09-26T18:56:06.283"/>
    <p1510:client id="{17134CE7-F432-45F3-822B-69A9FB14F6B1}" v="6" dt="2022-09-28T23:03:40.246"/>
    <p1510:client id="{2A71748E-99C9-4DBB-A78B-470F2932E7BD}" v="739" dt="2022-11-08T00:35:14.947"/>
    <p1510:client id="{38EA795B-EFD4-4C14-885C-0DDDDEFA74F2}" v="48" dt="2022-09-29T22:09:36.932"/>
    <p1510:client id="{800DB44B-9408-48C6-9537-8FD04D9F25EC}" v="16" dt="2022-09-23T17:39:26.592"/>
    <p1510:client id="{D6131E4E-947B-4777-ACF9-02858E6C6260}" v="47" dt="2022-09-28T23:07:06.929"/>
    <p1510:client id="{ED7F85A8-E04E-43D6-86E8-0E4D0E846CD2}" v="132" dt="2022-11-08T18:11:05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CF155-EED9-4CD4-A2D2-2BD82E0C2C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50028C-FF63-48F0-AFD0-961365E25ADE}">
      <dgm:prSet/>
      <dgm:spPr/>
      <dgm:t>
        <a:bodyPr/>
        <a:lstStyle/>
        <a:p>
          <a:r>
            <a:rPr lang="pt-BR" dirty="0"/>
            <a:t>Um conjunto de dados maior e mais complexo.</a:t>
          </a:r>
          <a:endParaRPr lang="en-US" dirty="0"/>
        </a:p>
      </dgm:t>
    </dgm:pt>
    <dgm:pt modelId="{98B0463C-97E8-4230-B2D1-F7DC91CAF566}" type="parTrans" cxnId="{6A1B354B-568E-4BDD-B4BA-CC2ABFA4E17C}">
      <dgm:prSet/>
      <dgm:spPr/>
      <dgm:t>
        <a:bodyPr/>
        <a:lstStyle/>
        <a:p>
          <a:endParaRPr lang="en-US"/>
        </a:p>
      </dgm:t>
    </dgm:pt>
    <dgm:pt modelId="{AAEE5B10-26C2-40CC-860D-D03CEAD8106D}" type="sibTrans" cxnId="{6A1B354B-568E-4BDD-B4BA-CC2ABFA4E17C}">
      <dgm:prSet/>
      <dgm:spPr/>
      <dgm:t>
        <a:bodyPr/>
        <a:lstStyle/>
        <a:p>
          <a:endParaRPr lang="en-US"/>
        </a:p>
      </dgm:t>
    </dgm:pt>
    <dgm:pt modelId="{1CF9D7E2-8607-453C-B8DF-0D20FFFBC45F}">
      <dgm:prSet/>
      <dgm:spPr/>
      <dgm:t>
        <a:bodyPr/>
        <a:lstStyle/>
        <a:p>
          <a:pPr rtl="0"/>
          <a:r>
            <a:rPr lang="pt-BR" dirty="0"/>
            <a:t>Dados variados com volumes </a:t>
          </a:r>
          <a:r>
            <a:rPr lang="pt-BR" dirty="0">
              <a:latin typeface="Gill Sans MT" panose="020B0502020104020203"/>
            </a:rPr>
            <a:t>grandiosos</a:t>
          </a:r>
          <a:r>
            <a:rPr lang="pt-BR" dirty="0"/>
            <a:t> e </a:t>
          </a:r>
          <a:r>
            <a:rPr lang="pt-BR" dirty="0">
              <a:latin typeface="Gill Sans MT" panose="020B0502020104020203"/>
            </a:rPr>
            <a:t>crescentes</a:t>
          </a:r>
          <a:r>
            <a:rPr lang="pt-BR" dirty="0"/>
            <a:t> que possuem velocidades crescentes.</a:t>
          </a:r>
          <a:endParaRPr lang="en-US" dirty="0"/>
        </a:p>
      </dgm:t>
    </dgm:pt>
    <dgm:pt modelId="{47970297-ABE6-4AD4-907C-AC4FBB400B4E}" type="parTrans" cxnId="{D885C6FD-A825-4040-8311-159C0A7E6A9F}">
      <dgm:prSet/>
      <dgm:spPr/>
      <dgm:t>
        <a:bodyPr/>
        <a:lstStyle/>
        <a:p>
          <a:endParaRPr lang="en-US"/>
        </a:p>
      </dgm:t>
    </dgm:pt>
    <dgm:pt modelId="{AA10098D-148B-4FAA-A0BC-B816674FD275}" type="sibTrans" cxnId="{D885C6FD-A825-4040-8311-159C0A7E6A9F}">
      <dgm:prSet/>
      <dgm:spPr/>
      <dgm:t>
        <a:bodyPr/>
        <a:lstStyle/>
        <a:p>
          <a:endParaRPr lang="en-US"/>
        </a:p>
      </dgm:t>
    </dgm:pt>
    <dgm:pt modelId="{9826EEC3-3C6E-4DEE-83E8-ACA462ADC4E9}">
      <dgm:prSet/>
      <dgm:spPr/>
      <dgm:t>
        <a:bodyPr/>
        <a:lstStyle/>
        <a:p>
          <a:r>
            <a:rPr lang="pt-BR" dirty="0"/>
            <a:t>Softwares geralmente são incapazes de processar estes dados de grande porte</a:t>
          </a:r>
          <a:r>
            <a:rPr lang="pt-BR" dirty="0">
              <a:latin typeface="Gill Sans MT" panose="020B0502020104020203"/>
            </a:rPr>
            <a:t>.</a:t>
          </a:r>
          <a:endParaRPr lang="en-US" dirty="0"/>
        </a:p>
      </dgm:t>
    </dgm:pt>
    <dgm:pt modelId="{2B249FDC-B49D-48F4-B65C-24950578227C}" type="parTrans" cxnId="{8AEEA1FF-1CD3-421D-9238-B06E9C2EE28D}">
      <dgm:prSet/>
      <dgm:spPr/>
      <dgm:t>
        <a:bodyPr/>
        <a:lstStyle/>
        <a:p>
          <a:endParaRPr lang="en-US"/>
        </a:p>
      </dgm:t>
    </dgm:pt>
    <dgm:pt modelId="{2AFCE3EE-E99C-40D2-84B3-7633828C4E4D}" type="sibTrans" cxnId="{8AEEA1FF-1CD3-421D-9238-B06E9C2EE28D}">
      <dgm:prSet/>
      <dgm:spPr/>
      <dgm:t>
        <a:bodyPr/>
        <a:lstStyle/>
        <a:p>
          <a:endParaRPr lang="en-US"/>
        </a:p>
      </dgm:t>
    </dgm:pt>
    <dgm:pt modelId="{3E001CC7-E944-44B3-B3D6-F493F5216CDB}" type="pres">
      <dgm:prSet presAssocID="{20CCF155-EED9-4CD4-A2D2-2BD82E0C2CD5}" presName="vert0" presStyleCnt="0">
        <dgm:presLayoutVars>
          <dgm:dir/>
          <dgm:animOne val="branch"/>
          <dgm:animLvl val="lvl"/>
        </dgm:presLayoutVars>
      </dgm:prSet>
      <dgm:spPr/>
    </dgm:pt>
    <dgm:pt modelId="{FFF48EA8-CADA-4F83-AA47-95BA2DFDF3D8}" type="pres">
      <dgm:prSet presAssocID="{0E50028C-FF63-48F0-AFD0-961365E25ADE}" presName="thickLine" presStyleLbl="alignNode1" presStyleIdx="0" presStyleCnt="3"/>
      <dgm:spPr/>
    </dgm:pt>
    <dgm:pt modelId="{EABA4709-7C1B-4E2B-B17D-585303BD26FC}" type="pres">
      <dgm:prSet presAssocID="{0E50028C-FF63-48F0-AFD0-961365E25ADE}" presName="horz1" presStyleCnt="0"/>
      <dgm:spPr/>
    </dgm:pt>
    <dgm:pt modelId="{A0AA8CFD-8F62-4CF7-820B-D383A2C0BE88}" type="pres">
      <dgm:prSet presAssocID="{0E50028C-FF63-48F0-AFD0-961365E25ADE}" presName="tx1" presStyleLbl="revTx" presStyleIdx="0" presStyleCnt="3"/>
      <dgm:spPr/>
    </dgm:pt>
    <dgm:pt modelId="{6CF2EB7E-A097-4042-86D1-04D5B19FEFAC}" type="pres">
      <dgm:prSet presAssocID="{0E50028C-FF63-48F0-AFD0-961365E25ADE}" presName="vert1" presStyleCnt="0"/>
      <dgm:spPr/>
    </dgm:pt>
    <dgm:pt modelId="{68434F19-D93F-4F0C-A0BE-735064CA20BA}" type="pres">
      <dgm:prSet presAssocID="{1CF9D7E2-8607-453C-B8DF-0D20FFFBC45F}" presName="thickLine" presStyleLbl="alignNode1" presStyleIdx="1" presStyleCnt="3"/>
      <dgm:spPr/>
    </dgm:pt>
    <dgm:pt modelId="{5D1A8B78-1F7D-4084-BA03-4DA2542DA49B}" type="pres">
      <dgm:prSet presAssocID="{1CF9D7E2-8607-453C-B8DF-0D20FFFBC45F}" presName="horz1" presStyleCnt="0"/>
      <dgm:spPr/>
    </dgm:pt>
    <dgm:pt modelId="{5E768ADB-64BF-45C4-82BA-5052E7040409}" type="pres">
      <dgm:prSet presAssocID="{1CF9D7E2-8607-453C-B8DF-0D20FFFBC45F}" presName="tx1" presStyleLbl="revTx" presStyleIdx="1" presStyleCnt="3"/>
      <dgm:spPr/>
    </dgm:pt>
    <dgm:pt modelId="{920F2C4D-EFCB-4F9F-9F34-B0F2BE138757}" type="pres">
      <dgm:prSet presAssocID="{1CF9D7E2-8607-453C-B8DF-0D20FFFBC45F}" presName="vert1" presStyleCnt="0"/>
      <dgm:spPr/>
    </dgm:pt>
    <dgm:pt modelId="{9937FED0-4C2C-4928-8447-A03B3F950535}" type="pres">
      <dgm:prSet presAssocID="{9826EEC3-3C6E-4DEE-83E8-ACA462ADC4E9}" presName="thickLine" presStyleLbl="alignNode1" presStyleIdx="2" presStyleCnt="3"/>
      <dgm:spPr/>
    </dgm:pt>
    <dgm:pt modelId="{602D6151-DE85-4233-8186-6BE19476388C}" type="pres">
      <dgm:prSet presAssocID="{9826EEC3-3C6E-4DEE-83E8-ACA462ADC4E9}" presName="horz1" presStyleCnt="0"/>
      <dgm:spPr/>
    </dgm:pt>
    <dgm:pt modelId="{FB2E103F-8B83-4B5C-B5C8-B0940241BF7B}" type="pres">
      <dgm:prSet presAssocID="{9826EEC3-3C6E-4DEE-83E8-ACA462ADC4E9}" presName="tx1" presStyleLbl="revTx" presStyleIdx="2" presStyleCnt="3"/>
      <dgm:spPr/>
    </dgm:pt>
    <dgm:pt modelId="{D1B5EB32-3B63-4356-9E04-519697217B62}" type="pres">
      <dgm:prSet presAssocID="{9826EEC3-3C6E-4DEE-83E8-ACA462ADC4E9}" presName="vert1" presStyleCnt="0"/>
      <dgm:spPr/>
    </dgm:pt>
  </dgm:ptLst>
  <dgm:cxnLst>
    <dgm:cxn modelId="{A3BEED37-03FC-45FD-84FC-DBA046DA8A16}" type="presOf" srcId="{20CCF155-EED9-4CD4-A2D2-2BD82E0C2CD5}" destId="{3E001CC7-E944-44B3-B3D6-F493F5216CDB}" srcOrd="0" destOrd="0" presId="urn:microsoft.com/office/officeart/2008/layout/LinedList"/>
    <dgm:cxn modelId="{6A1B354B-568E-4BDD-B4BA-CC2ABFA4E17C}" srcId="{20CCF155-EED9-4CD4-A2D2-2BD82E0C2CD5}" destId="{0E50028C-FF63-48F0-AFD0-961365E25ADE}" srcOrd="0" destOrd="0" parTransId="{98B0463C-97E8-4230-B2D1-F7DC91CAF566}" sibTransId="{AAEE5B10-26C2-40CC-860D-D03CEAD8106D}"/>
    <dgm:cxn modelId="{142ADA50-AD68-4E66-A2FF-7EFC2ECEABF2}" type="presOf" srcId="{0E50028C-FF63-48F0-AFD0-961365E25ADE}" destId="{A0AA8CFD-8F62-4CF7-820B-D383A2C0BE88}" srcOrd="0" destOrd="0" presId="urn:microsoft.com/office/officeart/2008/layout/LinedList"/>
    <dgm:cxn modelId="{54D4D799-BCFE-4D7D-81AB-2B39B8519AED}" type="presOf" srcId="{1CF9D7E2-8607-453C-B8DF-0D20FFFBC45F}" destId="{5E768ADB-64BF-45C4-82BA-5052E7040409}" srcOrd="0" destOrd="0" presId="urn:microsoft.com/office/officeart/2008/layout/LinedList"/>
    <dgm:cxn modelId="{016D7C9B-BB40-4A40-A997-EDBDEAD48D9C}" type="presOf" srcId="{9826EEC3-3C6E-4DEE-83E8-ACA462ADC4E9}" destId="{FB2E103F-8B83-4B5C-B5C8-B0940241BF7B}" srcOrd="0" destOrd="0" presId="urn:microsoft.com/office/officeart/2008/layout/LinedList"/>
    <dgm:cxn modelId="{D885C6FD-A825-4040-8311-159C0A7E6A9F}" srcId="{20CCF155-EED9-4CD4-A2D2-2BD82E0C2CD5}" destId="{1CF9D7E2-8607-453C-B8DF-0D20FFFBC45F}" srcOrd="1" destOrd="0" parTransId="{47970297-ABE6-4AD4-907C-AC4FBB400B4E}" sibTransId="{AA10098D-148B-4FAA-A0BC-B816674FD275}"/>
    <dgm:cxn modelId="{8AEEA1FF-1CD3-421D-9238-B06E9C2EE28D}" srcId="{20CCF155-EED9-4CD4-A2D2-2BD82E0C2CD5}" destId="{9826EEC3-3C6E-4DEE-83E8-ACA462ADC4E9}" srcOrd="2" destOrd="0" parTransId="{2B249FDC-B49D-48F4-B65C-24950578227C}" sibTransId="{2AFCE3EE-E99C-40D2-84B3-7633828C4E4D}"/>
    <dgm:cxn modelId="{EB4FB815-C04A-45B6-9F2F-5E8B2F2B31AC}" type="presParOf" srcId="{3E001CC7-E944-44B3-B3D6-F493F5216CDB}" destId="{FFF48EA8-CADA-4F83-AA47-95BA2DFDF3D8}" srcOrd="0" destOrd="0" presId="urn:microsoft.com/office/officeart/2008/layout/LinedList"/>
    <dgm:cxn modelId="{0EFCE3BB-6437-4851-981D-6AC467B3FB22}" type="presParOf" srcId="{3E001CC7-E944-44B3-B3D6-F493F5216CDB}" destId="{EABA4709-7C1B-4E2B-B17D-585303BD26FC}" srcOrd="1" destOrd="0" presId="urn:microsoft.com/office/officeart/2008/layout/LinedList"/>
    <dgm:cxn modelId="{C4AAEEA3-DE48-4B77-9CDE-8099F99C21CD}" type="presParOf" srcId="{EABA4709-7C1B-4E2B-B17D-585303BD26FC}" destId="{A0AA8CFD-8F62-4CF7-820B-D383A2C0BE88}" srcOrd="0" destOrd="0" presId="urn:microsoft.com/office/officeart/2008/layout/LinedList"/>
    <dgm:cxn modelId="{988E031F-72A4-490F-B6D9-F32038AEE659}" type="presParOf" srcId="{EABA4709-7C1B-4E2B-B17D-585303BD26FC}" destId="{6CF2EB7E-A097-4042-86D1-04D5B19FEFAC}" srcOrd="1" destOrd="0" presId="urn:microsoft.com/office/officeart/2008/layout/LinedList"/>
    <dgm:cxn modelId="{A8686403-E7CE-4817-BF27-8D7805CBF925}" type="presParOf" srcId="{3E001CC7-E944-44B3-B3D6-F493F5216CDB}" destId="{68434F19-D93F-4F0C-A0BE-735064CA20BA}" srcOrd="2" destOrd="0" presId="urn:microsoft.com/office/officeart/2008/layout/LinedList"/>
    <dgm:cxn modelId="{F8932DA4-E5D3-4936-BCE3-21489A870170}" type="presParOf" srcId="{3E001CC7-E944-44B3-B3D6-F493F5216CDB}" destId="{5D1A8B78-1F7D-4084-BA03-4DA2542DA49B}" srcOrd="3" destOrd="0" presId="urn:microsoft.com/office/officeart/2008/layout/LinedList"/>
    <dgm:cxn modelId="{97952B92-44E9-49B8-9CBB-2872A88BE707}" type="presParOf" srcId="{5D1A8B78-1F7D-4084-BA03-4DA2542DA49B}" destId="{5E768ADB-64BF-45C4-82BA-5052E7040409}" srcOrd="0" destOrd="0" presId="urn:microsoft.com/office/officeart/2008/layout/LinedList"/>
    <dgm:cxn modelId="{ED7FF183-CA72-462A-9792-DDF0166E8EF0}" type="presParOf" srcId="{5D1A8B78-1F7D-4084-BA03-4DA2542DA49B}" destId="{920F2C4D-EFCB-4F9F-9F34-B0F2BE138757}" srcOrd="1" destOrd="0" presId="urn:microsoft.com/office/officeart/2008/layout/LinedList"/>
    <dgm:cxn modelId="{1ECE046A-6514-4D41-B4EC-2D0F9DD88229}" type="presParOf" srcId="{3E001CC7-E944-44B3-B3D6-F493F5216CDB}" destId="{9937FED0-4C2C-4928-8447-A03B3F950535}" srcOrd="4" destOrd="0" presId="urn:microsoft.com/office/officeart/2008/layout/LinedList"/>
    <dgm:cxn modelId="{AD935E7A-AB53-4852-8399-C630739165A1}" type="presParOf" srcId="{3E001CC7-E944-44B3-B3D6-F493F5216CDB}" destId="{602D6151-DE85-4233-8186-6BE19476388C}" srcOrd="5" destOrd="0" presId="urn:microsoft.com/office/officeart/2008/layout/LinedList"/>
    <dgm:cxn modelId="{075F73F6-A5A0-4917-A73C-4281D9B029D8}" type="presParOf" srcId="{602D6151-DE85-4233-8186-6BE19476388C}" destId="{FB2E103F-8B83-4B5C-B5C8-B0940241BF7B}" srcOrd="0" destOrd="0" presId="urn:microsoft.com/office/officeart/2008/layout/LinedList"/>
    <dgm:cxn modelId="{93FFF6A4-B70F-40A0-B97B-4A38DE11FAC0}" type="presParOf" srcId="{602D6151-DE85-4233-8186-6BE19476388C}" destId="{D1B5EB32-3B63-4356-9E04-519697217B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4EEE78-6F5C-4570-9DF7-E3F44963A01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5A8675B0-B007-4F60-8E15-D113DFA4F826}">
      <dgm:prSet phldrT="[Texto]" phldr="0"/>
      <dgm:spPr/>
      <dgm:t>
        <a:bodyPr/>
        <a:lstStyle/>
        <a:p>
          <a:r>
            <a:rPr lang="pt-BR" dirty="0">
              <a:latin typeface="Gill Sans MT" panose="020B0502020104020203"/>
            </a:rPr>
            <a:t>Fonte de dados</a:t>
          </a:r>
          <a:endParaRPr lang="pt-BR" dirty="0"/>
        </a:p>
      </dgm:t>
    </dgm:pt>
    <dgm:pt modelId="{51F8D4AE-C052-453C-AB32-E6F47E486CF4}" type="parTrans" cxnId="{19B5C31E-AC45-4C90-AE59-9DFBC648CC4A}">
      <dgm:prSet/>
      <dgm:spPr/>
      <dgm:t>
        <a:bodyPr/>
        <a:lstStyle/>
        <a:p>
          <a:endParaRPr lang="pt-BR"/>
        </a:p>
      </dgm:t>
    </dgm:pt>
    <dgm:pt modelId="{B4937D77-1317-4C60-934F-D4BFE86BE15A}" type="sibTrans" cxnId="{19B5C31E-AC45-4C90-AE59-9DFBC648CC4A}">
      <dgm:prSet/>
      <dgm:spPr/>
      <dgm:t>
        <a:bodyPr/>
        <a:lstStyle/>
        <a:p>
          <a:endParaRPr lang="pt-BR"/>
        </a:p>
      </dgm:t>
    </dgm:pt>
    <dgm:pt modelId="{788A5F0D-C0E2-4D81-BDEC-4BB7A4513574}">
      <dgm:prSet phldrT="[Texto]" phldr="0"/>
      <dgm:spPr/>
      <dgm:t>
        <a:bodyPr/>
        <a:lstStyle/>
        <a:p>
          <a:r>
            <a:rPr lang="pt-BR" dirty="0">
              <a:latin typeface="Gill Sans MT" panose="020B0502020104020203"/>
            </a:rPr>
            <a:t>Bancos</a:t>
          </a:r>
          <a:r>
            <a:rPr lang="pt-BR" dirty="0"/>
            <a:t> de dados relacionais</a:t>
          </a:r>
          <a:r>
            <a:rPr lang="pt-BR" dirty="0">
              <a:latin typeface="Gill Sans MT" panose="020B0502020104020203"/>
            </a:rPr>
            <a:t>, dispositivos </a:t>
          </a:r>
          <a:r>
            <a:rPr lang="pt-BR" dirty="0" err="1">
              <a:latin typeface="Gill Sans MT" panose="020B0502020104020203"/>
            </a:rPr>
            <a:t>IoT</a:t>
          </a:r>
          <a:r>
            <a:rPr lang="pt-BR" dirty="0">
              <a:latin typeface="Gill Sans MT" panose="020B0502020104020203"/>
            </a:rPr>
            <a:t>, arquivos de log de servidor Web</a:t>
          </a:r>
          <a:endParaRPr lang="pt-BR" dirty="0"/>
        </a:p>
      </dgm:t>
    </dgm:pt>
    <dgm:pt modelId="{4CBD8E57-B434-41A3-A11A-1821DD6A860C}" type="parTrans" cxnId="{143D36EC-B3FE-4EE8-AD7D-80423B04CFD3}">
      <dgm:prSet/>
      <dgm:spPr/>
      <dgm:t>
        <a:bodyPr/>
        <a:lstStyle/>
        <a:p>
          <a:endParaRPr lang="pt-BR"/>
        </a:p>
      </dgm:t>
    </dgm:pt>
    <dgm:pt modelId="{4CF317E5-2DBC-4268-B2FC-1AA925156F70}" type="sibTrans" cxnId="{143D36EC-B3FE-4EE8-AD7D-80423B04CFD3}">
      <dgm:prSet/>
      <dgm:spPr/>
      <dgm:t>
        <a:bodyPr/>
        <a:lstStyle/>
        <a:p>
          <a:endParaRPr lang="pt-BR"/>
        </a:p>
      </dgm:t>
    </dgm:pt>
    <dgm:pt modelId="{5F5429D6-F521-4416-9582-59C52AE3A3D2}">
      <dgm:prSet phldrT="[Texto]" phldr="0"/>
      <dgm:spPr/>
      <dgm:t>
        <a:bodyPr/>
        <a:lstStyle/>
        <a:p>
          <a:r>
            <a:rPr lang="pt-BR" dirty="0">
              <a:latin typeface="Gill Sans MT" panose="020B0502020104020203"/>
            </a:rPr>
            <a:t>Armazenamento de dados</a:t>
          </a:r>
          <a:endParaRPr lang="pt-BR" dirty="0"/>
        </a:p>
      </dgm:t>
    </dgm:pt>
    <dgm:pt modelId="{F85441EF-6B4A-427F-A6FC-756BF46943BD}" type="parTrans" cxnId="{A230663C-4C18-4E02-8624-E63BA46B2789}">
      <dgm:prSet/>
      <dgm:spPr/>
      <dgm:t>
        <a:bodyPr/>
        <a:lstStyle/>
        <a:p>
          <a:endParaRPr lang="pt-BR"/>
        </a:p>
      </dgm:t>
    </dgm:pt>
    <dgm:pt modelId="{D309B4FF-9925-4325-B222-1590CA081A48}" type="sibTrans" cxnId="{A230663C-4C18-4E02-8624-E63BA46B2789}">
      <dgm:prSet/>
      <dgm:spPr/>
      <dgm:t>
        <a:bodyPr/>
        <a:lstStyle/>
        <a:p>
          <a:endParaRPr lang="pt-BR"/>
        </a:p>
      </dgm:t>
    </dgm:pt>
    <dgm:pt modelId="{4D3311BB-4626-44F1-BFE0-1F492CEE7FA7}">
      <dgm:prSet phldrT="[Texto]" phldr="0"/>
      <dgm:spPr/>
      <dgm:t>
        <a:bodyPr/>
        <a:lstStyle/>
        <a:p>
          <a:r>
            <a:rPr lang="pt-BR" dirty="0">
              <a:latin typeface="Gill Sans MT" panose="020B0502020104020203"/>
            </a:rPr>
            <a:t>Data </a:t>
          </a:r>
          <a:r>
            <a:rPr lang="pt-BR" dirty="0" err="1">
              <a:latin typeface="Gill Sans MT" panose="020B0502020104020203"/>
            </a:rPr>
            <a:t>lake</a:t>
          </a:r>
          <a:r>
            <a:rPr lang="pt-BR" dirty="0">
              <a:latin typeface="Gill Sans MT" panose="020B0502020104020203"/>
            </a:rPr>
            <a:t> (ex.: </a:t>
          </a:r>
          <a:r>
            <a:rPr lang="pt-BR" dirty="0"/>
            <a:t>Azure Data Lake Store no Armazenamento do Azure</a:t>
          </a:r>
          <a:r>
            <a:rPr lang="pt-BR" dirty="0">
              <a:latin typeface="Gill Sans MT" panose="020B0502020104020203"/>
            </a:rPr>
            <a:t>)</a:t>
          </a:r>
          <a:endParaRPr lang="pt-BR" dirty="0"/>
        </a:p>
      </dgm:t>
    </dgm:pt>
    <dgm:pt modelId="{01F8C310-A6EA-48F7-8083-D72A744507A5}" type="parTrans" cxnId="{C1A80B36-A796-4381-A7BD-AE5860F74502}">
      <dgm:prSet/>
      <dgm:spPr/>
      <dgm:t>
        <a:bodyPr/>
        <a:lstStyle/>
        <a:p>
          <a:endParaRPr lang="pt-BR"/>
        </a:p>
      </dgm:t>
    </dgm:pt>
    <dgm:pt modelId="{FD3F6540-3837-40B0-8C7A-31DEAD53AFA2}" type="sibTrans" cxnId="{C1A80B36-A796-4381-A7BD-AE5860F74502}">
      <dgm:prSet/>
      <dgm:spPr/>
      <dgm:t>
        <a:bodyPr/>
        <a:lstStyle/>
        <a:p>
          <a:endParaRPr lang="pt-BR"/>
        </a:p>
      </dgm:t>
    </dgm:pt>
    <dgm:pt modelId="{5F177BE0-72CF-422B-8212-29D85C973798}">
      <dgm:prSet phldrT="[Texto]" phldr="0"/>
      <dgm:spPr/>
      <dgm:t>
        <a:bodyPr/>
        <a:lstStyle/>
        <a:p>
          <a:r>
            <a:rPr lang="pt-BR" dirty="0">
              <a:latin typeface="Gill Sans MT" panose="020B0502020104020203"/>
            </a:rPr>
            <a:t>Processamento em lote</a:t>
          </a:r>
          <a:endParaRPr lang="pt-BR" dirty="0"/>
        </a:p>
      </dgm:t>
    </dgm:pt>
    <dgm:pt modelId="{992E3362-AE0C-478D-A0E1-D97031267BF7}" type="parTrans" cxnId="{1812BAFB-47A4-4FCD-B78E-54634C241986}">
      <dgm:prSet/>
      <dgm:spPr/>
      <dgm:t>
        <a:bodyPr/>
        <a:lstStyle/>
        <a:p>
          <a:endParaRPr lang="pt-BR"/>
        </a:p>
      </dgm:t>
    </dgm:pt>
    <dgm:pt modelId="{0C9DE6DD-95E7-49EE-82B9-CEDEB06F7E5B}" type="sibTrans" cxnId="{1812BAFB-47A4-4FCD-B78E-54634C241986}">
      <dgm:prSet/>
      <dgm:spPr/>
      <dgm:t>
        <a:bodyPr/>
        <a:lstStyle/>
        <a:p>
          <a:endParaRPr lang="pt-BR"/>
        </a:p>
      </dgm:t>
    </dgm:pt>
    <dgm:pt modelId="{23BF71B6-864E-41C0-84E8-52465F2AF46A}">
      <dgm:prSet phldr="0"/>
      <dgm:spPr/>
      <dgm:t>
        <a:bodyPr/>
        <a:lstStyle/>
        <a:p>
          <a:r>
            <a:rPr lang="pt-BR" dirty="0">
              <a:latin typeface="Gill Sans MT" panose="020B0502020104020203"/>
            </a:rPr>
            <a:t>Trabalhos</a:t>
          </a:r>
          <a:r>
            <a:rPr lang="pt-BR" dirty="0"/>
            <a:t> de lote de execução longa para filtrar, agregar e preparar os dados para análise</a:t>
          </a:r>
        </a:p>
      </dgm:t>
    </dgm:pt>
    <dgm:pt modelId="{05FF9B67-4339-43F7-AB6E-CBDBF1E6C495}" type="parTrans" cxnId="{5E2DE9C8-0BDE-41F3-8FEF-1BB2B9B2CD70}">
      <dgm:prSet/>
      <dgm:spPr/>
    </dgm:pt>
    <dgm:pt modelId="{5D910142-DA8D-4349-829C-5D996D3D990B}" type="sibTrans" cxnId="{5E2DE9C8-0BDE-41F3-8FEF-1BB2B9B2CD70}">
      <dgm:prSet/>
      <dgm:spPr/>
    </dgm:pt>
    <dgm:pt modelId="{7E7731A9-3984-4D3B-9A17-148EAD060A03}">
      <dgm:prSet phldr="0"/>
      <dgm:spPr/>
      <dgm:t>
        <a:bodyPr/>
        <a:lstStyle/>
        <a:p>
          <a:pPr rtl="0"/>
          <a:r>
            <a:rPr lang="pt-BR" dirty="0">
              <a:latin typeface="Gill Sans MT" panose="020B0502020104020203"/>
            </a:rPr>
            <a:t>Ingestão de mensagens em tempo real</a:t>
          </a:r>
        </a:p>
      </dgm:t>
    </dgm:pt>
    <dgm:pt modelId="{7BAC7F23-0412-4F6E-B58C-7179CA898D01}" type="parTrans" cxnId="{000ECEF6-F1D5-4005-9385-494C217B5AC7}">
      <dgm:prSet/>
      <dgm:spPr/>
    </dgm:pt>
    <dgm:pt modelId="{C8A9C4E4-96BC-4094-8C3B-C3834E9AEA47}" type="sibTrans" cxnId="{000ECEF6-F1D5-4005-9385-494C217B5AC7}">
      <dgm:prSet/>
      <dgm:spPr/>
    </dgm:pt>
    <dgm:pt modelId="{0F4F2BA0-EA69-43EE-95C5-CF316F584F92}">
      <dgm:prSet phldr="0"/>
      <dgm:spPr/>
      <dgm:t>
        <a:bodyPr/>
        <a:lstStyle/>
        <a:p>
          <a:pPr rtl="0"/>
          <a:r>
            <a:rPr lang="pt-BR" dirty="0"/>
            <a:t>Repositório de ingestão de mensagens para atuar como buffer de mensagens e dar suporte a processamento de expansão, entrega confiável </a:t>
          </a:r>
          <a:endParaRPr lang="pt-BR" dirty="0">
            <a:latin typeface="Gill Sans MT" panose="020B0502020104020203"/>
          </a:endParaRPr>
        </a:p>
      </dgm:t>
    </dgm:pt>
    <dgm:pt modelId="{0E17BFE0-B8B5-4616-8DED-C57E876D8DE4}" type="parTrans" cxnId="{BAEAF848-813A-4028-9836-7C1BD8FD156A}">
      <dgm:prSet/>
      <dgm:spPr/>
    </dgm:pt>
    <dgm:pt modelId="{16117035-A1B8-4B24-AFE1-60BA29CA2E39}" type="sibTrans" cxnId="{BAEAF848-813A-4028-9836-7C1BD8FD156A}">
      <dgm:prSet/>
      <dgm:spPr/>
    </dgm:pt>
    <dgm:pt modelId="{63D596DE-8105-4A93-8A01-2F1403DA177E}" type="pres">
      <dgm:prSet presAssocID="{2D4EEE78-6F5C-4570-9DF7-E3F44963A01C}" presName="linear" presStyleCnt="0">
        <dgm:presLayoutVars>
          <dgm:dir/>
          <dgm:animLvl val="lvl"/>
          <dgm:resizeHandles val="exact"/>
        </dgm:presLayoutVars>
      </dgm:prSet>
      <dgm:spPr/>
    </dgm:pt>
    <dgm:pt modelId="{B18DB2ED-7AC9-4B06-9DEF-7B9A41BE1234}" type="pres">
      <dgm:prSet presAssocID="{5A8675B0-B007-4F60-8E15-D113DFA4F826}" presName="parentLin" presStyleCnt="0"/>
      <dgm:spPr/>
    </dgm:pt>
    <dgm:pt modelId="{F5A6AB2F-D4D4-4DF7-B519-7FC33CB5A18C}" type="pres">
      <dgm:prSet presAssocID="{5A8675B0-B007-4F60-8E15-D113DFA4F826}" presName="parentLeftMargin" presStyleLbl="node1" presStyleIdx="0" presStyleCnt="4"/>
      <dgm:spPr/>
    </dgm:pt>
    <dgm:pt modelId="{685111C9-B181-430E-B2CB-F2A0B906B78C}" type="pres">
      <dgm:prSet presAssocID="{5A8675B0-B007-4F60-8E15-D113DFA4F8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978E68-3416-47F4-97C2-98369D73DC19}" type="pres">
      <dgm:prSet presAssocID="{5A8675B0-B007-4F60-8E15-D113DFA4F826}" presName="negativeSpace" presStyleCnt="0"/>
      <dgm:spPr/>
    </dgm:pt>
    <dgm:pt modelId="{7703EC3F-7E09-40C0-83B2-08155582986E}" type="pres">
      <dgm:prSet presAssocID="{5A8675B0-B007-4F60-8E15-D113DFA4F826}" presName="childText" presStyleLbl="conFgAcc1" presStyleIdx="0" presStyleCnt="4">
        <dgm:presLayoutVars>
          <dgm:bulletEnabled val="1"/>
        </dgm:presLayoutVars>
      </dgm:prSet>
      <dgm:spPr/>
    </dgm:pt>
    <dgm:pt modelId="{00D0276D-433C-4F4E-B080-6F085C26508B}" type="pres">
      <dgm:prSet presAssocID="{B4937D77-1317-4C60-934F-D4BFE86BE15A}" presName="spaceBetweenRectangles" presStyleCnt="0"/>
      <dgm:spPr/>
    </dgm:pt>
    <dgm:pt modelId="{782F4A41-A5D6-45BA-B3EE-80EF457A4AED}" type="pres">
      <dgm:prSet presAssocID="{5F5429D6-F521-4416-9582-59C52AE3A3D2}" presName="parentLin" presStyleCnt="0"/>
      <dgm:spPr/>
    </dgm:pt>
    <dgm:pt modelId="{C70D7B1A-06AB-46DC-8E49-C499294FF0B8}" type="pres">
      <dgm:prSet presAssocID="{5F5429D6-F521-4416-9582-59C52AE3A3D2}" presName="parentLeftMargin" presStyleLbl="node1" presStyleIdx="0" presStyleCnt="4"/>
      <dgm:spPr/>
    </dgm:pt>
    <dgm:pt modelId="{D89F59E7-2894-45C2-8A43-8E4CA9072735}" type="pres">
      <dgm:prSet presAssocID="{5F5429D6-F521-4416-9582-59C52AE3A3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FE8187-39C4-4386-A3D5-B0DE1ACB7C22}" type="pres">
      <dgm:prSet presAssocID="{5F5429D6-F521-4416-9582-59C52AE3A3D2}" presName="negativeSpace" presStyleCnt="0"/>
      <dgm:spPr/>
    </dgm:pt>
    <dgm:pt modelId="{76FFB5ED-C8D0-4A68-92FA-B22DDDB67AD9}" type="pres">
      <dgm:prSet presAssocID="{5F5429D6-F521-4416-9582-59C52AE3A3D2}" presName="childText" presStyleLbl="conFgAcc1" presStyleIdx="1" presStyleCnt="4">
        <dgm:presLayoutVars>
          <dgm:bulletEnabled val="1"/>
        </dgm:presLayoutVars>
      </dgm:prSet>
      <dgm:spPr/>
    </dgm:pt>
    <dgm:pt modelId="{AE81E52F-3E7A-4EE6-9AA7-B95EB20062A6}" type="pres">
      <dgm:prSet presAssocID="{D309B4FF-9925-4325-B222-1590CA081A48}" presName="spaceBetweenRectangles" presStyleCnt="0"/>
      <dgm:spPr/>
    </dgm:pt>
    <dgm:pt modelId="{14BF8A21-94BF-46DE-B5B4-1B5BB2538AB9}" type="pres">
      <dgm:prSet presAssocID="{5F177BE0-72CF-422B-8212-29D85C973798}" presName="parentLin" presStyleCnt="0"/>
      <dgm:spPr/>
    </dgm:pt>
    <dgm:pt modelId="{3034EC39-19EC-4739-9581-5D6B7C7BF025}" type="pres">
      <dgm:prSet presAssocID="{5F177BE0-72CF-422B-8212-29D85C973798}" presName="parentLeftMargin" presStyleLbl="node1" presStyleIdx="1" presStyleCnt="4"/>
      <dgm:spPr/>
    </dgm:pt>
    <dgm:pt modelId="{0B15CA68-2223-4DA4-BFC2-A9AAED2BE6F5}" type="pres">
      <dgm:prSet presAssocID="{5F177BE0-72CF-422B-8212-29D85C9737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ABB0A5-0BB2-42E5-B457-CEF511E6397A}" type="pres">
      <dgm:prSet presAssocID="{5F177BE0-72CF-422B-8212-29D85C973798}" presName="negativeSpace" presStyleCnt="0"/>
      <dgm:spPr/>
    </dgm:pt>
    <dgm:pt modelId="{77A41409-EC7B-4211-A3ED-5D77FEA9F2B7}" type="pres">
      <dgm:prSet presAssocID="{5F177BE0-72CF-422B-8212-29D85C973798}" presName="childText" presStyleLbl="conFgAcc1" presStyleIdx="2" presStyleCnt="4">
        <dgm:presLayoutVars>
          <dgm:bulletEnabled val="1"/>
        </dgm:presLayoutVars>
      </dgm:prSet>
      <dgm:spPr/>
    </dgm:pt>
    <dgm:pt modelId="{0EA3F533-22D4-4AE5-A4EC-4CEE40FFCA36}" type="pres">
      <dgm:prSet presAssocID="{0C9DE6DD-95E7-49EE-82B9-CEDEB06F7E5B}" presName="spaceBetweenRectangles" presStyleCnt="0"/>
      <dgm:spPr/>
    </dgm:pt>
    <dgm:pt modelId="{455233F0-E250-49DE-8F8E-2391AA28217C}" type="pres">
      <dgm:prSet presAssocID="{7E7731A9-3984-4D3B-9A17-148EAD060A03}" presName="parentLin" presStyleCnt="0"/>
      <dgm:spPr/>
    </dgm:pt>
    <dgm:pt modelId="{0D6AB09E-C54D-4FA5-97F2-8D2D3EE70917}" type="pres">
      <dgm:prSet presAssocID="{7E7731A9-3984-4D3B-9A17-148EAD060A03}" presName="parentLeftMargin" presStyleLbl="node1" presStyleIdx="2" presStyleCnt="4"/>
      <dgm:spPr/>
    </dgm:pt>
    <dgm:pt modelId="{CF55B850-D569-4C8E-B2B5-6C26D51D8B81}" type="pres">
      <dgm:prSet presAssocID="{7E7731A9-3984-4D3B-9A17-148EAD060A0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4109DDB-0F7D-4E1D-81EA-7144BC30596C}" type="pres">
      <dgm:prSet presAssocID="{7E7731A9-3984-4D3B-9A17-148EAD060A03}" presName="negativeSpace" presStyleCnt="0"/>
      <dgm:spPr/>
    </dgm:pt>
    <dgm:pt modelId="{ECEBC691-23D7-4817-8AB7-E319388EF84D}" type="pres">
      <dgm:prSet presAssocID="{7E7731A9-3984-4D3B-9A17-148EAD060A0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539A05-A641-4831-BBB3-EA03CD023B85}" type="presOf" srcId="{2D4EEE78-6F5C-4570-9DF7-E3F44963A01C}" destId="{63D596DE-8105-4A93-8A01-2F1403DA177E}" srcOrd="0" destOrd="0" presId="urn:microsoft.com/office/officeart/2005/8/layout/list1"/>
    <dgm:cxn modelId="{19B5C31E-AC45-4C90-AE59-9DFBC648CC4A}" srcId="{2D4EEE78-6F5C-4570-9DF7-E3F44963A01C}" destId="{5A8675B0-B007-4F60-8E15-D113DFA4F826}" srcOrd="0" destOrd="0" parTransId="{51F8D4AE-C052-453C-AB32-E6F47E486CF4}" sibTransId="{B4937D77-1317-4C60-934F-D4BFE86BE15A}"/>
    <dgm:cxn modelId="{0B8AAA25-FE3A-464C-890F-07E6B6B2BAFB}" type="presOf" srcId="{0F4F2BA0-EA69-43EE-95C5-CF316F584F92}" destId="{ECEBC691-23D7-4817-8AB7-E319388EF84D}" srcOrd="0" destOrd="0" presId="urn:microsoft.com/office/officeart/2005/8/layout/list1"/>
    <dgm:cxn modelId="{C53A4329-29B9-4BBF-A6C4-6E29E54555D7}" type="presOf" srcId="{5F177BE0-72CF-422B-8212-29D85C973798}" destId="{3034EC39-19EC-4739-9581-5D6B7C7BF025}" srcOrd="0" destOrd="0" presId="urn:microsoft.com/office/officeart/2005/8/layout/list1"/>
    <dgm:cxn modelId="{C1A80B36-A796-4381-A7BD-AE5860F74502}" srcId="{5F5429D6-F521-4416-9582-59C52AE3A3D2}" destId="{4D3311BB-4626-44F1-BFE0-1F492CEE7FA7}" srcOrd="0" destOrd="0" parTransId="{01F8C310-A6EA-48F7-8083-D72A744507A5}" sibTransId="{FD3F6540-3837-40B0-8C7A-31DEAD53AFA2}"/>
    <dgm:cxn modelId="{A230663C-4C18-4E02-8624-E63BA46B2789}" srcId="{2D4EEE78-6F5C-4570-9DF7-E3F44963A01C}" destId="{5F5429D6-F521-4416-9582-59C52AE3A3D2}" srcOrd="1" destOrd="0" parTransId="{F85441EF-6B4A-427F-A6FC-756BF46943BD}" sibTransId="{D309B4FF-9925-4325-B222-1590CA081A48}"/>
    <dgm:cxn modelId="{DDB2415B-4E9C-4DD1-871C-F49B425F404F}" type="presOf" srcId="{5F177BE0-72CF-422B-8212-29D85C973798}" destId="{0B15CA68-2223-4DA4-BFC2-A9AAED2BE6F5}" srcOrd="1" destOrd="0" presId="urn:microsoft.com/office/officeart/2005/8/layout/list1"/>
    <dgm:cxn modelId="{BAEAF848-813A-4028-9836-7C1BD8FD156A}" srcId="{7E7731A9-3984-4D3B-9A17-148EAD060A03}" destId="{0F4F2BA0-EA69-43EE-95C5-CF316F584F92}" srcOrd="0" destOrd="0" parTransId="{0E17BFE0-B8B5-4616-8DED-C57E876D8DE4}" sibTransId="{16117035-A1B8-4B24-AFE1-60BA29CA2E39}"/>
    <dgm:cxn modelId="{9C8C9D4E-656B-40EC-9FDB-C332F67E4411}" type="presOf" srcId="{23BF71B6-864E-41C0-84E8-52465F2AF46A}" destId="{77A41409-EC7B-4211-A3ED-5D77FEA9F2B7}" srcOrd="0" destOrd="0" presId="urn:microsoft.com/office/officeart/2005/8/layout/list1"/>
    <dgm:cxn modelId="{20FFEB71-7A09-4A09-B945-EE0A92C0B515}" type="presOf" srcId="{5F5429D6-F521-4416-9582-59C52AE3A3D2}" destId="{C70D7B1A-06AB-46DC-8E49-C499294FF0B8}" srcOrd="0" destOrd="0" presId="urn:microsoft.com/office/officeart/2005/8/layout/list1"/>
    <dgm:cxn modelId="{60D1D2C1-E1DB-48C3-9FEB-CDB3DDE520CF}" type="presOf" srcId="{5A8675B0-B007-4F60-8E15-D113DFA4F826}" destId="{F5A6AB2F-D4D4-4DF7-B519-7FC33CB5A18C}" srcOrd="0" destOrd="0" presId="urn:microsoft.com/office/officeart/2005/8/layout/list1"/>
    <dgm:cxn modelId="{5E2DE9C8-0BDE-41F3-8FEF-1BB2B9B2CD70}" srcId="{5F177BE0-72CF-422B-8212-29D85C973798}" destId="{23BF71B6-864E-41C0-84E8-52465F2AF46A}" srcOrd="0" destOrd="0" parTransId="{05FF9B67-4339-43F7-AB6E-CBDBF1E6C495}" sibTransId="{5D910142-DA8D-4349-829C-5D996D3D990B}"/>
    <dgm:cxn modelId="{C6E61DDA-028A-46A7-B480-FEDC958C617D}" type="presOf" srcId="{5F5429D6-F521-4416-9582-59C52AE3A3D2}" destId="{D89F59E7-2894-45C2-8A43-8E4CA9072735}" srcOrd="1" destOrd="0" presId="urn:microsoft.com/office/officeart/2005/8/layout/list1"/>
    <dgm:cxn modelId="{E9E08ADB-E0A2-45DF-B705-A5A7E1686DB5}" type="presOf" srcId="{7E7731A9-3984-4D3B-9A17-148EAD060A03}" destId="{CF55B850-D569-4C8E-B2B5-6C26D51D8B81}" srcOrd="1" destOrd="0" presId="urn:microsoft.com/office/officeart/2005/8/layout/list1"/>
    <dgm:cxn modelId="{FFA9CFE5-A71B-49FB-9236-D7EF9F45B918}" type="presOf" srcId="{5A8675B0-B007-4F60-8E15-D113DFA4F826}" destId="{685111C9-B181-430E-B2CB-F2A0B906B78C}" srcOrd="1" destOrd="0" presId="urn:microsoft.com/office/officeart/2005/8/layout/list1"/>
    <dgm:cxn modelId="{76EDAFEB-C7A6-4BE4-82BD-9309F3D13BFC}" type="presOf" srcId="{4D3311BB-4626-44F1-BFE0-1F492CEE7FA7}" destId="{76FFB5ED-C8D0-4A68-92FA-B22DDDB67AD9}" srcOrd="0" destOrd="0" presId="urn:microsoft.com/office/officeart/2005/8/layout/list1"/>
    <dgm:cxn modelId="{143D36EC-B3FE-4EE8-AD7D-80423B04CFD3}" srcId="{5A8675B0-B007-4F60-8E15-D113DFA4F826}" destId="{788A5F0D-C0E2-4D81-BDEC-4BB7A4513574}" srcOrd="0" destOrd="0" parTransId="{4CBD8E57-B434-41A3-A11A-1821DD6A860C}" sibTransId="{4CF317E5-2DBC-4268-B2FC-1AA925156F70}"/>
    <dgm:cxn modelId="{BFA64CED-D806-4F76-9D49-DE34535E4FD2}" type="presOf" srcId="{7E7731A9-3984-4D3B-9A17-148EAD060A03}" destId="{0D6AB09E-C54D-4FA5-97F2-8D2D3EE70917}" srcOrd="0" destOrd="0" presId="urn:microsoft.com/office/officeart/2005/8/layout/list1"/>
    <dgm:cxn modelId="{000ECEF6-F1D5-4005-9385-494C217B5AC7}" srcId="{2D4EEE78-6F5C-4570-9DF7-E3F44963A01C}" destId="{7E7731A9-3984-4D3B-9A17-148EAD060A03}" srcOrd="3" destOrd="0" parTransId="{7BAC7F23-0412-4F6E-B58C-7179CA898D01}" sibTransId="{C8A9C4E4-96BC-4094-8C3B-C3834E9AEA47}"/>
    <dgm:cxn modelId="{1812BAFB-47A4-4FCD-B78E-54634C241986}" srcId="{2D4EEE78-6F5C-4570-9DF7-E3F44963A01C}" destId="{5F177BE0-72CF-422B-8212-29D85C973798}" srcOrd="2" destOrd="0" parTransId="{992E3362-AE0C-478D-A0E1-D97031267BF7}" sibTransId="{0C9DE6DD-95E7-49EE-82B9-CEDEB06F7E5B}"/>
    <dgm:cxn modelId="{3AECD8FD-B4E3-477E-BA6F-A1843BEAB17C}" type="presOf" srcId="{788A5F0D-C0E2-4D81-BDEC-4BB7A4513574}" destId="{7703EC3F-7E09-40C0-83B2-08155582986E}" srcOrd="0" destOrd="0" presId="urn:microsoft.com/office/officeart/2005/8/layout/list1"/>
    <dgm:cxn modelId="{EC1A0EBE-2C45-4AC7-A9E5-560F5A42A643}" type="presParOf" srcId="{63D596DE-8105-4A93-8A01-2F1403DA177E}" destId="{B18DB2ED-7AC9-4B06-9DEF-7B9A41BE1234}" srcOrd="0" destOrd="0" presId="urn:microsoft.com/office/officeart/2005/8/layout/list1"/>
    <dgm:cxn modelId="{42FA2994-4BEB-45C1-8E1E-AD5F92033041}" type="presParOf" srcId="{B18DB2ED-7AC9-4B06-9DEF-7B9A41BE1234}" destId="{F5A6AB2F-D4D4-4DF7-B519-7FC33CB5A18C}" srcOrd="0" destOrd="0" presId="urn:microsoft.com/office/officeart/2005/8/layout/list1"/>
    <dgm:cxn modelId="{0E9B13E2-DFFE-4197-BB20-C8FB3551BF67}" type="presParOf" srcId="{B18DB2ED-7AC9-4B06-9DEF-7B9A41BE1234}" destId="{685111C9-B181-430E-B2CB-F2A0B906B78C}" srcOrd="1" destOrd="0" presId="urn:microsoft.com/office/officeart/2005/8/layout/list1"/>
    <dgm:cxn modelId="{6CB81797-F3FD-4F6E-9ED5-F45003540A90}" type="presParOf" srcId="{63D596DE-8105-4A93-8A01-2F1403DA177E}" destId="{48978E68-3416-47F4-97C2-98369D73DC19}" srcOrd="1" destOrd="0" presId="urn:microsoft.com/office/officeart/2005/8/layout/list1"/>
    <dgm:cxn modelId="{7FAD9F1F-F4F8-48C8-A47A-DE904FE55CC1}" type="presParOf" srcId="{63D596DE-8105-4A93-8A01-2F1403DA177E}" destId="{7703EC3F-7E09-40C0-83B2-08155582986E}" srcOrd="2" destOrd="0" presId="urn:microsoft.com/office/officeart/2005/8/layout/list1"/>
    <dgm:cxn modelId="{B062483F-74B4-42CF-8B4A-2F502968AA28}" type="presParOf" srcId="{63D596DE-8105-4A93-8A01-2F1403DA177E}" destId="{00D0276D-433C-4F4E-B080-6F085C26508B}" srcOrd="3" destOrd="0" presId="urn:microsoft.com/office/officeart/2005/8/layout/list1"/>
    <dgm:cxn modelId="{FA763301-2644-4B17-9443-8DC6227F5340}" type="presParOf" srcId="{63D596DE-8105-4A93-8A01-2F1403DA177E}" destId="{782F4A41-A5D6-45BA-B3EE-80EF457A4AED}" srcOrd="4" destOrd="0" presId="urn:microsoft.com/office/officeart/2005/8/layout/list1"/>
    <dgm:cxn modelId="{A11B6981-CEB7-4C24-9EB5-624C79CA4C5D}" type="presParOf" srcId="{782F4A41-A5D6-45BA-B3EE-80EF457A4AED}" destId="{C70D7B1A-06AB-46DC-8E49-C499294FF0B8}" srcOrd="0" destOrd="0" presId="urn:microsoft.com/office/officeart/2005/8/layout/list1"/>
    <dgm:cxn modelId="{9F230348-5BA2-4056-B9E4-7313ACF50CA5}" type="presParOf" srcId="{782F4A41-A5D6-45BA-B3EE-80EF457A4AED}" destId="{D89F59E7-2894-45C2-8A43-8E4CA9072735}" srcOrd="1" destOrd="0" presId="urn:microsoft.com/office/officeart/2005/8/layout/list1"/>
    <dgm:cxn modelId="{E49F3E46-02DD-429B-A248-3841FC9894D9}" type="presParOf" srcId="{63D596DE-8105-4A93-8A01-2F1403DA177E}" destId="{5CFE8187-39C4-4386-A3D5-B0DE1ACB7C22}" srcOrd="5" destOrd="0" presId="urn:microsoft.com/office/officeart/2005/8/layout/list1"/>
    <dgm:cxn modelId="{BD753F4A-6453-44CF-8D7B-5644FF21616C}" type="presParOf" srcId="{63D596DE-8105-4A93-8A01-2F1403DA177E}" destId="{76FFB5ED-C8D0-4A68-92FA-B22DDDB67AD9}" srcOrd="6" destOrd="0" presId="urn:microsoft.com/office/officeart/2005/8/layout/list1"/>
    <dgm:cxn modelId="{73E77E50-899A-41AC-BCB1-C26E7AAF3F59}" type="presParOf" srcId="{63D596DE-8105-4A93-8A01-2F1403DA177E}" destId="{AE81E52F-3E7A-4EE6-9AA7-B95EB20062A6}" srcOrd="7" destOrd="0" presId="urn:microsoft.com/office/officeart/2005/8/layout/list1"/>
    <dgm:cxn modelId="{79C17338-C384-4875-BDF1-66EB58002E3F}" type="presParOf" srcId="{63D596DE-8105-4A93-8A01-2F1403DA177E}" destId="{14BF8A21-94BF-46DE-B5B4-1B5BB2538AB9}" srcOrd="8" destOrd="0" presId="urn:microsoft.com/office/officeart/2005/8/layout/list1"/>
    <dgm:cxn modelId="{68D57F5A-E5F2-4289-AFDD-04D95CFEA908}" type="presParOf" srcId="{14BF8A21-94BF-46DE-B5B4-1B5BB2538AB9}" destId="{3034EC39-19EC-4739-9581-5D6B7C7BF025}" srcOrd="0" destOrd="0" presId="urn:microsoft.com/office/officeart/2005/8/layout/list1"/>
    <dgm:cxn modelId="{7157BA7D-BE85-4F1E-992D-A6C5FEA15806}" type="presParOf" srcId="{14BF8A21-94BF-46DE-B5B4-1B5BB2538AB9}" destId="{0B15CA68-2223-4DA4-BFC2-A9AAED2BE6F5}" srcOrd="1" destOrd="0" presId="urn:microsoft.com/office/officeart/2005/8/layout/list1"/>
    <dgm:cxn modelId="{C7F4AF12-2ACB-4C91-B9BB-B0E8F55BD2E6}" type="presParOf" srcId="{63D596DE-8105-4A93-8A01-2F1403DA177E}" destId="{53ABB0A5-0BB2-42E5-B457-CEF511E6397A}" srcOrd="9" destOrd="0" presId="urn:microsoft.com/office/officeart/2005/8/layout/list1"/>
    <dgm:cxn modelId="{B1F2D0A8-0883-4637-BB5C-4F753F3BC783}" type="presParOf" srcId="{63D596DE-8105-4A93-8A01-2F1403DA177E}" destId="{77A41409-EC7B-4211-A3ED-5D77FEA9F2B7}" srcOrd="10" destOrd="0" presId="urn:microsoft.com/office/officeart/2005/8/layout/list1"/>
    <dgm:cxn modelId="{1BBB573E-E7DB-4ACF-BFAD-8D30E23EFC04}" type="presParOf" srcId="{63D596DE-8105-4A93-8A01-2F1403DA177E}" destId="{0EA3F533-22D4-4AE5-A4EC-4CEE40FFCA36}" srcOrd="11" destOrd="0" presId="urn:microsoft.com/office/officeart/2005/8/layout/list1"/>
    <dgm:cxn modelId="{E3D80B0A-97BA-421D-85E2-2737A2E52E13}" type="presParOf" srcId="{63D596DE-8105-4A93-8A01-2F1403DA177E}" destId="{455233F0-E250-49DE-8F8E-2391AA28217C}" srcOrd="12" destOrd="0" presId="urn:microsoft.com/office/officeart/2005/8/layout/list1"/>
    <dgm:cxn modelId="{56FCE06B-BCF3-4C22-A443-1A428B9B2E3B}" type="presParOf" srcId="{455233F0-E250-49DE-8F8E-2391AA28217C}" destId="{0D6AB09E-C54D-4FA5-97F2-8D2D3EE70917}" srcOrd="0" destOrd="0" presId="urn:microsoft.com/office/officeart/2005/8/layout/list1"/>
    <dgm:cxn modelId="{BFAABF85-3400-4464-82F2-D7994D37CDA0}" type="presParOf" srcId="{455233F0-E250-49DE-8F8E-2391AA28217C}" destId="{CF55B850-D569-4C8E-B2B5-6C26D51D8B81}" srcOrd="1" destOrd="0" presId="urn:microsoft.com/office/officeart/2005/8/layout/list1"/>
    <dgm:cxn modelId="{BAC671E3-EEA4-4487-8FDC-AD57F9930C46}" type="presParOf" srcId="{63D596DE-8105-4A93-8A01-2F1403DA177E}" destId="{34109DDB-0F7D-4E1D-81EA-7144BC30596C}" srcOrd="13" destOrd="0" presId="urn:microsoft.com/office/officeart/2005/8/layout/list1"/>
    <dgm:cxn modelId="{323262D8-6297-4CE5-BA95-9843AB9F3A7A}" type="presParOf" srcId="{63D596DE-8105-4A93-8A01-2F1403DA177E}" destId="{ECEBC691-23D7-4817-8AB7-E319388EF84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4EEE78-6F5C-4570-9DF7-E3F44963A01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23BF71B6-864E-41C0-84E8-52465F2AF46A}">
      <dgm:prSet phldr="0"/>
      <dgm:spPr/>
      <dgm:t>
        <a:bodyPr/>
        <a:lstStyle/>
        <a:p>
          <a:pPr rtl="0"/>
          <a:r>
            <a:rPr lang="pt-BR" dirty="0">
              <a:latin typeface="Gill Sans MT" panose="020B0502020104020203"/>
            </a:rPr>
            <a:t>Data Warehouse</a:t>
          </a:r>
          <a:endParaRPr lang="pt-BR" dirty="0"/>
        </a:p>
      </dgm:t>
    </dgm:pt>
    <dgm:pt modelId="{05FF9B67-4339-43F7-AB6E-CBDBF1E6C495}" type="parTrans" cxnId="{5E2DE9C8-0BDE-41F3-8FEF-1BB2B9B2CD70}">
      <dgm:prSet/>
      <dgm:spPr/>
    </dgm:pt>
    <dgm:pt modelId="{5D910142-DA8D-4349-829C-5D996D3D990B}" type="sibTrans" cxnId="{5E2DE9C8-0BDE-41F3-8FEF-1BB2B9B2CD70}">
      <dgm:prSet/>
      <dgm:spPr/>
    </dgm:pt>
    <dgm:pt modelId="{1BF0E42A-3015-4ABC-97DC-9687688A30E5}">
      <dgm:prSet phldr="0"/>
      <dgm:spPr/>
      <dgm:t>
        <a:bodyPr/>
        <a:lstStyle/>
        <a:p>
          <a:pPr rtl="0"/>
          <a:r>
            <a:rPr lang="pt-BR" dirty="0">
              <a:latin typeface="Gill Sans MT" panose="020B0502020104020203"/>
            </a:rPr>
            <a:t>Armazenamento de dados analíticos</a:t>
          </a:r>
        </a:p>
      </dgm:t>
    </dgm:pt>
    <dgm:pt modelId="{AF412E37-710E-423D-9402-0343E5EB1912}" type="parTrans" cxnId="{C3ECF433-DD14-4FDC-8380-614D8A051E96}">
      <dgm:prSet/>
      <dgm:spPr/>
    </dgm:pt>
    <dgm:pt modelId="{327F9685-CB84-4A48-AB1E-8190CD9278FA}" type="sibTrans" cxnId="{C3ECF433-DD14-4FDC-8380-614D8A051E96}">
      <dgm:prSet/>
      <dgm:spPr/>
    </dgm:pt>
    <dgm:pt modelId="{BA2D7A18-8965-402D-B90C-2AC937DBBE6F}">
      <dgm:prSet phldr="0"/>
      <dgm:spPr/>
      <dgm:t>
        <a:bodyPr/>
        <a:lstStyle/>
        <a:p>
          <a:pPr rtl="0"/>
          <a:r>
            <a:rPr lang="pt-BR" dirty="0"/>
            <a:t>Processamento de fluxo</a:t>
          </a:r>
          <a:endParaRPr lang="en-US" dirty="0"/>
        </a:p>
      </dgm:t>
    </dgm:pt>
    <dgm:pt modelId="{D8FA83AC-588A-4CDD-8896-3E58A937CE52}" type="parTrans" cxnId="{20AE1A6E-63C9-4EFF-9F88-D139DB85F723}">
      <dgm:prSet/>
      <dgm:spPr/>
    </dgm:pt>
    <dgm:pt modelId="{EECBA88F-8C45-4D38-8141-C4F678851B7E}" type="sibTrans" cxnId="{20AE1A6E-63C9-4EFF-9F88-D139DB85F723}">
      <dgm:prSet/>
      <dgm:spPr/>
    </dgm:pt>
    <dgm:pt modelId="{1D6DDC76-7B10-40EA-82DE-C5665D4F8ADC}">
      <dgm:prSet phldr="0"/>
      <dgm:spPr/>
      <dgm:t>
        <a:bodyPr/>
        <a:lstStyle/>
        <a:p>
          <a:pPr rtl="0"/>
          <a:r>
            <a:rPr lang="pt-BR" dirty="0"/>
            <a:t>Filtrando, agregando e preparando os dados para análise</a:t>
          </a:r>
          <a:endParaRPr lang="en-US" dirty="0"/>
        </a:p>
      </dgm:t>
    </dgm:pt>
    <dgm:pt modelId="{2347910B-7BBA-4DC9-9B1A-6B08472DDC10}" type="parTrans" cxnId="{EF8B5B87-E306-445B-95C9-486C32365480}">
      <dgm:prSet/>
      <dgm:spPr/>
    </dgm:pt>
    <dgm:pt modelId="{2CEF7472-41C5-48DD-A060-401BBBC97473}" type="sibTrans" cxnId="{EF8B5B87-E306-445B-95C9-486C32365480}">
      <dgm:prSet/>
      <dgm:spPr/>
    </dgm:pt>
    <dgm:pt modelId="{13F65790-198E-44C1-BE36-4BE85CE3543D}">
      <dgm:prSet phldr="0"/>
      <dgm:spPr/>
      <dgm:t>
        <a:bodyPr/>
        <a:lstStyle/>
        <a:p>
          <a:pPr rtl="0"/>
          <a:r>
            <a:rPr lang="pt-BR" dirty="0"/>
            <a:t>Análise e relatório</a:t>
          </a:r>
          <a:endParaRPr lang="pt-BR" dirty="0">
            <a:latin typeface="Gill Sans MT" panose="020B0502020104020203"/>
          </a:endParaRPr>
        </a:p>
      </dgm:t>
    </dgm:pt>
    <dgm:pt modelId="{44A972AD-F9AC-4741-86E0-9B6217BFF05D}" type="parTrans" cxnId="{EFE48868-7B6B-45E5-A323-A40BDF456335}">
      <dgm:prSet/>
      <dgm:spPr/>
    </dgm:pt>
    <dgm:pt modelId="{4516F702-203F-4E30-9FA8-46D47D367928}" type="sibTrans" cxnId="{EFE48868-7B6B-45E5-A323-A40BDF456335}">
      <dgm:prSet/>
      <dgm:spPr/>
    </dgm:pt>
    <dgm:pt modelId="{61FA6524-1E77-4B28-A8E4-6B4C5469B432}">
      <dgm:prSet phldr="0"/>
      <dgm:spPr/>
      <dgm:t>
        <a:bodyPr/>
        <a:lstStyle/>
        <a:p>
          <a:r>
            <a:rPr lang="pt-BR" dirty="0"/>
            <a:t>Orquestração</a:t>
          </a:r>
        </a:p>
      </dgm:t>
    </dgm:pt>
    <dgm:pt modelId="{E7B33C0E-0AF4-4351-971C-68387DE904FD}" type="parTrans" cxnId="{BFA33255-D749-4E29-BC3E-F15EA16FC5F2}">
      <dgm:prSet/>
      <dgm:spPr/>
    </dgm:pt>
    <dgm:pt modelId="{3F2D32A4-E609-421A-82F9-866F83DC6F10}" type="sibTrans" cxnId="{BFA33255-D749-4E29-BC3E-F15EA16FC5F2}">
      <dgm:prSet/>
      <dgm:spPr/>
    </dgm:pt>
    <dgm:pt modelId="{CF50E186-2256-4EBF-B994-C2A83B79CF14}">
      <dgm:prSet phldr="0"/>
      <dgm:spPr/>
      <dgm:t>
        <a:bodyPr/>
        <a:lstStyle/>
        <a:p>
          <a:pPr rtl="0"/>
          <a:r>
            <a:rPr lang="pt-BR" dirty="0"/>
            <a:t>Camada de modelagem de dados (ex.: Microsoft Power BI)</a:t>
          </a:r>
          <a:endParaRPr lang="en-US" dirty="0"/>
        </a:p>
      </dgm:t>
    </dgm:pt>
    <dgm:pt modelId="{BEE4B1A6-1FDF-4A2A-BEE6-61454337D835}" type="parTrans" cxnId="{15CA9BEB-15E1-4027-B487-873B8C4B8174}">
      <dgm:prSet/>
      <dgm:spPr/>
    </dgm:pt>
    <dgm:pt modelId="{6D86E6E2-A874-4BD4-910D-6046AF851706}" type="sibTrans" cxnId="{15CA9BEB-15E1-4027-B487-873B8C4B8174}">
      <dgm:prSet/>
      <dgm:spPr/>
    </dgm:pt>
    <dgm:pt modelId="{C28BF62F-C164-4416-8E45-0CEDD3845D73}">
      <dgm:prSet phldr="0"/>
      <dgm:spPr/>
      <dgm:t>
        <a:bodyPr/>
        <a:lstStyle/>
        <a:p>
          <a:pPr rtl="0"/>
          <a:r>
            <a:rPr lang="pt-BR" dirty="0"/>
            <a:t>Automatizar os fluxos de trabalho (</a:t>
          </a:r>
          <a:r>
            <a:rPr lang="pt-BR" dirty="0" err="1"/>
            <a:t>ex</a:t>
          </a:r>
          <a:r>
            <a:rPr lang="pt-BR" dirty="0"/>
            <a:t>.:Azure Data </a:t>
          </a:r>
          <a:r>
            <a:rPr lang="pt-BR" dirty="0" err="1"/>
            <a:t>Factory</a:t>
          </a:r>
          <a:r>
            <a:rPr lang="pt-BR" dirty="0"/>
            <a:t> ou Apache </a:t>
          </a:r>
          <a:r>
            <a:rPr lang="pt-BR" dirty="0" err="1"/>
            <a:t>Oozie</a:t>
          </a:r>
          <a:r>
            <a:rPr lang="pt-BR" dirty="0"/>
            <a:t> e </a:t>
          </a:r>
          <a:r>
            <a:rPr lang="pt-BR" dirty="0" err="1"/>
            <a:t>Sqoop</a:t>
          </a:r>
          <a:r>
            <a:rPr lang="pt-BR" dirty="0"/>
            <a:t>)</a:t>
          </a:r>
          <a:endParaRPr lang="en-US" dirty="0"/>
        </a:p>
      </dgm:t>
    </dgm:pt>
    <dgm:pt modelId="{13D00F2F-C84B-47F2-9650-24D88E22CC16}" type="parTrans" cxnId="{9198B9FB-4349-420B-8708-1359E6F0DE86}">
      <dgm:prSet/>
      <dgm:spPr/>
    </dgm:pt>
    <dgm:pt modelId="{D877E044-5ACA-4892-A2F3-5DA9D699372F}" type="sibTrans" cxnId="{9198B9FB-4349-420B-8708-1359E6F0DE86}">
      <dgm:prSet/>
      <dgm:spPr/>
    </dgm:pt>
    <dgm:pt modelId="{C27444E2-2718-44B3-8184-3C7EA46315FE}" type="pres">
      <dgm:prSet presAssocID="{2D4EEE78-6F5C-4570-9DF7-E3F44963A01C}" presName="linear" presStyleCnt="0">
        <dgm:presLayoutVars>
          <dgm:dir/>
          <dgm:animLvl val="lvl"/>
          <dgm:resizeHandles val="exact"/>
        </dgm:presLayoutVars>
      </dgm:prSet>
      <dgm:spPr/>
    </dgm:pt>
    <dgm:pt modelId="{40D35AD7-179B-4200-A16F-21B8B7414F67}" type="pres">
      <dgm:prSet presAssocID="{BA2D7A18-8965-402D-B90C-2AC937DBBE6F}" presName="parentLin" presStyleCnt="0"/>
      <dgm:spPr/>
    </dgm:pt>
    <dgm:pt modelId="{807C9224-6098-4CED-AF7B-4638B031BB2E}" type="pres">
      <dgm:prSet presAssocID="{BA2D7A18-8965-402D-B90C-2AC937DBBE6F}" presName="parentLeftMargin" presStyleLbl="node1" presStyleIdx="0" presStyleCnt="4"/>
      <dgm:spPr/>
    </dgm:pt>
    <dgm:pt modelId="{3EE72E5E-2711-46C5-BEEB-2FB304742BBC}" type="pres">
      <dgm:prSet presAssocID="{BA2D7A18-8965-402D-B90C-2AC937DBBE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FD474B-5005-4EB8-916D-3B88F6A9BF23}" type="pres">
      <dgm:prSet presAssocID="{BA2D7A18-8965-402D-B90C-2AC937DBBE6F}" presName="negativeSpace" presStyleCnt="0"/>
      <dgm:spPr/>
    </dgm:pt>
    <dgm:pt modelId="{05FE22A4-A170-442E-8C1E-8937E44492B0}" type="pres">
      <dgm:prSet presAssocID="{BA2D7A18-8965-402D-B90C-2AC937DBBE6F}" presName="childText" presStyleLbl="conFgAcc1" presStyleIdx="0" presStyleCnt="4">
        <dgm:presLayoutVars>
          <dgm:bulletEnabled val="1"/>
        </dgm:presLayoutVars>
      </dgm:prSet>
      <dgm:spPr/>
    </dgm:pt>
    <dgm:pt modelId="{72CEB45A-2310-4F3F-B554-D20092293E5D}" type="pres">
      <dgm:prSet presAssocID="{EECBA88F-8C45-4D38-8141-C4F678851B7E}" presName="spaceBetweenRectangles" presStyleCnt="0"/>
      <dgm:spPr/>
    </dgm:pt>
    <dgm:pt modelId="{69F39F0E-56F1-44EB-94FB-92810B944EE8}" type="pres">
      <dgm:prSet presAssocID="{1BF0E42A-3015-4ABC-97DC-9687688A30E5}" presName="parentLin" presStyleCnt="0"/>
      <dgm:spPr/>
    </dgm:pt>
    <dgm:pt modelId="{236BEF5B-FA3D-489F-87FC-5D4411ED2381}" type="pres">
      <dgm:prSet presAssocID="{1BF0E42A-3015-4ABC-97DC-9687688A30E5}" presName="parentLeftMargin" presStyleLbl="node1" presStyleIdx="0" presStyleCnt="4"/>
      <dgm:spPr/>
    </dgm:pt>
    <dgm:pt modelId="{2842DDE7-50A9-46A5-BA65-63E5875DB5D2}" type="pres">
      <dgm:prSet presAssocID="{1BF0E42A-3015-4ABC-97DC-9687688A30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5AB3C8-09FE-4509-B3EF-AB9A004E71DC}" type="pres">
      <dgm:prSet presAssocID="{1BF0E42A-3015-4ABC-97DC-9687688A30E5}" presName="negativeSpace" presStyleCnt="0"/>
      <dgm:spPr/>
    </dgm:pt>
    <dgm:pt modelId="{35C9C699-D3D6-4E33-94AC-1B6B4495135A}" type="pres">
      <dgm:prSet presAssocID="{1BF0E42A-3015-4ABC-97DC-9687688A30E5}" presName="childText" presStyleLbl="conFgAcc1" presStyleIdx="1" presStyleCnt="4">
        <dgm:presLayoutVars>
          <dgm:bulletEnabled val="1"/>
        </dgm:presLayoutVars>
      </dgm:prSet>
      <dgm:spPr/>
    </dgm:pt>
    <dgm:pt modelId="{C23DD558-8B07-46B8-8326-C38709D66385}" type="pres">
      <dgm:prSet presAssocID="{327F9685-CB84-4A48-AB1E-8190CD9278FA}" presName="spaceBetweenRectangles" presStyleCnt="0"/>
      <dgm:spPr/>
    </dgm:pt>
    <dgm:pt modelId="{9D1BA567-3CCA-460A-9501-092ED132A130}" type="pres">
      <dgm:prSet presAssocID="{13F65790-198E-44C1-BE36-4BE85CE3543D}" presName="parentLin" presStyleCnt="0"/>
      <dgm:spPr/>
    </dgm:pt>
    <dgm:pt modelId="{7DF684BB-C6C4-4BB4-B035-AFFE65FF5E87}" type="pres">
      <dgm:prSet presAssocID="{13F65790-198E-44C1-BE36-4BE85CE3543D}" presName="parentLeftMargin" presStyleLbl="node1" presStyleIdx="1" presStyleCnt="4"/>
      <dgm:spPr/>
    </dgm:pt>
    <dgm:pt modelId="{F169223D-D80A-4692-8E69-4982BC2F2619}" type="pres">
      <dgm:prSet presAssocID="{13F65790-198E-44C1-BE36-4BE85CE354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EEA4-D487-45ED-955C-6264FBDD0151}" type="pres">
      <dgm:prSet presAssocID="{13F65790-198E-44C1-BE36-4BE85CE3543D}" presName="negativeSpace" presStyleCnt="0"/>
      <dgm:spPr/>
    </dgm:pt>
    <dgm:pt modelId="{2185029F-4CD8-4D98-BDD3-24EBE8014E87}" type="pres">
      <dgm:prSet presAssocID="{13F65790-198E-44C1-BE36-4BE85CE3543D}" presName="childText" presStyleLbl="conFgAcc1" presStyleIdx="2" presStyleCnt="4">
        <dgm:presLayoutVars>
          <dgm:bulletEnabled val="1"/>
        </dgm:presLayoutVars>
      </dgm:prSet>
      <dgm:spPr/>
    </dgm:pt>
    <dgm:pt modelId="{8CC2171B-866C-4D72-9A0F-ED08F0BD92D8}" type="pres">
      <dgm:prSet presAssocID="{4516F702-203F-4E30-9FA8-46D47D367928}" presName="spaceBetweenRectangles" presStyleCnt="0"/>
      <dgm:spPr/>
    </dgm:pt>
    <dgm:pt modelId="{F387B8EE-13E3-44D4-BB43-E35455B498EB}" type="pres">
      <dgm:prSet presAssocID="{61FA6524-1E77-4B28-A8E4-6B4C5469B432}" presName="parentLin" presStyleCnt="0"/>
      <dgm:spPr/>
    </dgm:pt>
    <dgm:pt modelId="{21DB93C9-D4D5-40E8-B90D-669C223ECCDC}" type="pres">
      <dgm:prSet presAssocID="{61FA6524-1E77-4B28-A8E4-6B4C5469B432}" presName="parentLeftMargin" presStyleLbl="node1" presStyleIdx="2" presStyleCnt="4"/>
      <dgm:spPr/>
    </dgm:pt>
    <dgm:pt modelId="{BB9DBFD2-9F61-4AF9-ABEF-CC711445DAE2}" type="pres">
      <dgm:prSet presAssocID="{61FA6524-1E77-4B28-A8E4-6B4C5469B43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E6CB87D-33DD-40C9-A66A-7AF4DB2189AF}" type="pres">
      <dgm:prSet presAssocID="{61FA6524-1E77-4B28-A8E4-6B4C5469B432}" presName="negativeSpace" presStyleCnt="0"/>
      <dgm:spPr/>
    </dgm:pt>
    <dgm:pt modelId="{E941FFC7-EA4D-4539-96BC-CC83BAE9FBC7}" type="pres">
      <dgm:prSet presAssocID="{61FA6524-1E77-4B28-A8E4-6B4C5469B43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4EE4908-53E0-43D5-8F3B-B466F47C334D}" type="presOf" srcId="{13F65790-198E-44C1-BE36-4BE85CE3543D}" destId="{7DF684BB-C6C4-4BB4-B035-AFFE65FF5E87}" srcOrd="0" destOrd="0" presId="urn:microsoft.com/office/officeart/2005/8/layout/list1"/>
    <dgm:cxn modelId="{1D7DC72C-2B54-48E3-BEDF-A12F53F46A6A}" type="presOf" srcId="{1D6DDC76-7B10-40EA-82DE-C5665D4F8ADC}" destId="{05FE22A4-A170-442E-8C1E-8937E44492B0}" srcOrd="0" destOrd="0" presId="urn:microsoft.com/office/officeart/2005/8/layout/list1"/>
    <dgm:cxn modelId="{C3ECF433-DD14-4FDC-8380-614D8A051E96}" srcId="{2D4EEE78-6F5C-4570-9DF7-E3F44963A01C}" destId="{1BF0E42A-3015-4ABC-97DC-9687688A30E5}" srcOrd="1" destOrd="0" parTransId="{AF412E37-710E-423D-9402-0343E5EB1912}" sibTransId="{327F9685-CB84-4A48-AB1E-8190CD9278FA}"/>
    <dgm:cxn modelId="{50ED0E60-856C-464B-9122-B0CFD910E25B}" type="presOf" srcId="{13F65790-198E-44C1-BE36-4BE85CE3543D}" destId="{F169223D-D80A-4692-8E69-4982BC2F2619}" srcOrd="1" destOrd="0" presId="urn:microsoft.com/office/officeart/2005/8/layout/list1"/>
    <dgm:cxn modelId="{EFE48868-7B6B-45E5-A323-A40BDF456335}" srcId="{2D4EEE78-6F5C-4570-9DF7-E3F44963A01C}" destId="{13F65790-198E-44C1-BE36-4BE85CE3543D}" srcOrd="2" destOrd="0" parTransId="{44A972AD-F9AC-4741-86E0-9B6217BFF05D}" sibTransId="{4516F702-203F-4E30-9FA8-46D47D367928}"/>
    <dgm:cxn modelId="{20AE1A6E-63C9-4EFF-9F88-D139DB85F723}" srcId="{2D4EEE78-6F5C-4570-9DF7-E3F44963A01C}" destId="{BA2D7A18-8965-402D-B90C-2AC937DBBE6F}" srcOrd="0" destOrd="0" parTransId="{D8FA83AC-588A-4CDD-8896-3E58A937CE52}" sibTransId="{EECBA88F-8C45-4D38-8141-C4F678851B7E}"/>
    <dgm:cxn modelId="{BFA33255-D749-4E29-BC3E-F15EA16FC5F2}" srcId="{2D4EEE78-6F5C-4570-9DF7-E3F44963A01C}" destId="{61FA6524-1E77-4B28-A8E4-6B4C5469B432}" srcOrd="3" destOrd="0" parTransId="{E7B33C0E-0AF4-4351-971C-68387DE904FD}" sibTransId="{3F2D32A4-E609-421A-82F9-866F83DC6F10}"/>
    <dgm:cxn modelId="{7124895A-474A-49AA-8782-AA93B3C0ABB6}" type="presOf" srcId="{61FA6524-1E77-4B28-A8E4-6B4C5469B432}" destId="{BB9DBFD2-9F61-4AF9-ABEF-CC711445DAE2}" srcOrd="1" destOrd="0" presId="urn:microsoft.com/office/officeart/2005/8/layout/list1"/>
    <dgm:cxn modelId="{C7D1BD82-1759-4A58-8F4C-BF146EDB2725}" type="presOf" srcId="{C28BF62F-C164-4416-8E45-0CEDD3845D73}" destId="{E941FFC7-EA4D-4539-96BC-CC83BAE9FBC7}" srcOrd="0" destOrd="0" presId="urn:microsoft.com/office/officeart/2005/8/layout/list1"/>
    <dgm:cxn modelId="{EF8B5B87-E306-445B-95C9-486C32365480}" srcId="{BA2D7A18-8965-402D-B90C-2AC937DBBE6F}" destId="{1D6DDC76-7B10-40EA-82DE-C5665D4F8ADC}" srcOrd="0" destOrd="0" parTransId="{2347910B-7BBA-4DC9-9B1A-6B08472DDC10}" sibTransId="{2CEF7472-41C5-48DD-A060-401BBBC97473}"/>
    <dgm:cxn modelId="{4A974AA1-4B80-4B8F-B73F-733EBB978549}" type="presOf" srcId="{61FA6524-1E77-4B28-A8E4-6B4C5469B432}" destId="{21DB93C9-D4D5-40E8-B90D-669C223ECCDC}" srcOrd="0" destOrd="0" presId="urn:microsoft.com/office/officeart/2005/8/layout/list1"/>
    <dgm:cxn modelId="{5ECD14A8-2230-4B67-BC9F-FB4A2F4B8CEF}" type="presOf" srcId="{BA2D7A18-8965-402D-B90C-2AC937DBBE6F}" destId="{807C9224-6098-4CED-AF7B-4638B031BB2E}" srcOrd="0" destOrd="0" presId="urn:microsoft.com/office/officeart/2005/8/layout/list1"/>
    <dgm:cxn modelId="{733C3BBE-5DD3-4DB7-BAB0-C8F03AAE5DA8}" type="presOf" srcId="{CF50E186-2256-4EBF-B994-C2A83B79CF14}" destId="{2185029F-4CD8-4D98-BDD3-24EBE8014E87}" srcOrd="0" destOrd="0" presId="urn:microsoft.com/office/officeart/2005/8/layout/list1"/>
    <dgm:cxn modelId="{09F388BE-79BD-4A3D-83FD-4F08162440D7}" type="presOf" srcId="{1BF0E42A-3015-4ABC-97DC-9687688A30E5}" destId="{236BEF5B-FA3D-489F-87FC-5D4411ED2381}" srcOrd="0" destOrd="0" presId="urn:microsoft.com/office/officeart/2005/8/layout/list1"/>
    <dgm:cxn modelId="{B0F891C8-4415-4E08-ADD0-0D0C41EA6176}" type="presOf" srcId="{23BF71B6-864E-41C0-84E8-52465F2AF46A}" destId="{35C9C699-D3D6-4E33-94AC-1B6B4495135A}" srcOrd="0" destOrd="0" presId="urn:microsoft.com/office/officeart/2005/8/layout/list1"/>
    <dgm:cxn modelId="{5E2DE9C8-0BDE-41F3-8FEF-1BB2B9B2CD70}" srcId="{1BF0E42A-3015-4ABC-97DC-9687688A30E5}" destId="{23BF71B6-864E-41C0-84E8-52465F2AF46A}" srcOrd="0" destOrd="0" parTransId="{05FF9B67-4339-43F7-AB6E-CBDBF1E6C495}" sibTransId="{5D910142-DA8D-4349-829C-5D996D3D990B}"/>
    <dgm:cxn modelId="{B08238DC-F022-4764-AEF8-EDF1CD2F4E03}" type="presOf" srcId="{BA2D7A18-8965-402D-B90C-2AC937DBBE6F}" destId="{3EE72E5E-2711-46C5-BEEB-2FB304742BBC}" srcOrd="1" destOrd="0" presId="urn:microsoft.com/office/officeart/2005/8/layout/list1"/>
    <dgm:cxn modelId="{90319FE7-A234-4A05-8138-EF78598D8B42}" type="presOf" srcId="{1BF0E42A-3015-4ABC-97DC-9687688A30E5}" destId="{2842DDE7-50A9-46A5-BA65-63E5875DB5D2}" srcOrd="1" destOrd="0" presId="urn:microsoft.com/office/officeart/2005/8/layout/list1"/>
    <dgm:cxn modelId="{C26176E8-0038-46B5-A5B7-92928E2646E6}" type="presOf" srcId="{2D4EEE78-6F5C-4570-9DF7-E3F44963A01C}" destId="{C27444E2-2718-44B3-8184-3C7EA46315FE}" srcOrd="0" destOrd="0" presId="urn:microsoft.com/office/officeart/2005/8/layout/list1"/>
    <dgm:cxn modelId="{15CA9BEB-15E1-4027-B487-873B8C4B8174}" srcId="{13F65790-198E-44C1-BE36-4BE85CE3543D}" destId="{CF50E186-2256-4EBF-B994-C2A83B79CF14}" srcOrd="0" destOrd="0" parTransId="{BEE4B1A6-1FDF-4A2A-BEE6-61454337D835}" sibTransId="{6D86E6E2-A874-4BD4-910D-6046AF851706}"/>
    <dgm:cxn modelId="{9198B9FB-4349-420B-8708-1359E6F0DE86}" srcId="{61FA6524-1E77-4B28-A8E4-6B4C5469B432}" destId="{C28BF62F-C164-4416-8E45-0CEDD3845D73}" srcOrd="0" destOrd="0" parTransId="{13D00F2F-C84B-47F2-9650-24D88E22CC16}" sibTransId="{D877E044-5ACA-4892-A2F3-5DA9D699372F}"/>
    <dgm:cxn modelId="{F094BE5A-5E71-42B6-829C-6CFEAA6C9BE0}" type="presParOf" srcId="{C27444E2-2718-44B3-8184-3C7EA46315FE}" destId="{40D35AD7-179B-4200-A16F-21B8B7414F67}" srcOrd="0" destOrd="0" presId="urn:microsoft.com/office/officeart/2005/8/layout/list1"/>
    <dgm:cxn modelId="{CBF58DD4-4A00-4EE0-89DF-76411CD2AAF7}" type="presParOf" srcId="{40D35AD7-179B-4200-A16F-21B8B7414F67}" destId="{807C9224-6098-4CED-AF7B-4638B031BB2E}" srcOrd="0" destOrd="0" presId="urn:microsoft.com/office/officeart/2005/8/layout/list1"/>
    <dgm:cxn modelId="{D91D8B56-0BB4-46F7-8857-043E01C7A90D}" type="presParOf" srcId="{40D35AD7-179B-4200-A16F-21B8B7414F67}" destId="{3EE72E5E-2711-46C5-BEEB-2FB304742BBC}" srcOrd="1" destOrd="0" presId="urn:microsoft.com/office/officeart/2005/8/layout/list1"/>
    <dgm:cxn modelId="{B73F7FC9-17B4-4CE3-840D-3C22E62A7F3E}" type="presParOf" srcId="{C27444E2-2718-44B3-8184-3C7EA46315FE}" destId="{09FD474B-5005-4EB8-916D-3B88F6A9BF23}" srcOrd="1" destOrd="0" presId="urn:microsoft.com/office/officeart/2005/8/layout/list1"/>
    <dgm:cxn modelId="{95AF79C6-59E1-4EFA-8E2C-393CEA286123}" type="presParOf" srcId="{C27444E2-2718-44B3-8184-3C7EA46315FE}" destId="{05FE22A4-A170-442E-8C1E-8937E44492B0}" srcOrd="2" destOrd="0" presId="urn:microsoft.com/office/officeart/2005/8/layout/list1"/>
    <dgm:cxn modelId="{FBCCC521-F37E-4CBB-AC5E-401C65745707}" type="presParOf" srcId="{C27444E2-2718-44B3-8184-3C7EA46315FE}" destId="{72CEB45A-2310-4F3F-B554-D20092293E5D}" srcOrd="3" destOrd="0" presId="urn:microsoft.com/office/officeart/2005/8/layout/list1"/>
    <dgm:cxn modelId="{3F034C0F-E7FC-4036-B0D4-17EAC6791051}" type="presParOf" srcId="{C27444E2-2718-44B3-8184-3C7EA46315FE}" destId="{69F39F0E-56F1-44EB-94FB-92810B944EE8}" srcOrd="4" destOrd="0" presId="urn:microsoft.com/office/officeart/2005/8/layout/list1"/>
    <dgm:cxn modelId="{C4A97117-60B1-40FD-9DA1-51C92D29A59B}" type="presParOf" srcId="{69F39F0E-56F1-44EB-94FB-92810B944EE8}" destId="{236BEF5B-FA3D-489F-87FC-5D4411ED2381}" srcOrd="0" destOrd="0" presId="urn:microsoft.com/office/officeart/2005/8/layout/list1"/>
    <dgm:cxn modelId="{9EB79AC7-1BB5-40ED-990D-DC1016158C94}" type="presParOf" srcId="{69F39F0E-56F1-44EB-94FB-92810B944EE8}" destId="{2842DDE7-50A9-46A5-BA65-63E5875DB5D2}" srcOrd="1" destOrd="0" presId="urn:microsoft.com/office/officeart/2005/8/layout/list1"/>
    <dgm:cxn modelId="{EF435FCE-EF82-428E-AAF5-7B2F5EF1471E}" type="presParOf" srcId="{C27444E2-2718-44B3-8184-3C7EA46315FE}" destId="{805AB3C8-09FE-4509-B3EF-AB9A004E71DC}" srcOrd="5" destOrd="0" presId="urn:microsoft.com/office/officeart/2005/8/layout/list1"/>
    <dgm:cxn modelId="{CA405B19-6948-4A04-A141-BBBB450C2007}" type="presParOf" srcId="{C27444E2-2718-44B3-8184-3C7EA46315FE}" destId="{35C9C699-D3D6-4E33-94AC-1B6B4495135A}" srcOrd="6" destOrd="0" presId="urn:microsoft.com/office/officeart/2005/8/layout/list1"/>
    <dgm:cxn modelId="{F0817C62-C189-4597-BD5C-606F2AC7D3C4}" type="presParOf" srcId="{C27444E2-2718-44B3-8184-3C7EA46315FE}" destId="{C23DD558-8B07-46B8-8326-C38709D66385}" srcOrd="7" destOrd="0" presId="urn:microsoft.com/office/officeart/2005/8/layout/list1"/>
    <dgm:cxn modelId="{22D62F11-823F-46B1-B02D-9C65C3F488A8}" type="presParOf" srcId="{C27444E2-2718-44B3-8184-3C7EA46315FE}" destId="{9D1BA567-3CCA-460A-9501-092ED132A130}" srcOrd="8" destOrd="0" presId="urn:microsoft.com/office/officeart/2005/8/layout/list1"/>
    <dgm:cxn modelId="{FDEF18D0-161A-45B5-A6A2-919F4B1E8D31}" type="presParOf" srcId="{9D1BA567-3CCA-460A-9501-092ED132A130}" destId="{7DF684BB-C6C4-4BB4-B035-AFFE65FF5E87}" srcOrd="0" destOrd="0" presId="urn:microsoft.com/office/officeart/2005/8/layout/list1"/>
    <dgm:cxn modelId="{4CF60E83-6BD2-41FE-BAE4-29C50F94ED05}" type="presParOf" srcId="{9D1BA567-3CCA-460A-9501-092ED132A130}" destId="{F169223D-D80A-4692-8E69-4982BC2F2619}" srcOrd="1" destOrd="0" presId="urn:microsoft.com/office/officeart/2005/8/layout/list1"/>
    <dgm:cxn modelId="{E7D01BD7-CA6F-4E7F-8D11-633ECE30EFE5}" type="presParOf" srcId="{C27444E2-2718-44B3-8184-3C7EA46315FE}" destId="{ED09EEA4-D487-45ED-955C-6264FBDD0151}" srcOrd="9" destOrd="0" presId="urn:microsoft.com/office/officeart/2005/8/layout/list1"/>
    <dgm:cxn modelId="{190D6D8C-0991-49EC-805B-F6DE4505388A}" type="presParOf" srcId="{C27444E2-2718-44B3-8184-3C7EA46315FE}" destId="{2185029F-4CD8-4D98-BDD3-24EBE8014E87}" srcOrd="10" destOrd="0" presId="urn:microsoft.com/office/officeart/2005/8/layout/list1"/>
    <dgm:cxn modelId="{BB25E82F-1B99-4959-8BF6-8A4639D26CEA}" type="presParOf" srcId="{C27444E2-2718-44B3-8184-3C7EA46315FE}" destId="{8CC2171B-866C-4D72-9A0F-ED08F0BD92D8}" srcOrd="11" destOrd="0" presId="urn:microsoft.com/office/officeart/2005/8/layout/list1"/>
    <dgm:cxn modelId="{D5E6F189-4B86-498E-A781-4CDD983BE5D5}" type="presParOf" srcId="{C27444E2-2718-44B3-8184-3C7EA46315FE}" destId="{F387B8EE-13E3-44D4-BB43-E35455B498EB}" srcOrd="12" destOrd="0" presId="urn:microsoft.com/office/officeart/2005/8/layout/list1"/>
    <dgm:cxn modelId="{737FF3C6-27B5-4B13-A646-2614E9B9BFF9}" type="presParOf" srcId="{F387B8EE-13E3-44D4-BB43-E35455B498EB}" destId="{21DB93C9-D4D5-40E8-B90D-669C223ECCDC}" srcOrd="0" destOrd="0" presId="urn:microsoft.com/office/officeart/2005/8/layout/list1"/>
    <dgm:cxn modelId="{B174A9CB-E0AD-4CE9-AA3C-254B40100444}" type="presParOf" srcId="{F387B8EE-13E3-44D4-BB43-E35455B498EB}" destId="{BB9DBFD2-9F61-4AF9-ABEF-CC711445DAE2}" srcOrd="1" destOrd="0" presId="urn:microsoft.com/office/officeart/2005/8/layout/list1"/>
    <dgm:cxn modelId="{193C6274-5223-498C-BEFD-421B41F94550}" type="presParOf" srcId="{C27444E2-2718-44B3-8184-3C7EA46315FE}" destId="{5E6CB87D-33DD-40C9-A66A-7AF4DB2189AF}" srcOrd="13" destOrd="0" presId="urn:microsoft.com/office/officeart/2005/8/layout/list1"/>
    <dgm:cxn modelId="{77B6512D-07E2-466A-97A9-6BFAF71BD116}" type="presParOf" srcId="{C27444E2-2718-44B3-8184-3C7EA46315FE}" destId="{E941FFC7-EA4D-4539-96BC-CC83BAE9FBC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EBD5CB-CAEA-4423-B27F-EA554400475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B3E0C1A-B030-46B0-B7F3-977ED88AFCAE}">
      <dgm:prSet/>
      <dgm:spPr/>
      <dgm:t>
        <a:bodyPr/>
        <a:lstStyle/>
        <a:p>
          <a:r>
            <a:rPr lang="pt-BR"/>
            <a:t>Complexidade</a:t>
          </a:r>
          <a:endParaRPr lang="en-US"/>
        </a:p>
      </dgm:t>
    </dgm:pt>
    <dgm:pt modelId="{6112253C-44F3-41A5-BCB5-39F09CD71BCF}" type="parTrans" cxnId="{7DE20801-85FF-444C-BB55-C3A8766FA281}">
      <dgm:prSet/>
      <dgm:spPr/>
      <dgm:t>
        <a:bodyPr/>
        <a:lstStyle/>
        <a:p>
          <a:endParaRPr lang="en-US"/>
        </a:p>
      </dgm:t>
    </dgm:pt>
    <dgm:pt modelId="{06DB2A56-FA48-4288-8F1E-429DD1C2B733}" type="sibTrans" cxnId="{7DE20801-85FF-444C-BB55-C3A8766FA28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A8E134C-302D-4F29-866B-6EEED8C021AE}">
      <dgm:prSet/>
      <dgm:spPr/>
      <dgm:t>
        <a:bodyPr/>
        <a:lstStyle/>
        <a:p>
          <a:r>
            <a:rPr lang="pt-BR"/>
            <a:t>Conjunto de qualificações</a:t>
          </a:r>
          <a:endParaRPr lang="en-US"/>
        </a:p>
      </dgm:t>
    </dgm:pt>
    <dgm:pt modelId="{4F18DBF9-CB22-4B3D-9E75-480D539DDD4D}" type="parTrans" cxnId="{C6D79965-47FF-461D-9A33-4E9F9D2D6D81}">
      <dgm:prSet/>
      <dgm:spPr/>
      <dgm:t>
        <a:bodyPr/>
        <a:lstStyle/>
        <a:p>
          <a:endParaRPr lang="en-US"/>
        </a:p>
      </dgm:t>
    </dgm:pt>
    <dgm:pt modelId="{8A30AE52-15CF-4180-A06F-5C524832C1F3}" type="sibTrans" cxnId="{C6D79965-47FF-461D-9A33-4E9F9D2D6D8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7026840-E922-4328-ADB4-01B9E9497753}">
      <dgm:prSet/>
      <dgm:spPr/>
      <dgm:t>
        <a:bodyPr/>
        <a:lstStyle/>
        <a:p>
          <a:r>
            <a:rPr lang="pt-BR"/>
            <a:t>Maturidade da tecnologia</a:t>
          </a:r>
          <a:endParaRPr lang="en-US"/>
        </a:p>
      </dgm:t>
    </dgm:pt>
    <dgm:pt modelId="{F64BE83F-4B8C-432A-AF28-AE1AE49369CB}" type="parTrans" cxnId="{7A366CB8-32E5-4314-86BB-4383C380A2E9}">
      <dgm:prSet/>
      <dgm:spPr/>
      <dgm:t>
        <a:bodyPr/>
        <a:lstStyle/>
        <a:p>
          <a:endParaRPr lang="en-US"/>
        </a:p>
      </dgm:t>
    </dgm:pt>
    <dgm:pt modelId="{8B54CBA6-99B1-4863-B150-AE1D93E319DE}" type="sibTrans" cxnId="{7A366CB8-32E5-4314-86BB-4383C380A2E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43E8A8E5-AFA1-48D0-BD7D-4870EA4C747A}">
      <dgm:prSet/>
      <dgm:spPr/>
      <dgm:t>
        <a:bodyPr/>
        <a:lstStyle/>
        <a:p>
          <a:r>
            <a:rPr lang="pt-BR"/>
            <a:t>Segurança</a:t>
          </a:r>
          <a:endParaRPr lang="en-US"/>
        </a:p>
      </dgm:t>
    </dgm:pt>
    <dgm:pt modelId="{5414022A-7E91-4744-AB13-E3137DDE47CC}" type="parTrans" cxnId="{D11674D8-FA23-4091-B136-D9889295596D}">
      <dgm:prSet/>
      <dgm:spPr/>
      <dgm:t>
        <a:bodyPr/>
        <a:lstStyle/>
        <a:p>
          <a:endParaRPr lang="en-US"/>
        </a:p>
      </dgm:t>
    </dgm:pt>
    <dgm:pt modelId="{71B67BB8-1610-48EB-A65C-6C9B201A62F4}" type="sibTrans" cxnId="{D11674D8-FA23-4091-B136-D9889295596D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C0730E8-5B78-4098-8B6B-8FEC454FC085}" type="pres">
      <dgm:prSet presAssocID="{C5EBD5CB-CAEA-4423-B27F-EA554400475C}" presName="Name0" presStyleCnt="0">
        <dgm:presLayoutVars>
          <dgm:animLvl val="lvl"/>
          <dgm:resizeHandles val="exact"/>
        </dgm:presLayoutVars>
      </dgm:prSet>
      <dgm:spPr/>
    </dgm:pt>
    <dgm:pt modelId="{2EA995B6-41A1-4151-AD7E-645229381F07}" type="pres">
      <dgm:prSet presAssocID="{0B3E0C1A-B030-46B0-B7F3-977ED88AFCAE}" presName="compositeNode" presStyleCnt="0">
        <dgm:presLayoutVars>
          <dgm:bulletEnabled val="1"/>
        </dgm:presLayoutVars>
      </dgm:prSet>
      <dgm:spPr/>
    </dgm:pt>
    <dgm:pt modelId="{FD8BB42E-12A1-4CA6-9B83-3F399AFD38C7}" type="pres">
      <dgm:prSet presAssocID="{0B3E0C1A-B030-46B0-B7F3-977ED88AFCAE}" presName="bgRect" presStyleLbl="alignNode1" presStyleIdx="0" presStyleCnt="4"/>
      <dgm:spPr/>
    </dgm:pt>
    <dgm:pt modelId="{5279B9C4-110F-4763-9643-123E33EA7FFB}" type="pres">
      <dgm:prSet presAssocID="{06DB2A56-FA48-4288-8F1E-429DD1C2B73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987DF37-EBD9-4792-B989-D7F17BD3E267}" type="pres">
      <dgm:prSet presAssocID="{0B3E0C1A-B030-46B0-B7F3-977ED88AFCAE}" presName="nodeRect" presStyleLbl="alignNode1" presStyleIdx="0" presStyleCnt="4">
        <dgm:presLayoutVars>
          <dgm:bulletEnabled val="1"/>
        </dgm:presLayoutVars>
      </dgm:prSet>
      <dgm:spPr/>
    </dgm:pt>
    <dgm:pt modelId="{1AE63C11-6E07-4A5B-9BCA-764E0DD5F4AB}" type="pres">
      <dgm:prSet presAssocID="{06DB2A56-FA48-4288-8F1E-429DD1C2B733}" presName="sibTrans" presStyleCnt="0"/>
      <dgm:spPr/>
    </dgm:pt>
    <dgm:pt modelId="{2E539713-161C-4624-B4F9-7F45EAC18C3B}" type="pres">
      <dgm:prSet presAssocID="{FA8E134C-302D-4F29-866B-6EEED8C021AE}" presName="compositeNode" presStyleCnt="0">
        <dgm:presLayoutVars>
          <dgm:bulletEnabled val="1"/>
        </dgm:presLayoutVars>
      </dgm:prSet>
      <dgm:spPr/>
    </dgm:pt>
    <dgm:pt modelId="{E0CCAF43-5E4C-49A5-B306-422948DE0918}" type="pres">
      <dgm:prSet presAssocID="{FA8E134C-302D-4F29-866B-6EEED8C021AE}" presName="bgRect" presStyleLbl="alignNode1" presStyleIdx="1" presStyleCnt="4"/>
      <dgm:spPr/>
    </dgm:pt>
    <dgm:pt modelId="{06C25C86-C878-47E4-AFA1-139206966484}" type="pres">
      <dgm:prSet presAssocID="{8A30AE52-15CF-4180-A06F-5C524832C1F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A39F26D-980D-4BD5-A66B-B8135D312963}" type="pres">
      <dgm:prSet presAssocID="{FA8E134C-302D-4F29-866B-6EEED8C021AE}" presName="nodeRect" presStyleLbl="alignNode1" presStyleIdx="1" presStyleCnt="4">
        <dgm:presLayoutVars>
          <dgm:bulletEnabled val="1"/>
        </dgm:presLayoutVars>
      </dgm:prSet>
      <dgm:spPr/>
    </dgm:pt>
    <dgm:pt modelId="{023F0E86-4C30-4DA8-B0F7-E3228B7BE7A9}" type="pres">
      <dgm:prSet presAssocID="{8A30AE52-15CF-4180-A06F-5C524832C1F3}" presName="sibTrans" presStyleCnt="0"/>
      <dgm:spPr/>
    </dgm:pt>
    <dgm:pt modelId="{ED2FAC67-E6B2-4A08-9BD8-646748317B79}" type="pres">
      <dgm:prSet presAssocID="{07026840-E922-4328-ADB4-01B9E9497753}" presName="compositeNode" presStyleCnt="0">
        <dgm:presLayoutVars>
          <dgm:bulletEnabled val="1"/>
        </dgm:presLayoutVars>
      </dgm:prSet>
      <dgm:spPr/>
    </dgm:pt>
    <dgm:pt modelId="{8AD1774A-917C-42F4-A6A7-17C70E207E1B}" type="pres">
      <dgm:prSet presAssocID="{07026840-E922-4328-ADB4-01B9E9497753}" presName="bgRect" presStyleLbl="alignNode1" presStyleIdx="2" presStyleCnt="4"/>
      <dgm:spPr/>
    </dgm:pt>
    <dgm:pt modelId="{71E8D050-5286-4FB2-BF19-3B500031AFE7}" type="pres">
      <dgm:prSet presAssocID="{8B54CBA6-99B1-4863-B150-AE1D93E319D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EFF83E5-C39B-44B3-A412-DD05C6C94AFD}" type="pres">
      <dgm:prSet presAssocID="{07026840-E922-4328-ADB4-01B9E9497753}" presName="nodeRect" presStyleLbl="alignNode1" presStyleIdx="2" presStyleCnt="4">
        <dgm:presLayoutVars>
          <dgm:bulletEnabled val="1"/>
        </dgm:presLayoutVars>
      </dgm:prSet>
      <dgm:spPr/>
    </dgm:pt>
    <dgm:pt modelId="{B1B55848-D10A-41EE-BB32-6407F2F1AA52}" type="pres">
      <dgm:prSet presAssocID="{8B54CBA6-99B1-4863-B150-AE1D93E319DE}" presName="sibTrans" presStyleCnt="0"/>
      <dgm:spPr/>
    </dgm:pt>
    <dgm:pt modelId="{4793AE33-23CD-4498-9BCD-04FBCC551C8A}" type="pres">
      <dgm:prSet presAssocID="{43E8A8E5-AFA1-48D0-BD7D-4870EA4C747A}" presName="compositeNode" presStyleCnt="0">
        <dgm:presLayoutVars>
          <dgm:bulletEnabled val="1"/>
        </dgm:presLayoutVars>
      </dgm:prSet>
      <dgm:spPr/>
    </dgm:pt>
    <dgm:pt modelId="{DAD73612-5532-463D-8E21-6883882E940C}" type="pres">
      <dgm:prSet presAssocID="{43E8A8E5-AFA1-48D0-BD7D-4870EA4C747A}" presName="bgRect" presStyleLbl="alignNode1" presStyleIdx="3" presStyleCnt="4"/>
      <dgm:spPr/>
    </dgm:pt>
    <dgm:pt modelId="{92DB6856-F2AB-4796-9292-BE49674C1E95}" type="pres">
      <dgm:prSet presAssocID="{71B67BB8-1610-48EB-A65C-6C9B201A62F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0A18F2D-AAB7-40AA-B610-D208B6C27F3D}" type="pres">
      <dgm:prSet presAssocID="{43E8A8E5-AFA1-48D0-BD7D-4870EA4C747A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DE20801-85FF-444C-BB55-C3A8766FA281}" srcId="{C5EBD5CB-CAEA-4423-B27F-EA554400475C}" destId="{0B3E0C1A-B030-46B0-B7F3-977ED88AFCAE}" srcOrd="0" destOrd="0" parTransId="{6112253C-44F3-41A5-BCB5-39F09CD71BCF}" sibTransId="{06DB2A56-FA48-4288-8F1E-429DD1C2B733}"/>
    <dgm:cxn modelId="{DDF76216-F7D4-4453-B24F-F715CA582933}" type="presOf" srcId="{71B67BB8-1610-48EB-A65C-6C9B201A62F4}" destId="{92DB6856-F2AB-4796-9292-BE49674C1E95}" srcOrd="0" destOrd="0" presId="urn:microsoft.com/office/officeart/2016/7/layout/LinearBlockProcessNumbered"/>
    <dgm:cxn modelId="{C5B0035F-0D0A-4FF9-84AE-5738B41148C1}" type="presOf" srcId="{8A30AE52-15CF-4180-A06F-5C524832C1F3}" destId="{06C25C86-C878-47E4-AFA1-139206966484}" srcOrd="0" destOrd="0" presId="urn:microsoft.com/office/officeart/2016/7/layout/LinearBlockProcessNumbered"/>
    <dgm:cxn modelId="{F39E5565-9E88-4DFB-973A-F65D9CABB104}" type="presOf" srcId="{06DB2A56-FA48-4288-8F1E-429DD1C2B733}" destId="{5279B9C4-110F-4763-9643-123E33EA7FFB}" srcOrd="0" destOrd="0" presId="urn:microsoft.com/office/officeart/2016/7/layout/LinearBlockProcessNumbered"/>
    <dgm:cxn modelId="{C6D79965-47FF-461D-9A33-4E9F9D2D6D81}" srcId="{C5EBD5CB-CAEA-4423-B27F-EA554400475C}" destId="{FA8E134C-302D-4F29-866B-6EEED8C021AE}" srcOrd="1" destOrd="0" parTransId="{4F18DBF9-CB22-4B3D-9E75-480D539DDD4D}" sibTransId="{8A30AE52-15CF-4180-A06F-5C524832C1F3}"/>
    <dgm:cxn modelId="{132FC567-BC81-4578-8BDE-DEEAA51914A5}" type="presOf" srcId="{FA8E134C-302D-4F29-866B-6EEED8C021AE}" destId="{2A39F26D-980D-4BD5-A66B-B8135D312963}" srcOrd="1" destOrd="0" presId="urn:microsoft.com/office/officeart/2016/7/layout/LinearBlockProcessNumbered"/>
    <dgm:cxn modelId="{62D6D76C-D2D5-4FBB-B236-C96990D401A6}" type="presOf" srcId="{07026840-E922-4328-ADB4-01B9E9497753}" destId="{7EFF83E5-C39B-44B3-A412-DD05C6C94AFD}" srcOrd="1" destOrd="0" presId="urn:microsoft.com/office/officeart/2016/7/layout/LinearBlockProcessNumbered"/>
    <dgm:cxn modelId="{1DA7084D-5497-4101-89B6-70A80D1AF2AD}" type="presOf" srcId="{43E8A8E5-AFA1-48D0-BD7D-4870EA4C747A}" destId="{C0A18F2D-AAB7-40AA-B610-D208B6C27F3D}" srcOrd="1" destOrd="0" presId="urn:microsoft.com/office/officeart/2016/7/layout/LinearBlockProcessNumbered"/>
    <dgm:cxn modelId="{5BFC7693-1484-433B-B09F-BBD72B71C845}" type="presOf" srcId="{0B3E0C1A-B030-46B0-B7F3-977ED88AFCAE}" destId="{E987DF37-EBD9-4792-B989-D7F17BD3E267}" srcOrd="1" destOrd="0" presId="urn:microsoft.com/office/officeart/2016/7/layout/LinearBlockProcessNumbered"/>
    <dgm:cxn modelId="{E3183F9B-53EB-4778-8AE2-7955DE437111}" type="presOf" srcId="{0B3E0C1A-B030-46B0-B7F3-977ED88AFCAE}" destId="{FD8BB42E-12A1-4CA6-9B83-3F399AFD38C7}" srcOrd="0" destOrd="0" presId="urn:microsoft.com/office/officeart/2016/7/layout/LinearBlockProcessNumbered"/>
    <dgm:cxn modelId="{C59BBFA1-343C-4DB3-84A8-D6CAEAE0425C}" type="presOf" srcId="{43E8A8E5-AFA1-48D0-BD7D-4870EA4C747A}" destId="{DAD73612-5532-463D-8E21-6883882E940C}" srcOrd="0" destOrd="0" presId="urn:microsoft.com/office/officeart/2016/7/layout/LinearBlockProcessNumbered"/>
    <dgm:cxn modelId="{7A366CB8-32E5-4314-86BB-4383C380A2E9}" srcId="{C5EBD5CB-CAEA-4423-B27F-EA554400475C}" destId="{07026840-E922-4328-ADB4-01B9E9497753}" srcOrd="2" destOrd="0" parTransId="{F64BE83F-4B8C-432A-AF28-AE1AE49369CB}" sibTransId="{8B54CBA6-99B1-4863-B150-AE1D93E319DE}"/>
    <dgm:cxn modelId="{D85335C7-AFF6-45B8-B026-644F93DB5894}" type="presOf" srcId="{07026840-E922-4328-ADB4-01B9E9497753}" destId="{8AD1774A-917C-42F4-A6A7-17C70E207E1B}" srcOrd="0" destOrd="0" presId="urn:microsoft.com/office/officeart/2016/7/layout/LinearBlockProcessNumbered"/>
    <dgm:cxn modelId="{6AFD05CB-318E-4C48-BFC4-D30F091A2E64}" type="presOf" srcId="{FA8E134C-302D-4F29-866B-6EEED8C021AE}" destId="{E0CCAF43-5E4C-49A5-B306-422948DE0918}" srcOrd="0" destOrd="0" presId="urn:microsoft.com/office/officeart/2016/7/layout/LinearBlockProcessNumbered"/>
    <dgm:cxn modelId="{D11674D8-FA23-4091-B136-D9889295596D}" srcId="{C5EBD5CB-CAEA-4423-B27F-EA554400475C}" destId="{43E8A8E5-AFA1-48D0-BD7D-4870EA4C747A}" srcOrd="3" destOrd="0" parTransId="{5414022A-7E91-4744-AB13-E3137DDE47CC}" sibTransId="{71B67BB8-1610-48EB-A65C-6C9B201A62F4}"/>
    <dgm:cxn modelId="{FCAD2EDC-C028-4F58-871D-AE9A532F5032}" type="presOf" srcId="{8B54CBA6-99B1-4863-B150-AE1D93E319DE}" destId="{71E8D050-5286-4FB2-BF19-3B500031AFE7}" srcOrd="0" destOrd="0" presId="urn:microsoft.com/office/officeart/2016/7/layout/LinearBlockProcessNumbered"/>
    <dgm:cxn modelId="{EFBFF2E6-A619-4FB8-9675-B771C3DA644E}" type="presOf" srcId="{C5EBD5CB-CAEA-4423-B27F-EA554400475C}" destId="{5C0730E8-5B78-4098-8B6B-8FEC454FC085}" srcOrd="0" destOrd="0" presId="urn:microsoft.com/office/officeart/2016/7/layout/LinearBlockProcessNumbered"/>
    <dgm:cxn modelId="{D6BBC1BA-982C-43B2-8F38-F7A4D00098BC}" type="presParOf" srcId="{5C0730E8-5B78-4098-8B6B-8FEC454FC085}" destId="{2EA995B6-41A1-4151-AD7E-645229381F07}" srcOrd="0" destOrd="0" presId="urn:microsoft.com/office/officeart/2016/7/layout/LinearBlockProcessNumbered"/>
    <dgm:cxn modelId="{73F03DEF-7093-4A4E-8316-75838D19B999}" type="presParOf" srcId="{2EA995B6-41A1-4151-AD7E-645229381F07}" destId="{FD8BB42E-12A1-4CA6-9B83-3F399AFD38C7}" srcOrd="0" destOrd="0" presId="urn:microsoft.com/office/officeart/2016/7/layout/LinearBlockProcessNumbered"/>
    <dgm:cxn modelId="{5D502109-F832-4457-AC5F-15BF7691D087}" type="presParOf" srcId="{2EA995B6-41A1-4151-AD7E-645229381F07}" destId="{5279B9C4-110F-4763-9643-123E33EA7FFB}" srcOrd="1" destOrd="0" presId="urn:microsoft.com/office/officeart/2016/7/layout/LinearBlockProcessNumbered"/>
    <dgm:cxn modelId="{8ECFBC84-ADC5-44BA-8747-46D2A6EDF2FE}" type="presParOf" srcId="{2EA995B6-41A1-4151-AD7E-645229381F07}" destId="{E987DF37-EBD9-4792-B989-D7F17BD3E267}" srcOrd="2" destOrd="0" presId="urn:microsoft.com/office/officeart/2016/7/layout/LinearBlockProcessNumbered"/>
    <dgm:cxn modelId="{5E9AA14A-B080-44A8-B5AC-8A2F9574F06A}" type="presParOf" srcId="{5C0730E8-5B78-4098-8B6B-8FEC454FC085}" destId="{1AE63C11-6E07-4A5B-9BCA-764E0DD5F4AB}" srcOrd="1" destOrd="0" presId="urn:microsoft.com/office/officeart/2016/7/layout/LinearBlockProcessNumbered"/>
    <dgm:cxn modelId="{12C12F99-4061-43DB-8BD4-2F861DCFC506}" type="presParOf" srcId="{5C0730E8-5B78-4098-8B6B-8FEC454FC085}" destId="{2E539713-161C-4624-B4F9-7F45EAC18C3B}" srcOrd="2" destOrd="0" presId="urn:microsoft.com/office/officeart/2016/7/layout/LinearBlockProcessNumbered"/>
    <dgm:cxn modelId="{E083DB83-6B4A-4F75-81E2-DD3D6524BF56}" type="presParOf" srcId="{2E539713-161C-4624-B4F9-7F45EAC18C3B}" destId="{E0CCAF43-5E4C-49A5-B306-422948DE0918}" srcOrd="0" destOrd="0" presId="urn:microsoft.com/office/officeart/2016/7/layout/LinearBlockProcessNumbered"/>
    <dgm:cxn modelId="{EF9D3EE4-8BA2-4F3A-94A2-1F17518D9935}" type="presParOf" srcId="{2E539713-161C-4624-B4F9-7F45EAC18C3B}" destId="{06C25C86-C878-47E4-AFA1-139206966484}" srcOrd="1" destOrd="0" presId="urn:microsoft.com/office/officeart/2016/7/layout/LinearBlockProcessNumbered"/>
    <dgm:cxn modelId="{04F42EB0-D1A1-4BE7-9CAB-4C567FAD5A90}" type="presParOf" srcId="{2E539713-161C-4624-B4F9-7F45EAC18C3B}" destId="{2A39F26D-980D-4BD5-A66B-B8135D312963}" srcOrd="2" destOrd="0" presId="urn:microsoft.com/office/officeart/2016/7/layout/LinearBlockProcessNumbered"/>
    <dgm:cxn modelId="{DACBDF3B-564E-473C-9D2D-5D2A6EEFB691}" type="presParOf" srcId="{5C0730E8-5B78-4098-8B6B-8FEC454FC085}" destId="{023F0E86-4C30-4DA8-B0F7-E3228B7BE7A9}" srcOrd="3" destOrd="0" presId="urn:microsoft.com/office/officeart/2016/7/layout/LinearBlockProcessNumbered"/>
    <dgm:cxn modelId="{6E28704E-35C7-4A56-8BF6-D2208F2366FD}" type="presParOf" srcId="{5C0730E8-5B78-4098-8B6B-8FEC454FC085}" destId="{ED2FAC67-E6B2-4A08-9BD8-646748317B79}" srcOrd="4" destOrd="0" presId="urn:microsoft.com/office/officeart/2016/7/layout/LinearBlockProcessNumbered"/>
    <dgm:cxn modelId="{06FC909C-CDC7-4FE8-BC8C-4CC215EA312A}" type="presParOf" srcId="{ED2FAC67-E6B2-4A08-9BD8-646748317B79}" destId="{8AD1774A-917C-42F4-A6A7-17C70E207E1B}" srcOrd="0" destOrd="0" presId="urn:microsoft.com/office/officeart/2016/7/layout/LinearBlockProcessNumbered"/>
    <dgm:cxn modelId="{DB158FA0-2585-4E96-B189-E2B7BAA5F3F5}" type="presParOf" srcId="{ED2FAC67-E6B2-4A08-9BD8-646748317B79}" destId="{71E8D050-5286-4FB2-BF19-3B500031AFE7}" srcOrd="1" destOrd="0" presId="urn:microsoft.com/office/officeart/2016/7/layout/LinearBlockProcessNumbered"/>
    <dgm:cxn modelId="{8DA50579-1693-49A2-AC12-2C82B06B532E}" type="presParOf" srcId="{ED2FAC67-E6B2-4A08-9BD8-646748317B79}" destId="{7EFF83E5-C39B-44B3-A412-DD05C6C94AFD}" srcOrd="2" destOrd="0" presId="urn:microsoft.com/office/officeart/2016/7/layout/LinearBlockProcessNumbered"/>
    <dgm:cxn modelId="{7846938B-8392-4198-9AEF-D6FA6877ECCE}" type="presParOf" srcId="{5C0730E8-5B78-4098-8B6B-8FEC454FC085}" destId="{B1B55848-D10A-41EE-BB32-6407F2F1AA52}" srcOrd="5" destOrd="0" presId="urn:microsoft.com/office/officeart/2016/7/layout/LinearBlockProcessNumbered"/>
    <dgm:cxn modelId="{56BF8B78-FAD8-4ACD-9B8D-6F4AD9D50BE0}" type="presParOf" srcId="{5C0730E8-5B78-4098-8B6B-8FEC454FC085}" destId="{4793AE33-23CD-4498-9BCD-04FBCC551C8A}" srcOrd="6" destOrd="0" presId="urn:microsoft.com/office/officeart/2016/7/layout/LinearBlockProcessNumbered"/>
    <dgm:cxn modelId="{1D725E95-CD16-4BDD-AC83-9414CA650DD1}" type="presParOf" srcId="{4793AE33-23CD-4498-9BCD-04FBCC551C8A}" destId="{DAD73612-5532-463D-8E21-6883882E940C}" srcOrd="0" destOrd="0" presId="urn:microsoft.com/office/officeart/2016/7/layout/LinearBlockProcessNumbered"/>
    <dgm:cxn modelId="{707B8801-53D6-4733-9A3D-5D70AFE61CCF}" type="presParOf" srcId="{4793AE33-23CD-4498-9BCD-04FBCC551C8A}" destId="{92DB6856-F2AB-4796-9292-BE49674C1E95}" srcOrd="1" destOrd="0" presId="urn:microsoft.com/office/officeart/2016/7/layout/LinearBlockProcessNumbered"/>
    <dgm:cxn modelId="{CD85B576-A075-4BF3-A43C-EC43920204CD}" type="presParOf" srcId="{4793AE33-23CD-4498-9BCD-04FBCC551C8A}" destId="{C0A18F2D-AAB7-40AA-B610-D208B6C27F3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01E829-0ECE-4ADA-9241-CA4B7617CE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45E846-4955-4357-BFE8-67DE60B418E3}">
      <dgm:prSet/>
      <dgm:spPr/>
      <dgm:t>
        <a:bodyPr/>
        <a:lstStyle/>
        <a:p>
          <a:r>
            <a:rPr lang="pt-BR"/>
            <a:t>Paralelismo</a:t>
          </a:r>
          <a:endParaRPr lang="en-US"/>
        </a:p>
      </dgm:t>
    </dgm:pt>
    <dgm:pt modelId="{9410EDEA-3121-4F1A-A15B-D5B2AA578A97}" type="parTrans" cxnId="{F077E83C-9D24-415D-B70F-95143EA71F32}">
      <dgm:prSet/>
      <dgm:spPr/>
      <dgm:t>
        <a:bodyPr/>
        <a:lstStyle/>
        <a:p>
          <a:endParaRPr lang="en-US"/>
        </a:p>
      </dgm:t>
    </dgm:pt>
    <dgm:pt modelId="{FC490D2F-7733-4C28-B5BA-2BADFF3AF62A}" type="sibTrans" cxnId="{F077E83C-9D24-415D-B70F-95143EA71F32}">
      <dgm:prSet/>
      <dgm:spPr/>
      <dgm:t>
        <a:bodyPr/>
        <a:lstStyle/>
        <a:p>
          <a:endParaRPr lang="en-US"/>
        </a:p>
      </dgm:t>
    </dgm:pt>
    <dgm:pt modelId="{DEE9C88B-5B99-4D6D-BB03-BF5CA8C2C553}">
      <dgm:prSet/>
      <dgm:spPr/>
      <dgm:t>
        <a:bodyPr/>
        <a:lstStyle/>
        <a:p>
          <a:r>
            <a:rPr lang="pt-BR"/>
            <a:t>Dados de partição</a:t>
          </a:r>
          <a:endParaRPr lang="en-US"/>
        </a:p>
      </dgm:t>
    </dgm:pt>
    <dgm:pt modelId="{EB2C7B41-6873-46E3-AB51-C486F66CDD75}" type="parTrans" cxnId="{410EE107-A839-4175-8AFF-147F46150569}">
      <dgm:prSet/>
      <dgm:spPr/>
      <dgm:t>
        <a:bodyPr/>
        <a:lstStyle/>
        <a:p>
          <a:endParaRPr lang="en-US"/>
        </a:p>
      </dgm:t>
    </dgm:pt>
    <dgm:pt modelId="{E49F1269-822B-4443-B463-51C3A4BCABFF}" type="sibTrans" cxnId="{410EE107-A839-4175-8AFF-147F46150569}">
      <dgm:prSet/>
      <dgm:spPr/>
      <dgm:t>
        <a:bodyPr/>
        <a:lstStyle/>
        <a:p>
          <a:endParaRPr lang="en-US"/>
        </a:p>
      </dgm:t>
    </dgm:pt>
    <dgm:pt modelId="{0373F255-CF50-4FB8-A888-ED5BE2BF2C16}">
      <dgm:prSet/>
      <dgm:spPr/>
      <dgm:t>
        <a:bodyPr/>
        <a:lstStyle/>
        <a:p>
          <a:r>
            <a:rPr lang="pt-BR"/>
            <a:t>Aplicar semântica de esquema na leitura</a:t>
          </a:r>
          <a:endParaRPr lang="en-US"/>
        </a:p>
      </dgm:t>
    </dgm:pt>
    <dgm:pt modelId="{1131DDFA-9181-495F-B22D-C54CB33E9513}" type="parTrans" cxnId="{70B6344C-61CE-4973-83D8-FC7957BB7AD4}">
      <dgm:prSet/>
      <dgm:spPr/>
      <dgm:t>
        <a:bodyPr/>
        <a:lstStyle/>
        <a:p>
          <a:endParaRPr lang="en-US"/>
        </a:p>
      </dgm:t>
    </dgm:pt>
    <dgm:pt modelId="{7C8CDDE1-51F4-440D-8C2F-39D7C36CFD0C}" type="sibTrans" cxnId="{70B6344C-61CE-4973-83D8-FC7957BB7AD4}">
      <dgm:prSet/>
      <dgm:spPr/>
      <dgm:t>
        <a:bodyPr/>
        <a:lstStyle/>
        <a:p>
          <a:endParaRPr lang="en-US"/>
        </a:p>
      </dgm:t>
    </dgm:pt>
    <dgm:pt modelId="{5F630C04-B162-4619-A52B-F57360DA0316}">
      <dgm:prSet/>
      <dgm:spPr/>
      <dgm:t>
        <a:bodyPr/>
        <a:lstStyle/>
        <a:p>
          <a:r>
            <a:rPr lang="pt-BR"/>
            <a:t>Processar dados no local</a:t>
          </a:r>
          <a:endParaRPr lang="en-US"/>
        </a:p>
      </dgm:t>
    </dgm:pt>
    <dgm:pt modelId="{B1072101-7D3A-4625-A97E-4C3AF6A5B54E}" type="parTrans" cxnId="{3140DB47-1D2F-4CD0-BE58-DC4694D43F11}">
      <dgm:prSet/>
      <dgm:spPr/>
      <dgm:t>
        <a:bodyPr/>
        <a:lstStyle/>
        <a:p>
          <a:endParaRPr lang="en-US"/>
        </a:p>
      </dgm:t>
    </dgm:pt>
    <dgm:pt modelId="{9E39F2AA-94AB-4F42-B672-A4756BAA49B6}" type="sibTrans" cxnId="{3140DB47-1D2F-4CD0-BE58-DC4694D43F11}">
      <dgm:prSet/>
      <dgm:spPr/>
      <dgm:t>
        <a:bodyPr/>
        <a:lstStyle/>
        <a:p>
          <a:endParaRPr lang="en-US"/>
        </a:p>
      </dgm:t>
    </dgm:pt>
    <dgm:pt modelId="{26DD8D25-5200-4CCC-81AC-0D5D1025C6C1}" type="pres">
      <dgm:prSet presAssocID="{0501E829-0ECE-4ADA-9241-CA4B7617CE51}" presName="linear" presStyleCnt="0">
        <dgm:presLayoutVars>
          <dgm:dir/>
          <dgm:animLvl val="lvl"/>
          <dgm:resizeHandles val="exact"/>
        </dgm:presLayoutVars>
      </dgm:prSet>
      <dgm:spPr/>
    </dgm:pt>
    <dgm:pt modelId="{6FB60E68-C1D4-42D6-B493-4BC5B41AF76E}" type="pres">
      <dgm:prSet presAssocID="{2345E846-4955-4357-BFE8-67DE60B418E3}" presName="parentLin" presStyleCnt="0"/>
      <dgm:spPr/>
    </dgm:pt>
    <dgm:pt modelId="{C136F0A9-8463-4514-9FAD-B21211546995}" type="pres">
      <dgm:prSet presAssocID="{2345E846-4955-4357-BFE8-67DE60B418E3}" presName="parentLeftMargin" presStyleLbl="node1" presStyleIdx="0" presStyleCnt="4"/>
      <dgm:spPr/>
    </dgm:pt>
    <dgm:pt modelId="{04EB96A6-5320-4530-AA7B-DD39048EF23E}" type="pres">
      <dgm:prSet presAssocID="{2345E846-4955-4357-BFE8-67DE60B418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728740-14C1-411F-BE42-CB821BBEDA73}" type="pres">
      <dgm:prSet presAssocID="{2345E846-4955-4357-BFE8-67DE60B418E3}" presName="negativeSpace" presStyleCnt="0"/>
      <dgm:spPr/>
    </dgm:pt>
    <dgm:pt modelId="{467B2DCF-FB28-475C-902C-9E3070C70108}" type="pres">
      <dgm:prSet presAssocID="{2345E846-4955-4357-BFE8-67DE60B418E3}" presName="childText" presStyleLbl="conFgAcc1" presStyleIdx="0" presStyleCnt="4">
        <dgm:presLayoutVars>
          <dgm:bulletEnabled val="1"/>
        </dgm:presLayoutVars>
      </dgm:prSet>
      <dgm:spPr/>
    </dgm:pt>
    <dgm:pt modelId="{FB3AD668-DDE2-46C1-833E-0006ACF20EF8}" type="pres">
      <dgm:prSet presAssocID="{FC490D2F-7733-4C28-B5BA-2BADFF3AF62A}" presName="spaceBetweenRectangles" presStyleCnt="0"/>
      <dgm:spPr/>
    </dgm:pt>
    <dgm:pt modelId="{B3E4E34A-1D6D-4A4A-A50B-E4C5AB300363}" type="pres">
      <dgm:prSet presAssocID="{DEE9C88B-5B99-4D6D-BB03-BF5CA8C2C553}" presName="parentLin" presStyleCnt="0"/>
      <dgm:spPr/>
    </dgm:pt>
    <dgm:pt modelId="{A95D9187-D4E0-4736-B98D-D54FCDB36C6C}" type="pres">
      <dgm:prSet presAssocID="{DEE9C88B-5B99-4D6D-BB03-BF5CA8C2C553}" presName="parentLeftMargin" presStyleLbl="node1" presStyleIdx="0" presStyleCnt="4"/>
      <dgm:spPr/>
    </dgm:pt>
    <dgm:pt modelId="{3D438590-4766-4622-A128-D743872F4237}" type="pres">
      <dgm:prSet presAssocID="{DEE9C88B-5B99-4D6D-BB03-BF5CA8C2C5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6259D1-33D9-48B2-8936-044624FCC864}" type="pres">
      <dgm:prSet presAssocID="{DEE9C88B-5B99-4D6D-BB03-BF5CA8C2C553}" presName="negativeSpace" presStyleCnt="0"/>
      <dgm:spPr/>
    </dgm:pt>
    <dgm:pt modelId="{6737E5F6-9276-4661-B004-DB8025143DDF}" type="pres">
      <dgm:prSet presAssocID="{DEE9C88B-5B99-4D6D-BB03-BF5CA8C2C553}" presName="childText" presStyleLbl="conFgAcc1" presStyleIdx="1" presStyleCnt="4">
        <dgm:presLayoutVars>
          <dgm:bulletEnabled val="1"/>
        </dgm:presLayoutVars>
      </dgm:prSet>
      <dgm:spPr/>
    </dgm:pt>
    <dgm:pt modelId="{621EA15A-760D-4E53-819A-E241F6AD68D4}" type="pres">
      <dgm:prSet presAssocID="{E49F1269-822B-4443-B463-51C3A4BCABFF}" presName="spaceBetweenRectangles" presStyleCnt="0"/>
      <dgm:spPr/>
    </dgm:pt>
    <dgm:pt modelId="{F9CD4BA2-0321-40E3-9863-1E467485CB3F}" type="pres">
      <dgm:prSet presAssocID="{0373F255-CF50-4FB8-A888-ED5BE2BF2C16}" presName="parentLin" presStyleCnt="0"/>
      <dgm:spPr/>
    </dgm:pt>
    <dgm:pt modelId="{ADD3F266-A3E3-4CFA-A342-44F905CD54AD}" type="pres">
      <dgm:prSet presAssocID="{0373F255-CF50-4FB8-A888-ED5BE2BF2C16}" presName="parentLeftMargin" presStyleLbl="node1" presStyleIdx="1" presStyleCnt="4"/>
      <dgm:spPr/>
    </dgm:pt>
    <dgm:pt modelId="{F5569AC7-8995-4534-81E4-AC9E6378314D}" type="pres">
      <dgm:prSet presAssocID="{0373F255-CF50-4FB8-A888-ED5BE2BF2C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5251A3-5086-4932-BB5F-FEBF7860BA62}" type="pres">
      <dgm:prSet presAssocID="{0373F255-CF50-4FB8-A888-ED5BE2BF2C16}" presName="negativeSpace" presStyleCnt="0"/>
      <dgm:spPr/>
    </dgm:pt>
    <dgm:pt modelId="{8F18DD9F-878E-4723-B2DA-B118BFA0FA9D}" type="pres">
      <dgm:prSet presAssocID="{0373F255-CF50-4FB8-A888-ED5BE2BF2C16}" presName="childText" presStyleLbl="conFgAcc1" presStyleIdx="2" presStyleCnt="4">
        <dgm:presLayoutVars>
          <dgm:bulletEnabled val="1"/>
        </dgm:presLayoutVars>
      </dgm:prSet>
      <dgm:spPr/>
    </dgm:pt>
    <dgm:pt modelId="{DEA5E890-B5A8-4644-9D2C-31DA14EB408E}" type="pres">
      <dgm:prSet presAssocID="{7C8CDDE1-51F4-440D-8C2F-39D7C36CFD0C}" presName="spaceBetweenRectangles" presStyleCnt="0"/>
      <dgm:spPr/>
    </dgm:pt>
    <dgm:pt modelId="{BD23B84F-11E5-4D9D-8253-32EC5924FD89}" type="pres">
      <dgm:prSet presAssocID="{5F630C04-B162-4619-A52B-F57360DA0316}" presName="parentLin" presStyleCnt="0"/>
      <dgm:spPr/>
    </dgm:pt>
    <dgm:pt modelId="{CAAE33CA-62EB-43FA-9B8A-96281F79A34C}" type="pres">
      <dgm:prSet presAssocID="{5F630C04-B162-4619-A52B-F57360DA0316}" presName="parentLeftMargin" presStyleLbl="node1" presStyleIdx="2" presStyleCnt="4"/>
      <dgm:spPr/>
    </dgm:pt>
    <dgm:pt modelId="{2C9B5BB7-3289-445B-A74C-4878A43C69F8}" type="pres">
      <dgm:prSet presAssocID="{5F630C04-B162-4619-A52B-F57360DA031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F6DEA63-21D6-433D-9EF4-0A51E8F4B2A6}" type="pres">
      <dgm:prSet presAssocID="{5F630C04-B162-4619-A52B-F57360DA0316}" presName="negativeSpace" presStyleCnt="0"/>
      <dgm:spPr/>
    </dgm:pt>
    <dgm:pt modelId="{0C7DD9CD-D8A4-413B-AFF0-B74E98D70CEC}" type="pres">
      <dgm:prSet presAssocID="{5F630C04-B162-4619-A52B-F57360DA031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10EE107-A839-4175-8AFF-147F46150569}" srcId="{0501E829-0ECE-4ADA-9241-CA4B7617CE51}" destId="{DEE9C88B-5B99-4D6D-BB03-BF5CA8C2C553}" srcOrd="1" destOrd="0" parTransId="{EB2C7B41-6873-46E3-AB51-C486F66CDD75}" sibTransId="{E49F1269-822B-4443-B463-51C3A4BCABFF}"/>
    <dgm:cxn modelId="{2338ED18-8524-435D-8837-6FA20A61BE1A}" type="presOf" srcId="{5F630C04-B162-4619-A52B-F57360DA0316}" destId="{CAAE33CA-62EB-43FA-9B8A-96281F79A34C}" srcOrd="0" destOrd="0" presId="urn:microsoft.com/office/officeart/2005/8/layout/list1"/>
    <dgm:cxn modelId="{F077E83C-9D24-415D-B70F-95143EA71F32}" srcId="{0501E829-0ECE-4ADA-9241-CA4B7617CE51}" destId="{2345E846-4955-4357-BFE8-67DE60B418E3}" srcOrd="0" destOrd="0" parTransId="{9410EDEA-3121-4F1A-A15B-D5B2AA578A97}" sibTransId="{FC490D2F-7733-4C28-B5BA-2BADFF3AF62A}"/>
    <dgm:cxn modelId="{DD447F43-3356-475E-8EB3-EF4DC27436A2}" type="presOf" srcId="{0373F255-CF50-4FB8-A888-ED5BE2BF2C16}" destId="{F5569AC7-8995-4534-81E4-AC9E6378314D}" srcOrd="1" destOrd="0" presId="urn:microsoft.com/office/officeart/2005/8/layout/list1"/>
    <dgm:cxn modelId="{3140DB47-1D2F-4CD0-BE58-DC4694D43F11}" srcId="{0501E829-0ECE-4ADA-9241-CA4B7617CE51}" destId="{5F630C04-B162-4619-A52B-F57360DA0316}" srcOrd="3" destOrd="0" parTransId="{B1072101-7D3A-4625-A97E-4C3AF6A5B54E}" sibTransId="{9E39F2AA-94AB-4F42-B672-A4756BAA49B6}"/>
    <dgm:cxn modelId="{424BE04B-0B1B-47A0-94FB-141E5E5C29F4}" type="presOf" srcId="{2345E846-4955-4357-BFE8-67DE60B418E3}" destId="{C136F0A9-8463-4514-9FAD-B21211546995}" srcOrd="0" destOrd="0" presId="urn:microsoft.com/office/officeart/2005/8/layout/list1"/>
    <dgm:cxn modelId="{BA3C224C-4BD9-4039-827A-F953E31F10A2}" type="presOf" srcId="{2345E846-4955-4357-BFE8-67DE60B418E3}" destId="{04EB96A6-5320-4530-AA7B-DD39048EF23E}" srcOrd="1" destOrd="0" presId="urn:microsoft.com/office/officeart/2005/8/layout/list1"/>
    <dgm:cxn modelId="{70B6344C-61CE-4973-83D8-FC7957BB7AD4}" srcId="{0501E829-0ECE-4ADA-9241-CA4B7617CE51}" destId="{0373F255-CF50-4FB8-A888-ED5BE2BF2C16}" srcOrd="2" destOrd="0" parTransId="{1131DDFA-9181-495F-B22D-C54CB33E9513}" sibTransId="{7C8CDDE1-51F4-440D-8C2F-39D7C36CFD0C}"/>
    <dgm:cxn modelId="{B1EB017F-B5C6-4BA8-A334-3A66A166C932}" type="presOf" srcId="{DEE9C88B-5B99-4D6D-BB03-BF5CA8C2C553}" destId="{3D438590-4766-4622-A128-D743872F4237}" srcOrd="1" destOrd="0" presId="urn:microsoft.com/office/officeart/2005/8/layout/list1"/>
    <dgm:cxn modelId="{69A6D180-9E98-4C02-A0BB-BE670E04DBA0}" type="presOf" srcId="{0373F255-CF50-4FB8-A888-ED5BE2BF2C16}" destId="{ADD3F266-A3E3-4CFA-A342-44F905CD54AD}" srcOrd="0" destOrd="0" presId="urn:microsoft.com/office/officeart/2005/8/layout/list1"/>
    <dgm:cxn modelId="{6E3B9184-504E-41D4-ABB1-5C808EB96CEA}" type="presOf" srcId="{0501E829-0ECE-4ADA-9241-CA4B7617CE51}" destId="{26DD8D25-5200-4CCC-81AC-0D5D1025C6C1}" srcOrd="0" destOrd="0" presId="urn:microsoft.com/office/officeart/2005/8/layout/list1"/>
    <dgm:cxn modelId="{4848C6A3-FF16-4E10-9F69-F7245E196F71}" type="presOf" srcId="{DEE9C88B-5B99-4D6D-BB03-BF5CA8C2C553}" destId="{A95D9187-D4E0-4736-B98D-D54FCDB36C6C}" srcOrd="0" destOrd="0" presId="urn:microsoft.com/office/officeart/2005/8/layout/list1"/>
    <dgm:cxn modelId="{E2CE0AA9-76F3-42C6-AF4A-972E42C1CE3E}" type="presOf" srcId="{5F630C04-B162-4619-A52B-F57360DA0316}" destId="{2C9B5BB7-3289-445B-A74C-4878A43C69F8}" srcOrd="1" destOrd="0" presId="urn:microsoft.com/office/officeart/2005/8/layout/list1"/>
    <dgm:cxn modelId="{D05A3097-C766-43BA-9EA8-F21829BF2960}" type="presParOf" srcId="{26DD8D25-5200-4CCC-81AC-0D5D1025C6C1}" destId="{6FB60E68-C1D4-42D6-B493-4BC5B41AF76E}" srcOrd="0" destOrd="0" presId="urn:microsoft.com/office/officeart/2005/8/layout/list1"/>
    <dgm:cxn modelId="{3455B03E-CD4E-454D-91B6-C9B318DA6E5E}" type="presParOf" srcId="{6FB60E68-C1D4-42D6-B493-4BC5B41AF76E}" destId="{C136F0A9-8463-4514-9FAD-B21211546995}" srcOrd="0" destOrd="0" presId="urn:microsoft.com/office/officeart/2005/8/layout/list1"/>
    <dgm:cxn modelId="{1BF27C0C-346E-491C-9305-95F36BA08DDD}" type="presParOf" srcId="{6FB60E68-C1D4-42D6-B493-4BC5B41AF76E}" destId="{04EB96A6-5320-4530-AA7B-DD39048EF23E}" srcOrd="1" destOrd="0" presId="urn:microsoft.com/office/officeart/2005/8/layout/list1"/>
    <dgm:cxn modelId="{20FC8D07-1583-42C4-8EFC-9F2E4003E1E5}" type="presParOf" srcId="{26DD8D25-5200-4CCC-81AC-0D5D1025C6C1}" destId="{78728740-14C1-411F-BE42-CB821BBEDA73}" srcOrd="1" destOrd="0" presId="urn:microsoft.com/office/officeart/2005/8/layout/list1"/>
    <dgm:cxn modelId="{4F58E89C-05FA-408C-B0C3-49549428C34A}" type="presParOf" srcId="{26DD8D25-5200-4CCC-81AC-0D5D1025C6C1}" destId="{467B2DCF-FB28-475C-902C-9E3070C70108}" srcOrd="2" destOrd="0" presId="urn:microsoft.com/office/officeart/2005/8/layout/list1"/>
    <dgm:cxn modelId="{C615B3F3-A32C-4A89-8886-C0FED0457B6D}" type="presParOf" srcId="{26DD8D25-5200-4CCC-81AC-0D5D1025C6C1}" destId="{FB3AD668-DDE2-46C1-833E-0006ACF20EF8}" srcOrd="3" destOrd="0" presId="urn:microsoft.com/office/officeart/2005/8/layout/list1"/>
    <dgm:cxn modelId="{C0CFB2EA-255B-428C-BF9D-5909E49FC0D1}" type="presParOf" srcId="{26DD8D25-5200-4CCC-81AC-0D5D1025C6C1}" destId="{B3E4E34A-1D6D-4A4A-A50B-E4C5AB300363}" srcOrd="4" destOrd="0" presId="urn:microsoft.com/office/officeart/2005/8/layout/list1"/>
    <dgm:cxn modelId="{6638B5D4-57AA-413C-AC50-3E4F7BD462CE}" type="presParOf" srcId="{B3E4E34A-1D6D-4A4A-A50B-E4C5AB300363}" destId="{A95D9187-D4E0-4736-B98D-D54FCDB36C6C}" srcOrd="0" destOrd="0" presId="urn:microsoft.com/office/officeart/2005/8/layout/list1"/>
    <dgm:cxn modelId="{8EA4F319-A9CF-4435-8215-6640B2C325E7}" type="presParOf" srcId="{B3E4E34A-1D6D-4A4A-A50B-E4C5AB300363}" destId="{3D438590-4766-4622-A128-D743872F4237}" srcOrd="1" destOrd="0" presId="urn:microsoft.com/office/officeart/2005/8/layout/list1"/>
    <dgm:cxn modelId="{3F399368-E5FA-4CB6-870A-D75B3B4787CB}" type="presParOf" srcId="{26DD8D25-5200-4CCC-81AC-0D5D1025C6C1}" destId="{BF6259D1-33D9-48B2-8936-044624FCC864}" srcOrd="5" destOrd="0" presId="urn:microsoft.com/office/officeart/2005/8/layout/list1"/>
    <dgm:cxn modelId="{9F917587-A1DF-4EE8-8C4B-E86F29D56289}" type="presParOf" srcId="{26DD8D25-5200-4CCC-81AC-0D5D1025C6C1}" destId="{6737E5F6-9276-4661-B004-DB8025143DDF}" srcOrd="6" destOrd="0" presId="urn:microsoft.com/office/officeart/2005/8/layout/list1"/>
    <dgm:cxn modelId="{F87D5952-2B88-4DBC-AF52-CFC3C2774060}" type="presParOf" srcId="{26DD8D25-5200-4CCC-81AC-0D5D1025C6C1}" destId="{621EA15A-760D-4E53-819A-E241F6AD68D4}" srcOrd="7" destOrd="0" presId="urn:microsoft.com/office/officeart/2005/8/layout/list1"/>
    <dgm:cxn modelId="{E707255E-D983-47E4-9EBF-EB2DF4C4BAC6}" type="presParOf" srcId="{26DD8D25-5200-4CCC-81AC-0D5D1025C6C1}" destId="{F9CD4BA2-0321-40E3-9863-1E467485CB3F}" srcOrd="8" destOrd="0" presId="urn:microsoft.com/office/officeart/2005/8/layout/list1"/>
    <dgm:cxn modelId="{C26B1E93-ADD3-4A20-9A73-7B51298E67FE}" type="presParOf" srcId="{F9CD4BA2-0321-40E3-9863-1E467485CB3F}" destId="{ADD3F266-A3E3-4CFA-A342-44F905CD54AD}" srcOrd="0" destOrd="0" presId="urn:microsoft.com/office/officeart/2005/8/layout/list1"/>
    <dgm:cxn modelId="{934300A0-28F2-4F2C-94B1-C6E57FB71481}" type="presParOf" srcId="{F9CD4BA2-0321-40E3-9863-1E467485CB3F}" destId="{F5569AC7-8995-4534-81E4-AC9E6378314D}" srcOrd="1" destOrd="0" presId="urn:microsoft.com/office/officeart/2005/8/layout/list1"/>
    <dgm:cxn modelId="{DC77FA82-2E82-41A5-9D59-6BDFD2D2F2CC}" type="presParOf" srcId="{26DD8D25-5200-4CCC-81AC-0D5D1025C6C1}" destId="{8B5251A3-5086-4932-BB5F-FEBF7860BA62}" srcOrd="9" destOrd="0" presId="urn:microsoft.com/office/officeart/2005/8/layout/list1"/>
    <dgm:cxn modelId="{18561B38-D9BC-4D7C-9AA7-8EBC308B81B9}" type="presParOf" srcId="{26DD8D25-5200-4CCC-81AC-0D5D1025C6C1}" destId="{8F18DD9F-878E-4723-B2DA-B118BFA0FA9D}" srcOrd="10" destOrd="0" presId="urn:microsoft.com/office/officeart/2005/8/layout/list1"/>
    <dgm:cxn modelId="{4D31930E-7E81-45AD-A063-9F5C1C8612D7}" type="presParOf" srcId="{26DD8D25-5200-4CCC-81AC-0D5D1025C6C1}" destId="{DEA5E890-B5A8-4644-9D2C-31DA14EB408E}" srcOrd="11" destOrd="0" presId="urn:microsoft.com/office/officeart/2005/8/layout/list1"/>
    <dgm:cxn modelId="{1950EC42-061C-48E8-8735-A5F18CF57119}" type="presParOf" srcId="{26DD8D25-5200-4CCC-81AC-0D5D1025C6C1}" destId="{BD23B84F-11E5-4D9D-8253-32EC5924FD89}" srcOrd="12" destOrd="0" presId="urn:microsoft.com/office/officeart/2005/8/layout/list1"/>
    <dgm:cxn modelId="{94993000-2CD8-46B3-94C6-CBC771B1BF2A}" type="presParOf" srcId="{BD23B84F-11E5-4D9D-8253-32EC5924FD89}" destId="{CAAE33CA-62EB-43FA-9B8A-96281F79A34C}" srcOrd="0" destOrd="0" presId="urn:microsoft.com/office/officeart/2005/8/layout/list1"/>
    <dgm:cxn modelId="{F131C45C-A450-44EF-8909-43753B7AB567}" type="presParOf" srcId="{BD23B84F-11E5-4D9D-8253-32EC5924FD89}" destId="{2C9B5BB7-3289-445B-A74C-4878A43C69F8}" srcOrd="1" destOrd="0" presId="urn:microsoft.com/office/officeart/2005/8/layout/list1"/>
    <dgm:cxn modelId="{5D64D31A-1CEF-422C-8FC8-CD951576DC96}" type="presParOf" srcId="{26DD8D25-5200-4CCC-81AC-0D5D1025C6C1}" destId="{8F6DEA63-21D6-433D-9EF4-0A51E8F4B2A6}" srcOrd="13" destOrd="0" presId="urn:microsoft.com/office/officeart/2005/8/layout/list1"/>
    <dgm:cxn modelId="{702D2D5F-5EB0-4DC5-92DA-7DF269DA4FB1}" type="presParOf" srcId="{26DD8D25-5200-4CCC-81AC-0D5D1025C6C1}" destId="{0C7DD9CD-D8A4-413B-AFF0-B74E98D70CE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01E829-0ECE-4ADA-9241-CA4B7617CE51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45E846-4955-4357-BFE8-67DE60B418E3}">
      <dgm:prSet/>
      <dgm:spPr/>
      <dgm:t>
        <a:bodyPr/>
        <a:lstStyle/>
        <a:p>
          <a:r>
            <a:rPr lang="pt-BR" dirty="0"/>
            <a:t>Paralelismo</a:t>
          </a:r>
          <a:endParaRPr lang="en-US" dirty="0"/>
        </a:p>
      </dgm:t>
    </dgm:pt>
    <dgm:pt modelId="{9410EDEA-3121-4F1A-A15B-D5B2AA578A97}" type="parTrans" cxnId="{F077E83C-9D24-415D-B70F-95143EA71F32}">
      <dgm:prSet/>
      <dgm:spPr/>
      <dgm:t>
        <a:bodyPr/>
        <a:lstStyle/>
        <a:p>
          <a:endParaRPr lang="en-US"/>
        </a:p>
      </dgm:t>
    </dgm:pt>
    <dgm:pt modelId="{FC490D2F-7733-4C28-B5BA-2BADFF3AF62A}" type="sibTrans" cxnId="{F077E83C-9D24-415D-B70F-95143EA71F32}">
      <dgm:prSet/>
      <dgm:spPr/>
      <dgm:t>
        <a:bodyPr/>
        <a:lstStyle/>
        <a:p>
          <a:endParaRPr lang="en-US"/>
        </a:p>
      </dgm:t>
    </dgm:pt>
    <dgm:pt modelId="{DEE9C88B-5B99-4D6D-BB03-BF5CA8C2C553}">
      <dgm:prSet/>
      <dgm:spPr/>
      <dgm:t>
        <a:bodyPr/>
        <a:lstStyle/>
        <a:p>
          <a:r>
            <a:rPr lang="pt-BR" dirty="0"/>
            <a:t>Dados de partição</a:t>
          </a:r>
          <a:endParaRPr lang="en-US" dirty="0"/>
        </a:p>
      </dgm:t>
    </dgm:pt>
    <dgm:pt modelId="{EB2C7B41-6873-46E3-AB51-C486F66CDD75}" type="parTrans" cxnId="{410EE107-A839-4175-8AFF-147F46150569}">
      <dgm:prSet/>
      <dgm:spPr/>
      <dgm:t>
        <a:bodyPr/>
        <a:lstStyle/>
        <a:p>
          <a:endParaRPr lang="en-US"/>
        </a:p>
      </dgm:t>
    </dgm:pt>
    <dgm:pt modelId="{E49F1269-822B-4443-B463-51C3A4BCABFF}" type="sibTrans" cxnId="{410EE107-A839-4175-8AFF-147F46150569}">
      <dgm:prSet/>
      <dgm:spPr/>
      <dgm:t>
        <a:bodyPr/>
        <a:lstStyle/>
        <a:p>
          <a:endParaRPr lang="en-US"/>
        </a:p>
      </dgm:t>
    </dgm:pt>
    <dgm:pt modelId="{0373F255-CF50-4FB8-A888-ED5BE2BF2C16}">
      <dgm:prSet/>
      <dgm:spPr/>
      <dgm:t>
        <a:bodyPr/>
        <a:lstStyle/>
        <a:p>
          <a:r>
            <a:rPr lang="pt-BR" dirty="0"/>
            <a:t>Aplicar semântica de esquema na leitura</a:t>
          </a:r>
          <a:endParaRPr lang="en-US" dirty="0"/>
        </a:p>
      </dgm:t>
    </dgm:pt>
    <dgm:pt modelId="{1131DDFA-9181-495F-B22D-C54CB33E9513}" type="parTrans" cxnId="{70B6344C-61CE-4973-83D8-FC7957BB7AD4}">
      <dgm:prSet/>
      <dgm:spPr/>
      <dgm:t>
        <a:bodyPr/>
        <a:lstStyle/>
        <a:p>
          <a:endParaRPr lang="en-US"/>
        </a:p>
      </dgm:t>
    </dgm:pt>
    <dgm:pt modelId="{7C8CDDE1-51F4-440D-8C2F-39D7C36CFD0C}" type="sibTrans" cxnId="{70B6344C-61CE-4973-83D8-FC7957BB7AD4}">
      <dgm:prSet/>
      <dgm:spPr/>
      <dgm:t>
        <a:bodyPr/>
        <a:lstStyle/>
        <a:p>
          <a:endParaRPr lang="en-US"/>
        </a:p>
      </dgm:t>
    </dgm:pt>
    <dgm:pt modelId="{5F630C04-B162-4619-A52B-F57360DA0316}">
      <dgm:prSet/>
      <dgm:spPr/>
      <dgm:t>
        <a:bodyPr/>
        <a:lstStyle/>
        <a:p>
          <a:r>
            <a:rPr lang="pt-BR" dirty="0"/>
            <a:t>Processar dados no local</a:t>
          </a:r>
          <a:endParaRPr lang="en-US" dirty="0"/>
        </a:p>
      </dgm:t>
    </dgm:pt>
    <dgm:pt modelId="{B1072101-7D3A-4625-A97E-4C3AF6A5B54E}" type="parTrans" cxnId="{3140DB47-1D2F-4CD0-BE58-DC4694D43F11}">
      <dgm:prSet/>
      <dgm:spPr/>
      <dgm:t>
        <a:bodyPr/>
        <a:lstStyle/>
        <a:p>
          <a:endParaRPr lang="en-US"/>
        </a:p>
      </dgm:t>
    </dgm:pt>
    <dgm:pt modelId="{9E39F2AA-94AB-4F42-B672-A4756BAA49B6}" type="sibTrans" cxnId="{3140DB47-1D2F-4CD0-BE58-DC4694D43F11}">
      <dgm:prSet/>
      <dgm:spPr/>
      <dgm:t>
        <a:bodyPr/>
        <a:lstStyle/>
        <a:p>
          <a:endParaRPr lang="en-US"/>
        </a:p>
      </dgm:t>
    </dgm:pt>
    <dgm:pt modelId="{33AA975A-153D-46CD-8C9A-22C5B43E06E6}" type="pres">
      <dgm:prSet presAssocID="{0501E829-0ECE-4ADA-9241-CA4B7617CE51}" presName="linear" presStyleCnt="0">
        <dgm:presLayoutVars>
          <dgm:dir/>
          <dgm:animLvl val="lvl"/>
          <dgm:resizeHandles val="exact"/>
        </dgm:presLayoutVars>
      </dgm:prSet>
      <dgm:spPr/>
    </dgm:pt>
    <dgm:pt modelId="{4763270F-A2D6-4F9C-8B27-CE7080BEEA47}" type="pres">
      <dgm:prSet presAssocID="{2345E846-4955-4357-BFE8-67DE60B418E3}" presName="parentLin" presStyleCnt="0"/>
      <dgm:spPr/>
    </dgm:pt>
    <dgm:pt modelId="{A291713C-E4B3-4901-A32B-D9DCF11287C6}" type="pres">
      <dgm:prSet presAssocID="{2345E846-4955-4357-BFE8-67DE60B418E3}" presName="parentLeftMargin" presStyleLbl="node1" presStyleIdx="0" presStyleCnt="4"/>
      <dgm:spPr/>
    </dgm:pt>
    <dgm:pt modelId="{51BC193B-184F-4516-A097-DF447D2BEC03}" type="pres">
      <dgm:prSet presAssocID="{2345E846-4955-4357-BFE8-67DE60B418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1BA69C-E39F-4946-AF43-85845C978233}" type="pres">
      <dgm:prSet presAssocID="{2345E846-4955-4357-BFE8-67DE60B418E3}" presName="negativeSpace" presStyleCnt="0"/>
      <dgm:spPr/>
    </dgm:pt>
    <dgm:pt modelId="{A68BD184-40C0-44C3-93B2-8E7CD8939114}" type="pres">
      <dgm:prSet presAssocID="{2345E846-4955-4357-BFE8-67DE60B418E3}" presName="childText" presStyleLbl="conFgAcc1" presStyleIdx="0" presStyleCnt="4">
        <dgm:presLayoutVars>
          <dgm:bulletEnabled val="1"/>
        </dgm:presLayoutVars>
      </dgm:prSet>
      <dgm:spPr/>
    </dgm:pt>
    <dgm:pt modelId="{C59E20A5-4C76-464F-B147-34C1D1305A1F}" type="pres">
      <dgm:prSet presAssocID="{FC490D2F-7733-4C28-B5BA-2BADFF3AF62A}" presName="spaceBetweenRectangles" presStyleCnt="0"/>
      <dgm:spPr/>
    </dgm:pt>
    <dgm:pt modelId="{F99A99A7-3F6D-4EF4-945F-641C2031540E}" type="pres">
      <dgm:prSet presAssocID="{DEE9C88B-5B99-4D6D-BB03-BF5CA8C2C553}" presName="parentLin" presStyleCnt="0"/>
      <dgm:spPr/>
    </dgm:pt>
    <dgm:pt modelId="{1DE1F797-AB04-408A-8006-C2145A50DC3A}" type="pres">
      <dgm:prSet presAssocID="{DEE9C88B-5B99-4D6D-BB03-BF5CA8C2C553}" presName="parentLeftMargin" presStyleLbl="node1" presStyleIdx="0" presStyleCnt="4"/>
      <dgm:spPr/>
    </dgm:pt>
    <dgm:pt modelId="{03959678-D7B6-4B64-AB89-AD389FC70AE6}" type="pres">
      <dgm:prSet presAssocID="{DEE9C88B-5B99-4D6D-BB03-BF5CA8C2C5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349FD5-FC5C-492A-A956-A11FCAC7A998}" type="pres">
      <dgm:prSet presAssocID="{DEE9C88B-5B99-4D6D-BB03-BF5CA8C2C553}" presName="negativeSpace" presStyleCnt="0"/>
      <dgm:spPr/>
    </dgm:pt>
    <dgm:pt modelId="{88C25A18-B420-4D59-85FC-A93A37395C8D}" type="pres">
      <dgm:prSet presAssocID="{DEE9C88B-5B99-4D6D-BB03-BF5CA8C2C553}" presName="childText" presStyleLbl="conFgAcc1" presStyleIdx="1" presStyleCnt="4">
        <dgm:presLayoutVars>
          <dgm:bulletEnabled val="1"/>
        </dgm:presLayoutVars>
      </dgm:prSet>
      <dgm:spPr/>
    </dgm:pt>
    <dgm:pt modelId="{39D6C08A-B7DD-4713-9F4C-1EB3796BA364}" type="pres">
      <dgm:prSet presAssocID="{E49F1269-822B-4443-B463-51C3A4BCABFF}" presName="spaceBetweenRectangles" presStyleCnt="0"/>
      <dgm:spPr/>
    </dgm:pt>
    <dgm:pt modelId="{3DD62EF1-6AEB-423D-90A2-A6F5A5FA7431}" type="pres">
      <dgm:prSet presAssocID="{0373F255-CF50-4FB8-A888-ED5BE2BF2C16}" presName="parentLin" presStyleCnt="0"/>
      <dgm:spPr/>
    </dgm:pt>
    <dgm:pt modelId="{E26D12BF-38CD-4518-95F8-8A361153C2EC}" type="pres">
      <dgm:prSet presAssocID="{0373F255-CF50-4FB8-A888-ED5BE2BF2C16}" presName="parentLeftMargin" presStyleLbl="node1" presStyleIdx="1" presStyleCnt="4"/>
      <dgm:spPr/>
    </dgm:pt>
    <dgm:pt modelId="{354E8FC6-5ED0-4878-8620-BA1BC86D0091}" type="pres">
      <dgm:prSet presAssocID="{0373F255-CF50-4FB8-A888-ED5BE2BF2C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44C0F3-DF49-4D52-98B6-4394398E0D35}" type="pres">
      <dgm:prSet presAssocID="{0373F255-CF50-4FB8-A888-ED5BE2BF2C16}" presName="negativeSpace" presStyleCnt="0"/>
      <dgm:spPr/>
    </dgm:pt>
    <dgm:pt modelId="{2EA5EA36-D167-4F42-861B-57BCF5DB5493}" type="pres">
      <dgm:prSet presAssocID="{0373F255-CF50-4FB8-A888-ED5BE2BF2C16}" presName="childText" presStyleLbl="conFgAcc1" presStyleIdx="2" presStyleCnt="4">
        <dgm:presLayoutVars>
          <dgm:bulletEnabled val="1"/>
        </dgm:presLayoutVars>
      </dgm:prSet>
      <dgm:spPr/>
    </dgm:pt>
    <dgm:pt modelId="{266B27E7-B8FC-4D35-BE6F-FB83F2FD5AD9}" type="pres">
      <dgm:prSet presAssocID="{7C8CDDE1-51F4-440D-8C2F-39D7C36CFD0C}" presName="spaceBetweenRectangles" presStyleCnt="0"/>
      <dgm:spPr/>
    </dgm:pt>
    <dgm:pt modelId="{E1A86717-34E6-402B-A76B-3B78E3D8C4BA}" type="pres">
      <dgm:prSet presAssocID="{5F630C04-B162-4619-A52B-F57360DA0316}" presName="parentLin" presStyleCnt="0"/>
      <dgm:spPr/>
    </dgm:pt>
    <dgm:pt modelId="{7BBA2C1F-DB96-4306-9DBE-66B2D8B74700}" type="pres">
      <dgm:prSet presAssocID="{5F630C04-B162-4619-A52B-F57360DA0316}" presName="parentLeftMargin" presStyleLbl="node1" presStyleIdx="2" presStyleCnt="4"/>
      <dgm:spPr/>
    </dgm:pt>
    <dgm:pt modelId="{7214F768-80E5-4B9A-A3D5-A5C402E6CFB1}" type="pres">
      <dgm:prSet presAssocID="{5F630C04-B162-4619-A52B-F57360DA031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98070AA-32BB-4FE7-9202-0DDA846067D8}" type="pres">
      <dgm:prSet presAssocID="{5F630C04-B162-4619-A52B-F57360DA0316}" presName="negativeSpace" presStyleCnt="0"/>
      <dgm:spPr/>
    </dgm:pt>
    <dgm:pt modelId="{22297AC7-48BE-4D2C-AA93-F9C2B0FA3086}" type="pres">
      <dgm:prSet presAssocID="{5F630C04-B162-4619-A52B-F57360DA031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10EE107-A839-4175-8AFF-147F46150569}" srcId="{0501E829-0ECE-4ADA-9241-CA4B7617CE51}" destId="{DEE9C88B-5B99-4D6D-BB03-BF5CA8C2C553}" srcOrd="1" destOrd="0" parTransId="{EB2C7B41-6873-46E3-AB51-C486F66CDD75}" sibTransId="{E49F1269-822B-4443-B463-51C3A4BCABFF}"/>
    <dgm:cxn modelId="{9CF85821-31F7-467D-9621-588D1B0CCE65}" type="presOf" srcId="{DEE9C88B-5B99-4D6D-BB03-BF5CA8C2C553}" destId="{03959678-D7B6-4B64-AB89-AD389FC70AE6}" srcOrd="1" destOrd="0" presId="urn:microsoft.com/office/officeart/2005/8/layout/list1"/>
    <dgm:cxn modelId="{AC0E9725-C3D6-4252-8232-870C111E4935}" type="presOf" srcId="{DEE9C88B-5B99-4D6D-BB03-BF5CA8C2C553}" destId="{1DE1F797-AB04-408A-8006-C2145A50DC3A}" srcOrd="0" destOrd="0" presId="urn:microsoft.com/office/officeart/2005/8/layout/list1"/>
    <dgm:cxn modelId="{F077E83C-9D24-415D-B70F-95143EA71F32}" srcId="{0501E829-0ECE-4ADA-9241-CA4B7617CE51}" destId="{2345E846-4955-4357-BFE8-67DE60B418E3}" srcOrd="0" destOrd="0" parTransId="{9410EDEA-3121-4F1A-A15B-D5B2AA578A97}" sibTransId="{FC490D2F-7733-4C28-B5BA-2BADFF3AF62A}"/>
    <dgm:cxn modelId="{6BCB0063-12B8-4B72-BF0F-E8904FA812CE}" type="presOf" srcId="{2345E846-4955-4357-BFE8-67DE60B418E3}" destId="{51BC193B-184F-4516-A097-DF447D2BEC03}" srcOrd="1" destOrd="0" presId="urn:microsoft.com/office/officeart/2005/8/layout/list1"/>
    <dgm:cxn modelId="{3140DB47-1D2F-4CD0-BE58-DC4694D43F11}" srcId="{0501E829-0ECE-4ADA-9241-CA4B7617CE51}" destId="{5F630C04-B162-4619-A52B-F57360DA0316}" srcOrd="3" destOrd="0" parTransId="{B1072101-7D3A-4625-A97E-4C3AF6A5B54E}" sibTransId="{9E39F2AA-94AB-4F42-B672-A4756BAA49B6}"/>
    <dgm:cxn modelId="{51404148-8D26-47A8-97F0-6AF9668CEA61}" type="presOf" srcId="{0373F255-CF50-4FB8-A888-ED5BE2BF2C16}" destId="{354E8FC6-5ED0-4878-8620-BA1BC86D0091}" srcOrd="1" destOrd="0" presId="urn:microsoft.com/office/officeart/2005/8/layout/list1"/>
    <dgm:cxn modelId="{70B6344C-61CE-4973-83D8-FC7957BB7AD4}" srcId="{0501E829-0ECE-4ADA-9241-CA4B7617CE51}" destId="{0373F255-CF50-4FB8-A888-ED5BE2BF2C16}" srcOrd="2" destOrd="0" parTransId="{1131DDFA-9181-495F-B22D-C54CB33E9513}" sibTransId="{7C8CDDE1-51F4-440D-8C2F-39D7C36CFD0C}"/>
    <dgm:cxn modelId="{D9DBF1AE-9F32-4F85-9CF1-5E68F7A86F07}" type="presOf" srcId="{2345E846-4955-4357-BFE8-67DE60B418E3}" destId="{A291713C-E4B3-4901-A32B-D9DCF11287C6}" srcOrd="0" destOrd="0" presId="urn:microsoft.com/office/officeart/2005/8/layout/list1"/>
    <dgm:cxn modelId="{0AB1ACD2-5164-487B-A1DA-848FBB65568C}" type="presOf" srcId="{0501E829-0ECE-4ADA-9241-CA4B7617CE51}" destId="{33AA975A-153D-46CD-8C9A-22C5B43E06E6}" srcOrd="0" destOrd="0" presId="urn:microsoft.com/office/officeart/2005/8/layout/list1"/>
    <dgm:cxn modelId="{823DEFDD-0A71-4173-BDBE-5B0EEA7B5B3F}" type="presOf" srcId="{0373F255-CF50-4FB8-A888-ED5BE2BF2C16}" destId="{E26D12BF-38CD-4518-95F8-8A361153C2EC}" srcOrd="0" destOrd="0" presId="urn:microsoft.com/office/officeart/2005/8/layout/list1"/>
    <dgm:cxn modelId="{04A67CEB-F94C-4C60-9DA1-D7690044F5FC}" type="presOf" srcId="{5F630C04-B162-4619-A52B-F57360DA0316}" destId="{7214F768-80E5-4B9A-A3D5-A5C402E6CFB1}" srcOrd="1" destOrd="0" presId="urn:microsoft.com/office/officeart/2005/8/layout/list1"/>
    <dgm:cxn modelId="{D26A80F4-DF42-4004-8D09-B84AEF9E1096}" type="presOf" srcId="{5F630C04-B162-4619-A52B-F57360DA0316}" destId="{7BBA2C1F-DB96-4306-9DBE-66B2D8B74700}" srcOrd="0" destOrd="0" presId="urn:microsoft.com/office/officeart/2005/8/layout/list1"/>
    <dgm:cxn modelId="{50E3D45F-45DF-4540-B80D-63342CC82CAC}" type="presParOf" srcId="{33AA975A-153D-46CD-8C9A-22C5B43E06E6}" destId="{4763270F-A2D6-4F9C-8B27-CE7080BEEA47}" srcOrd="0" destOrd="0" presId="urn:microsoft.com/office/officeart/2005/8/layout/list1"/>
    <dgm:cxn modelId="{8FDC4E23-3B70-46A6-9186-0AEB5010593E}" type="presParOf" srcId="{4763270F-A2D6-4F9C-8B27-CE7080BEEA47}" destId="{A291713C-E4B3-4901-A32B-D9DCF11287C6}" srcOrd="0" destOrd="0" presId="urn:microsoft.com/office/officeart/2005/8/layout/list1"/>
    <dgm:cxn modelId="{B6901D46-9100-4023-8367-42AD07E30E6C}" type="presParOf" srcId="{4763270F-A2D6-4F9C-8B27-CE7080BEEA47}" destId="{51BC193B-184F-4516-A097-DF447D2BEC03}" srcOrd="1" destOrd="0" presId="urn:microsoft.com/office/officeart/2005/8/layout/list1"/>
    <dgm:cxn modelId="{1D5AD6D7-0B6E-42AD-A514-F31E551CD9A5}" type="presParOf" srcId="{33AA975A-153D-46CD-8C9A-22C5B43E06E6}" destId="{A51BA69C-E39F-4946-AF43-85845C978233}" srcOrd="1" destOrd="0" presId="urn:microsoft.com/office/officeart/2005/8/layout/list1"/>
    <dgm:cxn modelId="{4AB8D696-601C-42A5-B88D-3FA09D22412E}" type="presParOf" srcId="{33AA975A-153D-46CD-8C9A-22C5B43E06E6}" destId="{A68BD184-40C0-44C3-93B2-8E7CD8939114}" srcOrd="2" destOrd="0" presId="urn:microsoft.com/office/officeart/2005/8/layout/list1"/>
    <dgm:cxn modelId="{28F7F6F5-A18E-40E4-8C46-B825C50FFF9D}" type="presParOf" srcId="{33AA975A-153D-46CD-8C9A-22C5B43E06E6}" destId="{C59E20A5-4C76-464F-B147-34C1D1305A1F}" srcOrd="3" destOrd="0" presId="urn:microsoft.com/office/officeart/2005/8/layout/list1"/>
    <dgm:cxn modelId="{F4E5D0AD-282E-4724-8B9F-DDF05BC6AE4E}" type="presParOf" srcId="{33AA975A-153D-46CD-8C9A-22C5B43E06E6}" destId="{F99A99A7-3F6D-4EF4-945F-641C2031540E}" srcOrd="4" destOrd="0" presId="urn:microsoft.com/office/officeart/2005/8/layout/list1"/>
    <dgm:cxn modelId="{2E794D9B-523F-466D-9D26-BE731DD80108}" type="presParOf" srcId="{F99A99A7-3F6D-4EF4-945F-641C2031540E}" destId="{1DE1F797-AB04-408A-8006-C2145A50DC3A}" srcOrd="0" destOrd="0" presId="urn:microsoft.com/office/officeart/2005/8/layout/list1"/>
    <dgm:cxn modelId="{885B7DF3-BF41-4323-BBF4-583F4ECAC18E}" type="presParOf" srcId="{F99A99A7-3F6D-4EF4-945F-641C2031540E}" destId="{03959678-D7B6-4B64-AB89-AD389FC70AE6}" srcOrd="1" destOrd="0" presId="urn:microsoft.com/office/officeart/2005/8/layout/list1"/>
    <dgm:cxn modelId="{C254D23C-6F02-4557-8984-E594E4857A1D}" type="presParOf" srcId="{33AA975A-153D-46CD-8C9A-22C5B43E06E6}" destId="{FF349FD5-FC5C-492A-A956-A11FCAC7A998}" srcOrd="5" destOrd="0" presId="urn:microsoft.com/office/officeart/2005/8/layout/list1"/>
    <dgm:cxn modelId="{D38F7457-4870-4E8A-857D-CEBFA8318F83}" type="presParOf" srcId="{33AA975A-153D-46CD-8C9A-22C5B43E06E6}" destId="{88C25A18-B420-4D59-85FC-A93A37395C8D}" srcOrd="6" destOrd="0" presId="urn:microsoft.com/office/officeart/2005/8/layout/list1"/>
    <dgm:cxn modelId="{2536B1B8-38FB-42C1-A305-84D8252E9006}" type="presParOf" srcId="{33AA975A-153D-46CD-8C9A-22C5B43E06E6}" destId="{39D6C08A-B7DD-4713-9F4C-1EB3796BA364}" srcOrd="7" destOrd="0" presId="urn:microsoft.com/office/officeart/2005/8/layout/list1"/>
    <dgm:cxn modelId="{1A892B23-E650-46E7-9503-EBCDF4CDB46A}" type="presParOf" srcId="{33AA975A-153D-46CD-8C9A-22C5B43E06E6}" destId="{3DD62EF1-6AEB-423D-90A2-A6F5A5FA7431}" srcOrd="8" destOrd="0" presId="urn:microsoft.com/office/officeart/2005/8/layout/list1"/>
    <dgm:cxn modelId="{E7B9BFA0-0FBF-465D-8EAC-47A8B5D9DDD0}" type="presParOf" srcId="{3DD62EF1-6AEB-423D-90A2-A6F5A5FA7431}" destId="{E26D12BF-38CD-4518-95F8-8A361153C2EC}" srcOrd="0" destOrd="0" presId="urn:microsoft.com/office/officeart/2005/8/layout/list1"/>
    <dgm:cxn modelId="{8C9FBE30-9CF1-4F58-B403-3F39E291B1E3}" type="presParOf" srcId="{3DD62EF1-6AEB-423D-90A2-A6F5A5FA7431}" destId="{354E8FC6-5ED0-4878-8620-BA1BC86D0091}" srcOrd="1" destOrd="0" presId="urn:microsoft.com/office/officeart/2005/8/layout/list1"/>
    <dgm:cxn modelId="{BAF70BCE-9088-4D73-8FD8-579D9C0B0F23}" type="presParOf" srcId="{33AA975A-153D-46CD-8C9A-22C5B43E06E6}" destId="{2244C0F3-DF49-4D52-98B6-4394398E0D35}" srcOrd="9" destOrd="0" presId="urn:microsoft.com/office/officeart/2005/8/layout/list1"/>
    <dgm:cxn modelId="{6699DE83-0F75-4AE4-BF5D-FA61A0BF7F03}" type="presParOf" srcId="{33AA975A-153D-46CD-8C9A-22C5B43E06E6}" destId="{2EA5EA36-D167-4F42-861B-57BCF5DB5493}" srcOrd="10" destOrd="0" presId="urn:microsoft.com/office/officeart/2005/8/layout/list1"/>
    <dgm:cxn modelId="{49AFAD94-16AA-4E90-9744-17E885FC0F06}" type="presParOf" srcId="{33AA975A-153D-46CD-8C9A-22C5B43E06E6}" destId="{266B27E7-B8FC-4D35-BE6F-FB83F2FD5AD9}" srcOrd="11" destOrd="0" presId="urn:microsoft.com/office/officeart/2005/8/layout/list1"/>
    <dgm:cxn modelId="{625C8EDE-A69C-4949-A3A6-BBCAD5FC0876}" type="presParOf" srcId="{33AA975A-153D-46CD-8C9A-22C5B43E06E6}" destId="{E1A86717-34E6-402B-A76B-3B78E3D8C4BA}" srcOrd="12" destOrd="0" presId="urn:microsoft.com/office/officeart/2005/8/layout/list1"/>
    <dgm:cxn modelId="{FFB45A9F-5CBE-4509-99B7-D43ACE77F69C}" type="presParOf" srcId="{E1A86717-34E6-402B-A76B-3B78E3D8C4BA}" destId="{7BBA2C1F-DB96-4306-9DBE-66B2D8B74700}" srcOrd="0" destOrd="0" presId="urn:microsoft.com/office/officeart/2005/8/layout/list1"/>
    <dgm:cxn modelId="{9AC040D9-54D3-4095-986F-86C0CCB6B1D0}" type="presParOf" srcId="{E1A86717-34E6-402B-A76B-3B78E3D8C4BA}" destId="{7214F768-80E5-4B9A-A3D5-A5C402E6CFB1}" srcOrd="1" destOrd="0" presId="urn:microsoft.com/office/officeart/2005/8/layout/list1"/>
    <dgm:cxn modelId="{B6AA725D-5E0F-4C99-B596-135B427524CD}" type="presParOf" srcId="{33AA975A-153D-46CD-8C9A-22C5B43E06E6}" destId="{198070AA-32BB-4FE7-9202-0DDA846067D8}" srcOrd="13" destOrd="0" presId="urn:microsoft.com/office/officeart/2005/8/layout/list1"/>
    <dgm:cxn modelId="{234F6011-D0E1-47ED-8F3A-700E0949A974}" type="presParOf" srcId="{33AA975A-153D-46CD-8C9A-22C5B43E06E6}" destId="{22297AC7-48BE-4D2C-AA93-F9C2B0FA308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BD3EC4-28F8-4340-A5DD-7F80609CC12E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DAF83CD-6193-4679-926C-368917CC874F}">
      <dgm:prSet/>
      <dgm:spPr/>
      <dgm:t>
        <a:bodyPr/>
        <a:lstStyle/>
        <a:p>
          <a:r>
            <a:rPr lang="pt-BR"/>
            <a:t>Equilibrar custos de tempo e utilização</a:t>
          </a:r>
          <a:endParaRPr lang="en-US"/>
        </a:p>
      </dgm:t>
    </dgm:pt>
    <dgm:pt modelId="{DF98BB1A-E456-40DB-81C4-480F187CBEF8}" type="parTrans" cxnId="{B4B70C4D-DC57-47DA-8FC1-898AE07B0FB0}">
      <dgm:prSet/>
      <dgm:spPr/>
      <dgm:t>
        <a:bodyPr/>
        <a:lstStyle/>
        <a:p>
          <a:endParaRPr lang="en-US"/>
        </a:p>
      </dgm:t>
    </dgm:pt>
    <dgm:pt modelId="{AE14659A-067D-4595-82BE-DFB2E9FAC768}" type="sibTrans" cxnId="{B4B70C4D-DC57-47DA-8FC1-898AE07B0FB0}">
      <dgm:prSet/>
      <dgm:spPr/>
      <dgm:t>
        <a:bodyPr/>
        <a:lstStyle/>
        <a:p>
          <a:endParaRPr lang="en-US"/>
        </a:p>
      </dgm:t>
    </dgm:pt>
    <dgm:pt modelId="{6655FD94-3815-45B8-BC9C-6B7D99927788}">
      <dgm:prSet/>
      <dgm:spPr/>
      <dgm:t>
        <a:bodyPr/>
        <a:lstStyle/>
        <a:p>
          <a:r>
            <a:rPr lang="pt-BR"/>
            <a:t>Separar os recursos de cluster</a:t>
          </a:r>
          <a:endParaRPr lang="en-US"/>
        </a:p>
      </dgm:t>
    </dgm:pt>
    <dgm:pt modelId="{C998513F-8296-4120-AA36-B4B09007429F}" type="parTrans" cxnId="{848A22D1-DF8E-4FB5-94E6-C24F836C61A2}">
      <dgm:prSet/>
      <dgm:spPr/>
      <dgm:t>
        <a:bodyPr/>
        <a:lstStyle/>
        <a:p>
          <a:endParaRPr lang="en-US"/>
        </a:p>
      </dgm:t>
    </dgm:pt>
    <dgm:pt modelId="{7D429D38-FB89-4204-BEA3-6A2A83A3C248}" type="sibTrans" cxnId="{848A22D1-DF8E-4FB5-94E6-C24F836C61A2}">
      <dgm:prSet/>
      <dgm:spPr/>
      <dgm:t>
        <a:bodyPr/>
        <a:lstStyle/>
        <a:p>
          <a:endParaRPr lang="en-US"/>
        </a:p>
      </dgm:t>
    </dgm:pt>
    <dgm:pt modelId="{7B46B862-9B81-4882-A1CB-8228C177088F}">
      <dgm:prSet/>
      <dgm:spPr/>
      <dgm:t>
        <a:bodyPr/>
        <a:lstStyle/>
        <a:p>
          <a:r>
            <a:rPr lang="pt-BR"/>
            <a:t>Orquestrar a ingestão de dados</a:t>
          </a:r>
          <a:endParaRPr lang="en-US"/>
        </a:p>
      </dgm:t>
    </dgm:pt>
    <dgm:pt modelId="{C9026B33-203A-4AB0-B150-93D77C6E6F6E}" type="parTrans" cxnId="{ED267195-39EE-4219-9E18-2CF02B09547C}">
      <dgm:prSet/>
      <dgm:spPr/>
      <dgm:t>
        <a:bodyPr/>
        <a:lstStyle/>
        <a:p>
          <a:endParaRPr lang="en-US"/>
        </a:p>
      </dgm:t>
    </dgm:pt>
    <dgm:pt modelId="{6AB95B47-B36A-4458-AA00-62A557BF1AB8}" type="sibTrans" cxnId="{ED267195-39EE-4219-9E18-2CF02B09547C}">
      <dgm:prSet/>
      <dgm:spPr/>
      <dgm:t>
        <a:bodyPr/>
        <a:lstStyle/>
        <a:p>
          <a:endParaRPr lang="en-US"/>
        </a:p>
      </dgm:t>
    </dgm:pt>
    <dgm:pt modelId="{EC1CD8D2-DB1A-4FFE-B862-895A789D5984}">
      <dgm:prSet/>
      <dgm:spPr/>
      <dgm:t>
        <a:bodyPr/>
        <a:lstStyle/>
        <a:p>
          <a:r>
            <a:rPr lang="pt-BR"/>
            <a:t>Limpar dados confidenciais cedo</a:t>
          </a:r>
          <a:endParaRPr lang="en-US"/>
        </a:p>
      </dgm:t>
    </dgm:pt>
    <dgm:pt modelId="{6C402161-3369-4635-8297-34F6BECB3DC1}" type="parTrans" cxnId="{334459C5-3BD7-4DC3-AA2E-F1961D630748}">
      <dgm:prSet/>
      <dgm:spPr/>
      <dgm:t>
        <a:bodyPr/>
        <a:lstStyle/>
        <a:p>
          <a:endParaRPr lang="en-US"/>
        </a:p>
      </dgm:t>
    </dgm:pt>
    <dgm:pt modelId="{DF602C39-BCC2-413B-8B83-0F4424128C2E}" type="sibTrans" cxnId="{334459C5-3BD7-4DC3-AA2E-F1961D630748}">
      <dgm:prSet/>
      <dgm:spPr/>
      <dgm:t>
        <a:bodyPr/>
        <a:lstStyle/>
        <a:p>
          <a:endParaRPr lang="en-US"/>
        </a:p>
      </dgm:t>
    </dgm:pt>
    <dgm:pt modelId="{CA8C2E06-211C-42BE-871F-C77D385F94F2}" type="pres">
      <dgm:prSet presAssocID="{B8BD3EC4-28F8-4340-A5DD-7F80609CC12E}" presName="linear" presStyleCnt="0">
        <dgm:presLayoutVars>
          <dgm:dir/>
          <dgm:animLvl val="lvl"/>
          <dgm:resizeHandles val="exact"/>
        </dgm:presLayoutVars>
      </dgm:prSet>
      <dgm:spPr/>
    </dgm:pt>
    <dgm:pt modelId="{48B8BD15-3E3A-45B2-9B71-43306902DCF7}" type="pres">
      <dgm:prSet presAssocID="{2DAF83CD-6193-4679-926C-368917CC874F}" presName="parentLin" presStyleCnt="0"/>
      <dgm:spPr/>
    </dgm:pt>
    <dgm:pt modelId="{5EF050DE-9DA4-4A6C-8676-A2A991027BD9}" type="pres">
      <dgm:prSet presAssocID="{2DAF83CD-6193-4679-926C-368917CC874F}" presName="parentLeftMargin" presStyleLbl="node1" presStyleIdx="0" presStyleCnt="4"/>
      <dgm:spPr/>
    </dgm:pt>
    <dgm:pt modelId="{5D1135DC-AEF5-44EE-BCCB-DEFB5CABE57D}" type="pres">
      <dgm:prSet presAssocID="{2DAF83CD-6193-4679-926C-368917CC87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4DA1E2-76D9-41C7-A1A0-BD7F5435680E}" type="pres">
      <dgm:prSet presAssocID="{2DAF83CD-6193-4679-926C-368917CC874F}" presName="negativeSpace" presStyleCnt="0"/>
      <dgm:spPr/>
    </dgm:pt>
    <dgm:pt modelId="{27A5C556-946E-4A7F-9645-1B7396B79CEB}" type="pres">
      <dgm:prSet presAssocID="{2DAF83CD-6193-4679-926C-368917CC874F}" presName="childText" presStyleLbl="conFgAcc1" presStyleIdx="0" presStyleCnt="4">
        <dgm:presLayoutVars>
          <dgm:bulletEnabled val="1"/>
        </dgm:presLayoutVars>
      </dgm:prSet>
      <dgm:spPr/>
    </dgm:pt>
    <dgm:pt modelId="{C872D8DF-5B18-4DAA-A017-8018E9D590AB}" type="pres">
      <dgm:prSet presAssocID="{AE14659A-067D-4595-82BE-DFB2E9FAC768}" presName="spaceBetweenRectangles" presStyleCnt="0"/>
      <dgm:spPr/>
    </dgm:pt>
    <dgm:pt modelId="{CF8B01B8-51D9-48DB-9969-2A86C87D951E}" type="pres">
      <dgm:prSet presAssocID="{6655FD94-3815-45B8-BC9C-6B7D99927788}" presName="parentLin" presStyleCnt="0"/>
      <dgm:spPr/>
    </dgm:pt>
    <dgm:pt modelId="{64C0FEC1-CA80-407C-A753-61AEBFE23888}" type="pres">
      <dgm:prSet presAssocID="{6655FD94-3815-45B8-BC9C-6B7D99927788}" presName="parentLeftMargin" presStyleLbl="node1" presStyleIdx="0" presStyleCnt="4"/>
      <dgm:spPr/>
    </dgm:pt>
    <dgm:pt modelId="{EEE9E38F-9F63-49B8-BB1D-42B44F03064C}" type="pres">
      <dgm:prSet presAssocID="{6655FD94-3815-45B8-BC9C-6B7D999277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82DC45-5EAA-4F85-A073-96830F96F795}" type="pres">
      <dgm:prSet presAssocID="{6655FD94-3815-45B8-BC9C-6B7D99927788}" presName="negativeSpace" presStyleCnt="0"/>
      <dgm:spPr/>
    </dgm:pt>
    <dgm:pt modelId="{2658FFE7-8016-48B4-9CBA-10D2EEB3C3EC}" type="pres">
      <dgm:prSet presAssocID="{6655FD94-3815-45B8-BC9C-6B7D99927788}" presName="childText" presStyleLbl="conFgAcc1" presStyleIdx="1" presStyleCnt="4">
        <dgm:presLayoutVars>
          <dgm:bulletEnabled val="1"/>
        </dgm:presLayoutVars>
      </dgm:prSet>
      <dgm:spPr/>
    </dgm:pt>
    <dgm:pt modelId="{CD9DB421-8F1A-4E46-AD24-0E9ADD3C41A5}" type="pres">
      <dgm:prSet presAssocID="{7D429D38-FB89-4204-BEA3-6A2A83A3C248}" presName="spaceBetweenRectangles" presStyleCnt="0"/>
      <dgm:spPr/>
    </dgm:pt>
    <dgm:pt modelId="{82BB3B37-8CD2-4817-AF48-9DD1FE2C1A42}" type="pres">
      <dgm:prSet presAssocID="{7B46B862-9B81-4882-A1CB-8228C177088F}" presName="parentLin" presStyleCnt="0"/>
      <dgm:spPr/>
    </dgm:pt>
    <dgm:pt modelId="{E0D93C9F-9854-4C91-9F91-C25C20BBB650}" type="pres">
      <dgm:prSet presAssocID="{7B46B862-9B81-4882-A1CB-8228C177088F}" presName="parentLeftMargin" presStyleLbl="node1" presStyleIdx="1" presStyleCnt="4"/>
      <dgm:spPr/>
    </dgm:pt>
    <dgm:pt modelId="{50373B7B-CC2C-431B-853D-9F9961D12C67}" type="pres">
      <dgm:prSet presAssocID="{7B46B862-9B81-4882-A1CB-8228C17708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1BCED2-2BCC-40C5-ABDC-83539B7F5B4E}" type="pres">
      <dgm:prSet presAssocID="{7B46B862-9B81-4882-A1CB-8228C177088F}" presName="negativeSpace" presStyleCnt="0"/>
      <dgm:spPr/>
    </dgm:pt>
    <dgm:pt modelId="{8A3A8CAD-7D89-45B1-A95A-2222A7C6F810}" type="pres">
      <dgm:prSet presAssocID="{7B46B862-9B81-4882-A1CB-8228C177088F}" presName="childText" presStyleLbl="conFgAcc1" presStyleIdx="2" presStyleCnt="4">
        <dgm:presLayoutVars>
          <dgm:bulletEnabled val="1"/>
        </dgm:presLayoutVars>
      </dgm:prSet>
      <dgm:spPr/>
    </dgm:pt>
    <dgm:pt modelId="{62F76D8E-9662-4AF7-A477-BDFBA8538F7A}" type="pres">
      <dgm:prSet presAssocID="{6AB95B47-B36A-4458-AA00-62A557BF1AB8}" presName="spaceBetweenRectangles" presStyleCnt="0"/>
      <dgm:spPr/>
    </dgm:pt>
    <dgm:pt modelId="{96096F11-2E12-42BF-8554-1568D5EF775C}" type="pres">
      <dgm:prSet presAssocID="{EC1CD8D2-DB1A-4FFE-B862-895A789D5984}" presName="parentLin" presStyleCnt="0"/>
      <dgm:spPr/>
    </dgm:pt>
    <dgm:pt modelId="{43A6F229-8671-458A-AE59-E0083AAAE438}" type="pres">
      <dgm:prSet presAssocID="{EC1CD8D2-DB1A-4FFE-B862-895A789D5984}" presName="parentLeftMargin" presStyleLbl="node1" presStyleIdx="2" presStyleCnt="4"/>
      <dgm:spPr/>
    </dgm:pt>
    <dgm:pt modelId="{7C42357D-8C5F-46D3-BA3C-10BDE6D7880E}" type="pres">
      <dgm:prSet presAssocID="{EC1CD8D2-DB1A-4FFE-B862-895A789D598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7C0575-8937-41C1-BACC-ABCF0490A260}" type="pres">
      <dgm:prSet presAssocID="{EC1CD8D2-DB1A-4FFE-B862-895A789D5984}" presName="negativeSpace" presStyleCnt="0"/>
      <dgm:spPr/>
    </dgm:pt>
    <dgm:pt modelId="{703EDB05-30E8-4E9B-AF9E-46EAF50D7D8C}" type="pres">
      <dgm:prSet presAssocID="{EC1CD8D2-DB1A-4FFE-B862-895A789D598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169380D-429C-4BCD-AF15-D74C39FCECCD}" type="presOf" srcId="{B8BD3EC4-28F8-4340-A5DD-7F80609CC12E}" destId="{CA8C2E06-211C-42BE-871F-C77D385F94F2}" srcOrd="0" destOrd="0" presId="urn:microsoft.com/office/officeart/2005/8/layout/list1"/>
    <dgm:cxn modelId="{73946A2B-6B8C-4653-8679-5E378ED64793}" type="presOf" srcId="{7B46B862-9B81-4882-A1CB-8228C177088F}" destId="{E0D93C9F-9854-4C91-9F91-C25C20BBB650}" srcOrd="0" destOrd="0" presId="urn:microsoft.com/office/officeart/2005/8/layout/list1"/>
    <dgm:cxn modelId="{695CA335-947E-4217-9081-330C63B59AD9}" type="presOf" srcId="{EC1CD8D2-DB1A-4FFE-B862-895A789D5984}" destId="{43A6F229-8671-458A-AE59-E0083AAAE438}" srcOrd="0" destOrd="0" presId="urn:microsoft.com/office/officeart/2005/8/layout/list1"/>
    <dgm:cxn modelId="{1EAAE361-BCDA-495C-85B9-D21CDD9D6A65}" type="presOf" srcId="{7B46B862-9B81-4882-A1CB-8228C177088F}" destId="{50373B7B-CC2C-431B-853D-9F9961D12C67}" srcOrd="1" destOrd="0" presId="urn:microsoft.com/office/officeart/2005/8/layout/list1"/>
    <dgm:cxn modelId="{65A84366-71DD-4580-BD75-6AC7C469582F}" type="presOf" srcId="{2DAF83CD-6193-4679-926C-368917CC874F}" destId="{5D1135DC-AEF5-44EE-BCCB-DEFB5CABE57D}" srcOrd="1" destOrd="0" presId="urn:microsoft.com/office/officeart/2005/8/layout/list1"/>
    <dgm:cxn modelId="{60F75069-4E08-4BE3-951E-9493D198D58F}" type="presOf" srcId="{6655FD94-3815-45B8-BC9C-6B7D99927788}" destId="{EEE9E38F-9F63-49B8-BB1D-42B44F03064C}" srcOrd="1" destOrd="0" presId="urn:microsoft.com/office/officeart/2005/8/layout/list1"/>
    <dgm:cxn modelId="{B4B70C4D-DC57-47DA-8FC1-898AE07B0FB0}" srcId="{B8BD3EC4-28F8-4340-A5DD-7F80609CC12E}" destId="{2DAF83CD-6193-4679-926C-368917CC874F}" srcOrd="0" destOrd="0" parTransId="{DF98BB1A-E456-40DB-81C4-480F187CBEF8}" sibTransId="{AE14659A-067D-4595-82BE-DFB2E9FAC768}"/>
    <dgm:cxn modelId="{2EA03E54-2400-4995-8FF1-0BDBE10F586B}" type="presOf" srcId="{6655FD94-3815-45B8-BC9C-6B7D99927788}" destId="{64C0FEC1-CA80-407C-A753-61AEBFE23888}" srcOrd="0" destOrd="0" presId="urn:microsoft.com/office/officeart/2005/8/layout/list1"/>
    <dgm:cxn modelId="{ED267195-39EE-4219-9E18-2CF02B09547C}" srcId="{B8BD3EC4-28F8-4340-A5DD-7F80609CC12E}" destId="{7B46B862-9B81-4882-A1CB-8228C177088F}" srcOrd="2" destOrd="0" parTransId="{C9026B33-203A-4AB0-B150-93D77C6E6F6E}" sibTransId="{6AB95B47-B36A-4458-AA00-62A557BF1AB8}"/>
    <dgm:cxn modelId="{334459C5-3BD7-4DC3-AA2E-F1961D630748}" srcId="{B8BD3EC4-28F8-4340-A5DD-7F80609CC12E}" destId="{EC1CD8D2-DB1A-4FFE-B862-895A789D5984}" srcOrd="3" destOrd="0" parTransId="{6C402161-3369-4635-8297-34F6BECB3DC1}" sibTransId="{DF602C39-BCC2-413B-8B83-0F4424128C2E}"/>
    <dgm:cxn modelId="{754E4ECB-1F62-418E-8D40-13069DDAFBC5}" type="presOf" srcId="{2DAF83CD-6193-4679-926C-368917CC874F}" destId="{5EF050DE-9DA4-4A6C-8676-A2A991027BD9}" srcOrd="0" destOrd="0" presId="urn:microsoft.com/office/officeart/2005/8/layout/list1"/>
    <dgm:cxn modelId="{848A22D1-DF8E-4FB5-94E6-C24F836C61A2}" srcId="{B8BD3EC4-28F8-4340-A5DD-7F80609CC12E}" destId="{6655FD94-3815-45B8-BC9C-6B7D99927788}" srcOrd="1" destOrd="0" parTransId="{C998513F-8296-4120-AA36-B4B09007429F}" sibTransId="{7D429D38-FB89-4204-BEA3-6A2A83A3C248}"/>
    <dgm:cxn modelId="{D921FBD3-BAD6-4C93-B76D-7C61346B8F6D}" type="presOf" srcId="{EC1CD8D2-DB1A-4FFE-B862-895A789D5984}" destId="{7C42357D-8C5F-46D3-BA3C-10BDE6D7880E}" srcOrd="1" destOrd="0" presId="urn:microsoft.com/office/officeart/2005/8/layout/list1"/>
    <dgm:cxn modelId="{80BE65C4-8F3B-4CD5-91E6-508C716DC403}" type="presParOf" srcId="{CA8C2E06-211C-42BE-871F-C77D385F94F2}" destId="{48B8BD15-3E3A-45B2-9B71-43306902DCF7}" srcOrd="0" destOrd="0" presId="urn:microsoft.com/office/officeart/2005/8/layout/list1"/>
    <dgm:cxn modelId="{A29387D5-BD1D-4C01-821D-F601883C710C}" type="presParOf" srcId="{48B8BD15-3E3A-45B2-9B71-43306902DCF7}" destId="{5EF050DE-9DA4-4A6C-8676-A2A991027BD9}" srcOrd="0" destOrd="0" presId="urn:microsoft.com/office/officeart/2005/8/layout/list1"/>
    <dgm:cxn modelId="{97140E09-98A6-4C40-92E5-4013CC519860}" type="presParOf" srcId="{48B8BD15-3E3A-45B2-9B71-43306902DCF7}" destId="{5D1135DC-AEF5-44EE-BCCB-DEFB5CABE57D}" srcOrd="1" destOrd="0" presId="urn:microsoft.com/office/officeart/2005/8/layout/list1"/>
    <dgm:cxn modelId="{270E6A6D-899D-44FF-A3A2-E4C409196F06}" type="presParOf" srcId="{CA8C2E06-211C-42BE-871F-C77D385F94F2}" destId="{244DA1E2-76D9-41C7-A1A0-BD7F5435680E}" srcOrd="1" destOrd="0" presId="urn:microsoft.com/office/officeart/2005/8/layout/list1"/>
    <dgm:cxn modelId="{358432E3-2601-4797-B34E-0802ABA9B140}" type="presParOf" srcId="{CA8C2E06-211C-42BE-871F-C77D385F94F2}" destId="{27A5C556-946E-4A7F-9645-1B7396B79CEB}" srcOrd="2" destOrd="0" presId="urn:microsoft.com/office/officeart/2005/8/layout/list1"/>
    <dgm:cxn modelId="{9A4C5464-C741-4185-935A-54E85D38C625}" type="presParOf" srcId="{CA8C2E06-211C-42BE-871F-C77D385F94F2}" destId="{C872D8DF-5B18-4DAA-A017-8018E9D590AB}" srcOrd="3" destOrd="0" presId="urn:microsoft.com/office/officeart/2005/8/layout/list1"/>
    <dgm:cxn modelId="{AC15E029-92B2-49BC-A8B7-3BE09AB906DF}" type="presParOf" srcId="{CA8C2E06-211C-42BE-871F-C77D385F94F2}" destId="{CF8B01B8-51D9-48DB-9969-2A86C87D951E}" srcOrd="4" destOrd="0" presId="urn:microsoft.com/office/officeart/2005/8/layout/list1"/>
    <dgm:cxn modelId="{D3C2549D-7CC9-4EED-8CFB-BE8954F13D8B}" type="presParOf" srcId="{CF8B01B8-51D9-48DB-9969-2A86C87D951E}" destId="{64C0FEC1-CA80-407C-A753-61AEBFE23888}" srcOrd="0" destOrd="0" presId="urn:microsoft.com/office/officeart/2005/8/layout/list1"/>
    <dgm:cxn modelId="{65932232-6821-4DDC-B7E8-2A707915A291}" type="presParOf" srcId="{CF8B01B8-51D9-48DB-9969-2A86C87D951E}" destId="{EEE9E38F-9F63-49B8-BB1D-42B44F03064C}" srcOrd="1" destOrd="0" presId="urn:microsoft.com/office/officeart/2005/8/layout/list1"/>
    <dgm:cxn modelId="{C3621E88-F1C6-4F90-9470-EC678C69C130}" type="presParOf" srcId="{CA8C2E06-211C-42BE-871F-C77D385F94F2}" destId="{5182DC45-5EAA-4F85-A073-96830F96F795}" srcOrd="5" destOrd="0" presId="urn:microsoft.com/office/officeart/2005/8/layout/list1"/>
    <dgm:cxn modelId="{5B953F7E-94D9-4E1B-97EA-894834EE9C92}" type="presParOf" srcId="{CA8C2E06-211C-42BE-871F-C77D385F94F2}" destId="{2658FFE7-8016-48B4-9CBA-10D2EEB3C3EC}" srcOrd="6" destOrd="0" presId="urn:microsoft.com/office/officeart/2005/8/layout/list1"/>
    <dgm:cxn modelId="{E3E7BF2A-A6CD-4F2A-AF88-A283239703A3}" type="presParOf" srcId="{CA8C2E06-211C-42BE-871F-C77D385F94F2}" destId="{CD9DB421-8F1A-4E46-AD24-0E9ADD3C41A5}" srcOrd="7" destOrd="0" presId="urn:microsoft.com/office/officeart/2005/8/layout/list1"/>
    <dgm:cxn modelId="{3305CBC4-071D-495A-840B-BACED132AE56}" type="presParOf" srcId="{CA8C2E06-211C-42BE-871F-C77D385F94F2}" destId="{82BB3B37-8CD2-4817-AF48-9DD1FE2C1A42}" srcOrd="8" destOrd="0" presId="urn:microsoft.com/office/officeart/2005/8/layout/list1"/>
    <dgm:cxn modelId="{6E27FDBD-D474-4BEE-90E9-347D0BB8BCC4}" type="presParOf" srcId="{82BB3B37-8CD2-4817-AF48-9DD1FE2C1A42}" destId="{E0D93C9F-9854-4C91-9F91-C25C20BBB650}" srcOrd="0" destOrd="0" presId="urn:microsoft.com/office/officeart/2005/8/layout/list1"/>
    <dgm:cxn modelId="{FF875FA7-B700-4EFB-9071-223B71C54AD5}" type="presParOf" srcId="{82BB3B37-8CD2-4817-AF48-9DD1FE2C1A42}" destId="{50373B7B-CC2C-431B-853D-9F9961D12C67}" srcOrd="1" destOrd="0" presId="urn:microsoft.com/office/officeart/2005/8/layout/list1"/>
    <dgm:cxn modelId="{DB101B4C-F2F8-4018-B4F4-C8DDDFF2A395}" type="presParOf" srcId="{CA8C2E06-211C-42BE-871F-C77D385F94F2}" destId="{EE1BCED2-2BCC-40C5-ABDC-83539B7F5B4E}" srcOrd="9" destOrd="0" presId="urn:microsoft.com/office/officeart/2005/8/layout/list1"/>
    <dgm:cxn modelId="{3237FD9E-0CE9-4C23-BA44-BB0DAB6325E6}" type="presParOf" srcId="{CA8C2E06-211C-42BE-871F-C77D385F94F2}" destId="{8A3A8CAD-7D89-45B1-A95A-2222A7C6F810}" srcOrd="10" destOrd="0" presId="urn:microsoft.com/office/officeart/2005/8/layout/list1"/>
    <dgm:cxn modelId="{991F05F3-98B4-418A-8DF0-7ABD6D59E264}" type="presParOf" srcId="{CA8C2E06-211C-42BE-871F-C77D385F94F2}" destId="{62F76D8E-9662-4AF7-A477-BDFBA8538F7A}" srcOrd="11" destOrd="0" presId="urn:microsoft.com/office/officeart/2005/8/layout/list1"/>
    <dgm:cxn modelId="{B70872DA-2AB2-4631-A92F-CEE9B4A2048B}" type="presParOf" srcId="{CA8C2E06-211C-42BE-871F-C77D385F94F2}" destId="{96096F11-2E12-42BF-8554-1568D5EF775C}" srcOrd="12" destOrd="0" presId="urn:microsoft.com/office/officeart/2005/8/layout/list1"/>
    <dgm:cxn modelId="{B6B89217-F783-4930-8729-286CDD56F83E}" type="presParOf" srcId="{96096F11-2E12-42BF-8554-1568D5EF775C}" destId="{43A6F229-8671-458A-AE59-E0083AAAE438}" srcOrd="0" destOrd="0" presId="urn:microsoft.com/office/officeart/2005/8/layout/list1"/>
    <dgm:cxn modelId="{9FB3FDFF-DBF1-409F-AB0F-CF7371720BF3}" type="presParOf" srcId="{96096F11-2E12-42BF-8554-1568D5EF775C}" destId="{7C42357D-8C5F-46D3-BA3C-10BDE6D7880E}" srcOrd="1" destOrd="0" presId="urn:microsoft.com/office/officeart/2005/8/layout/list1"/>
    <dgm:cxn modelId="{F9CF56A6-54E9-49D1-AE44-50D6993E3143}" type="presParOf" srcId="{CA8C2E06-211C-42BE-871F-C77D385F94F2}" destId="{F97C0575-8937-41C1-BACC-ABCF0490A260}" srcOrd="13" destOrd="0" presId="urn:microsoft.com/office/officeart/2005/8/layout/list1"/>
    <dgm:cxn modelId="{9EEEF599-9B63-4D1B-84D1-ADA64217A410}" type="presParOf" srcId="{CA8C2E06-211C-42BE-871F-C77D385F94F2}" destId="{703EDB05-30E8-4E9B-AF9E-46EAF50D7D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48EA8-CADA-4F83-AA47-95BA2DFDF3D8}">
      <dsp:nvSpPr>
        <dsp:cNvPr id="0" name=""/>
        <dsp:cNvSpPr/>
      </dsp:nvSpPr>
      <dsp:spPr>
        <a:xfrm>
          <a:off x="0" y="1677"/>
          <a:ext cx="61239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A8CFD-8F62-4CF7-820B-D383A2C0BE88}">
      <dsp:nvSpPr>
        <dsp:cNvPr id="0" name=""/>
        <dsp:cNvSpPr/>
      </dsp:nvSpPr>
      <dsp:spPr>
        <a:xfrm>
          <a:off x="0" y="1677"/>
          <a:ext cx="6123929" cy="1143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Um conjunto de dados maior e mais complexo.</a:t>
          </a:r>
          <a:endParaRPr lang="en-US" sz="2400" kern="1200" dirty="0"/>
        </a:p>
      </dsp:txBody>
      <dsp:txXfrm>
        <a:off x="0" y="1677"/>
        <a:ext cx="6123929" cy="1143905"/>
      </dsp:txXfrm>
    </dsp:sp>
    <dsp:sp modelId="{68434F19-D93F-4F0C-A0BE-735064CA20BA}">
      <dsp:nvSpPr>
        <dsp:cNvPr id="0" name=""/>
        <dsp:cNvSpPr/>
      </dsp:nvSpPr>
      <dsp:spPr>
        <a:xfrm>
          <a:off x="0" y="1145582"/>
          <a:ext cx="61239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68ADB-64BF-45C4-82BA-5052E7040409}">
      <dsp:nvSpPr>
        <dsp:cNvPr id="0" name=""/>
        <dsp:cNvSpPr/>
      </dsp:nvSpPr>
      <dsp:spPr>
        <a:xfrm>
          <a:off x="0" y="1145582"/>
          <a:ext cx="6123929" cy="1143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Dados variados com volumes </a:t>
          </a:r>
          <a:r>
            <a:rPr lang="pt-BR" sz="2400" kern="1200" dirty="0">
              <a:latin typeface="Gill Sans MT" panose="020B0502020104020203"/>
            </a:rPr>
            <a:t>grandiosos</a:t>
          </a:r>
          <a:r>
            <a:rPr lang="pt-BR" sz="2400" kern="1200" dirty="0"/>
            <a:t> e </a:t>
          </a:r>
          <a:r>
            <a:rPr lang="pt-BR" sz="2400" kern="1200" dirty="0">
              <a:latin typeface="Gill Sans MT" panose="020B0502020104020203"/>
            </a:rPr>
            <a:t>crescentes</a:t>
          </a:r>
          <a:r>
            <a:rPr lang="pt-BR" sz="2400" kern="1200" dirty="0"/>
            <a:t> que possuem velocidades crescentes.</a:t>
          </a:r>
          <a:endParaRPr lang="en-US" sz="2400" kern="1200" dirty="0"/>
        </a:p>
      </dsp:txBody>
      <dsp:txXfrm>
        <a:off x="0" y="1145582"/>
        <a:ext cx="6123929" cy="1143905"/>
      </dsp:txXfrm>
    </dsp:sp>
    <dsp:sp modelId="{9937FED0-4C2C-4928-8447-A03B3F950535}">
      <dsp:nvSpPr>
        <dsp:cNvPr id="0" name=""/>
        <dsp:cNvSpPr/>
      </dsp:nvSpPr>
      <dsp:spPr>
        <a:xfrm>
          <a:off x="0" y="2289487"/>
          <a:ext cx="61239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E103F-8B83-4B5C-B5C8-B0940241BF7B}">
      <dsp:nvSpPr>
        <dsp:cNvPr id="0" name=""/>
        <dsp:cNvSpPr/>
      </dsp:nvSpPr>
      <dsp:spPr>
        <a:xfrm>
          <a:off x="0" y="2289487"/>
          <a:ext cx="6123929" cy="1143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Softwares geralmente são incapazes de processar estes dados de grande porte</a:t>
          </a:r>
          <a:r>
            <a:rPr lang="pt-BR" sz="2400" kern="1200" dirty="0">
              <a:latin typeface="Gill Sans MT" panose="020B0502020104020203"/>
            </a:rPr>
            <a:t>.</a:t>
          </a:r>
          <a:endParaRPr lang="en-US" sz="2400" kern="1200" dirty="0"/>
        </a:p>
      </dsp:txBody>
      <dsp:txXfrm>
        <a:off x="0" y="2289487"/>
        <a:ext cx="6123929" cy="1143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3EC3F-7E09-40C0-83B2-08155582986E}">
      <dsp:nvSpPr>
        <dsp:cNvPr id="0" name=""/>
        <dsp:cNvSpPr/>
      </dsp:nvSpPr>
      <dsp:spPr>
        <a:xfrm>
          <a:off x="0" y="332615"/>
          <a:ext cx="11245274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758" tIns="333248" rIns="87275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latin typeface="Gill Sans MT" panose="020B0502020104020203"/>
            </a:rPr>
            <a:t>Bancos</a:t>
          </a:r>
          <a:r>
            <a:rPr lang="pt-BR" sz="1600" kern="1200" dirty="0"/>
            <a:t> de dados relacionais</a:t>
          </a:r>
          <a:r>
            <a:rPr lang="pt-BR" sz="1600" kern="1200" dirty="0">
              <a:latin typeface="Gill Sans MT" panose="020B0502020104020203"/>
            </a:rPr>
            <a:t>, dispositivos </a:t>
          </a:r>
          <a:r>
            <a:rPr lang="pt-BR" sz="1600" kern="1200" dirty="0" err="1">
              <a:latin typeface="Gill Sans MT" panose="020B0502020104020203"/>
            </a:rPr>
            <a:t>IoT</a:t>
          </a:r>
          <a:r>
            <a:rPr lang="pt-BR" sz="1600" kern="1200" dirty="0">
              <a:latin typeface="Gill Sans MT" panose="020B0502020104020203"/>
            </a:rPr>
            <a:t>, arquivos de log de servidor Web</a:t>
          </a:r>
          <a:endParaRPr lang="pt-BR" sz="1600" kern="1200" dirty="0"/>
        </a:p>
      </dsp:txBody>
      <dsp:txXfrm>
        <a:off x="0" y="332615"/>
        <a:ext cx="11245274" cy="667800"/>
      </dsp:txXfrm>
    </dsp:sp>
    <dsp:sp modelId="{685111C9-B181-430E-B2CB-F2A0B906B78C}">
      <dsp:nvSpPr>
        <dsp:cNvPr id="0" name=""/>
        <dsp:cNvSpPr/>
      </dsp:nvSpPr>
      <dsp:spPr>
        <a:xfrm>
          <a:off x="562263" y="96455"/>
          <a:ext cx="787169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31" tIns="0" rIns="29753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Gill Sans MT" panose="020B0502020104020203"/>
            </a:rPr>
            <a:t>Fonte de dados</a:t>
          </a:r>
          <a:endParaRPr lang="pt-BR" sz="1600" kern="1200" dirty="0"/>
        </a:p>
      </dsp:txBody>
      <dsp:txXfrm>
        <a:off x="585320" y="119512"/>
        <a:ext cx="7825578" cy="426206"/>
      </dsp:txXfrm>
    </dsp:sp>
    <dsp:sp modelId="{76FFB5ED-C8D0-4A68-92FA-B22DDDB67AD9}">
      <dsp:nvSpPr>
        <dsp:cNvPr id="0" name=""/>
        <dsp:cNvSpPr/>
      </dsp:nvSpPr>
      <dsp:spPr>
        <a:xfrm>
          <a:off x="0" y="1322975"/>
          <a:ext cx="11245274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758" tIns="333248" rIns="87275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latin typeface="Gill Sans MT" panose="020B0502020104020203"/>
            </a:rPr>
            <a:t>Data </a:t>
          </a:r>
          <a:r>
            <a:rPr lang="pt-BR" sz="1600" kern="1200" dirty="0" err="1">
              <a:latin typeface="Gill Sans MT" panose="020B0502020104020203"/>
            </a:rPr>
            <a:t>lake</a:t>
          </a:r>
          <a:r>
            <a:rPr lang="pt-BR" sz="1600" kern="1200" dirty="0">
              <a:latin typeface="Gill Sans MT" panose="020B0502020104020203"/>
            </a:rPr>
            <a:t> (ex.: </a:t>
          </a:r>
          <a:r>
            <a:rPr lang="pt-BR" sz="1600" kern="1200" dirty="0"/>
            <a:t>Azure Data Lake Store no Armazenamento do Azure</a:t>
          </a:r>
          <a:r>
            <a:rPr lang="pt-BR" sz="1600" kern="1200" dirty="0">
              <a:latin typeface="Gill Sans MT" panose="020B0502020104020203"/>
            </a:rPr>
            <a:t>)</a:t>
          </a:r>
          <a:endParaRPr lang="pt-BR" sz="1600" kern="1200" dirty="0"/>
        </a:p>
      </dsp:txBody>
      <dsp:txXfrm>
        <a:off x="0" y="1322975"/>
        <a:ext cx="11245274" cy="667800"/>
      </dsp:txXfrm>
    </dsp:sp>
    <dsp:sp modelId="{D89F59E7-2894-45C2-8A43-8E4CA9072735}">
      <dsp:nvSpPr>
        <dsp:cNvPr id="0" name=""/>
        <dsp:cNvSpPr/>
      </dsp:nvSpPr>
      <dsp:spPr>
        <a:xfrm>
          <a:off x="562263" y="1086815"/>
          <a:ext cx="7871692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31" tIns="0" rIns="29753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Gill Sans MT" panose="020B0502020104020203"/>
            </a:rPr>
            <a:t>Armazenamento de dados</a:t>
          </a:r>
          <a:endParaRPr lang="pt-BR" sz="1600" kern="1200" dirty="0"/>
        </a:p>
      </dsp:txBody>
      <dsp:txXfrm>
        <a:off x="585320" y="1109872"/>
        <a:ext cx="7825578" cy="426206"/>
      </dsp:txXfrm>
    </dsp:sp>
    <dsp:sp modelId="{77A41409-EC7B-4211-A3ED-5D77FEA9F2B7}">
      <dsp:nvSpPr>
        <dsp:cNvPr id="0" name=""/>
        <dsp:cNvSpPr/>
      </dsp:nvSpPr>
      <dsp:spPr>
        <a:xfrm>
          <a:off x="0" y="2313335"/>
          <a:ext cx="11245274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758" tIns="333248" rIns="87275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latin typeface="Gill Sans MT" panose="020B0502020104020203"/>
            </a:rPr>
            <a:t>Trabalhos</a:t>
          </a:r>
          <a:r>
            <a:rPr lang="pt-BR" sz="1600" kern="1200" dirty="0"/>
            <a:t> de lote de execução longa para filtrar, agregar e preparar os dados para análise</a:t>
          </a:r>
        </a:p>
      </dsp:txBody>
      <dsp:txXfrm>
        <a:off x="0" y="2313335"/>
        <a:ext cx="11245274" cy="667800"/>
      </dsp:txXfrm>
    </dsp:sp>
    <dsp:sp modelId="{0B15CA68-2223-4DA4-BFC2-A9AAED2BE6F5}">
      <dsp:nvSpPr>
        <dsp:cNvPr id="0" name=""/>
        <dsp:cNvSpPr/>
      </dsp:nvSpPr>
      <dsp:spPr>
        <a:xfrm>
          <a:off x="562263" y="2077175"/>
          <a:ext cx="7871692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31" tIns="0" rIns="29753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Gill Sans MT" panose="020B0502020104020203"/>
            </a:rPr>
            <a:t>Processamento em lote</a:t>
          </a:r>
          <a:endParaRPr lang="pt-BR" sz="1600" kern="1200" dirty="0"/>
        </a:p>
      </dsp:txBody>
      <dsp:txXfrm>
        <a:off x="585320" y="2100232"/>
        <a:ext cx="7825578" cy="426206"/>
      </dsp:txXfrm>
    </dsp:sp>
    <dsp:sp modelId="{ECEBC691-23D7-4817-8AB7-E319388EF84D}">
      <dsp:nvSpPr>
        <dsp:cNvPr id="0" name=""/>
        <dsp:cNvSpPr/>
      </dsp:nvSpPr>
      <dsp:spPr>
        <a:xfrm>
          <a:off x="0" y="3303695"/>
          <a:ext cx="1124527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758" tIns="333248" rIns="872758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Repositório de ingestão de mensagens para atuar como buffer de mensagens e dar suporte a processamento de expansão, entrega confiável </a:t>
          </a:r>
          <a:endParaRPr lang="pt-BR" sz="1600" kern="1200" dirty="0">
            <a:latin typeface="Gill Sans MT" panose="020B0502020104020203"/>
          </a:endParaRPr>
        </a:p>
      </dsp:txBody>
      <dsp:txXfrm>
        <a:off x="0" y="3303695"/>
        <a:ext cx="11245274" cy="882000"/>
      </dsp:txXfrm>
    </dsp:sp>
    <dsp:sp modelId="{CF55B850-D569-4C8E-B2B5-6C26D51D8B81}">
      <dsp:nvSpPr>
        <dsp:cNvPr id="0" name=""/>
        <dsp:cNvSpPr/>
      </dsp:nvSpPr>
      <dsp:spPr>
        <a:xfrm>
          <a:off x="562263" y="3067535"/>
          <a:ext cx="7871692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31" tIns="0" rIns="297531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Gill Sans MT" panose="020B0502020104020203"/>
            </a:rPr>
            <a:t>Ingestão de mensagens em tempo real</a:t>
          </a:r>
        </a:p>
      </dsp:txBody>
      <dsp:txXfrm>
        <a:off x="585320" y="3090592"/>
        <a:ext cx="7825578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E22A4-A170-442E-8C1E-8937E44492B0}">
      <dsp:nvSpPr>
        <dsp:cNvPr id="0" name=""/>
        <dsp:cNvSpPr/>
      </dsp:nvSpPr>
      <dsp:spPr>
        <a:xfrm>
          <a:off x="0" y="264478"/>
          <a:ext cx="11029615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354076" rIns="856021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Filtrando, agregando e preparando os dados para análise</a:t>
          </a:r>
          <a:endParaRPr lang="en-US" sz="1700" kern="1200" dirty="0"/>
        </a:p>
      </dsp:txBody>
      <dsp:txXfrm>
        <a:off x="0" y="264478"/>
        <a:ext cx="11029615" cy="709537"/>
      </dsp:txXfrm>
    </dsp:sp>
    <dsp:sp modelId="{3EE72E5E-2711-46C5-BEEB-2FB304742BBC}">
      <dsp:nvSpPr>
        <dsp:cNvPr id="0" name=""/>
        <dsp:cNvSpPr/>
      </dsp:nvSpPr>
      <dsp:spPr>
        <a:xfrm>
          <a:off x="551480" y="13557"/>
          <a:ext cx="772073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Processamento de fluxo</a:t>
          </a:r>
          <a:endParaRPr lang="en-US" sz="1700" kern="1200" dirty="0"/>
        </a:p>
      </dsp:txBody>
      <dsp:txXfrm>
        <a:off x="575978" y="38055"/>
        <a:ext cx="7671734" cy="452844"/>
      </dsp:txXfrm>
    </dsp:sp>
    <dsp:sp modelId="{35C9C699-D3D6-4E33-94AC-1B6B4495135A}">
      <dsp:nvSpPr>
        <dsp:cNvPr id="0" name=""/>
        <dsp:cNvSpPr/>
      </dsp:nvSpPr>
      <dsp:spPr>
        <a:xfrm>
          <a:off x="0" y="1316735"/>
          <a:ext cx="11029615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397245"/>
              <a:satOff val="2304"/>
              <a:lumOff val="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354076" rIns="856021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>
              <a:latin typeface="Gill Sans MT" panose="020B0502020104020203"/>
            </a:rPr>
            <a:t>Data Warehouse</a:t>
          </a:r>
          <a:endParaRPr lang="pt-BR" sz="1700" kern="1200" dirty="0"/>
        </a:p>
      </dsp:txBody>
      <dsp:txXfrm>
        <a:off x="0" y="1316735"/>
        <a:ext cx="11029615" cy="709537"/>
      </dsp:txXfrm>
    </dsp:sp>
    <dsp:sp modelId="{2842DDE7-50A9-46A5-BA65-63E5875DB5D2}">
      <dsp:nvSpPr>
        <dsp:cNvPr id="0" name=""/>
        <dsp:cNvSpPr/>
      </dsp:nvSpPr>
      <dsp:spPr>
        <a:xfrm>
          <a:off x="551480" y="1065815"/>
          <a:ext cx="7720730" cy="501840"/>
        </a:xfrm>
        <a:prstGeom prst="roundRect">
          <a:avLst/>
        </a:prstGeom>
        <a:solidFill>
          <a:schemeClr val="accent2">
            <a:hueOff val="397245"/>
            <a:satOff val="2304"/>
            <a:lumOff val="22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Gill Sans MT" panose="020B0502020104020203"/>
            </a:rPr>
            <a:t>Armazenamento de dados analíticos</a:t>
          </a:r>
        </a:p>
      </dsp:txBody>
      <dsp:txXfrm>
        <a:off x="575978" y="1090313"/>
        <a:ext cx="7671734" cy="452844"/>
      </dsp:txXfrm>
    </dsp:sp>
    <dsp:sp modelId="{2185029F-4CD8-4D98-BDD3-24EBE8014E87}">
      <dsp:nvSpPr>
        <dsp:cNvPr id="0" name=""/>
        <dsp:cNvSpPr/>
      </dsp:nvSpPr>
      <dsp:spPr>
        <a:xfrm>
          <a:off x="0" y="2368993"/>
          <a:ext cx="11029615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794490"/>
              <a:satOff val="4609"/>
              <a:lumOff val="4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354076" rIns="856021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Camada de modelagem de dados (ex.: Microsoft Power BI)</a:t>
          </a:r>
          <a:endParaRPr lang="en-US" sz="1700" kern="1200" dirty="0"/>
        </a:p>
      </dsp:txBody>
      <dsp:txXfrm>
        <a:off x="0" y="2368993"/>
        <a:ext cx="11029615" cy="709537"/>
      </dsp:txXfrm>
    </dsp:sp>
    <dsp:sp modelId="{F169223D-D80A-4692-8E69-4982BC2F2619}">
      <dsp:nvSpPr>
        <dsp:cNvPr id="0" name=""/>
        <dsp:cNvSpPr/>
      </dsp:nvSpPr>
      <dsp:spPr>
        <a:xfrm>
          <a:off x="551480" y="2118073"/>
          <a:ext cx="7720730" cy="501840"/>
        </a:xfrm>
        <a:prstGeom prst="roundRect">
          <a:avLst/>
        </a:prstGeom>
        <a:solidFill>
          <a:schemeClr val="accent2">
            <a:hueOff val="794490"/>
            <a:satOff val="4609"/>
            <a:lumOff val="45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Análise e relatório</a:t>
          </a:r>
          <a:endParaRPr lang="pt-BR" sz="1700" kern="1200" dirty="0">
            <a:latin typeface="Gill Sans MT" panose="020B0502020104020203"/>
          </a:endParaRPr>
        </a:p>
      </dsp:txBody>
      <dsp:txXfrm>
        <a:off x="575978" y="2142571"/>
        <a:ext cx="7671734" cy="452844"/>
      </dsp:txXfrm>
    </dsp:sp>
    <dsp:sp modelId="{E941FFC7-EA4D-4539-96BC-CC83BAE9FBC7}">
      <dsp:nvSpPr>
        <dsp:cNvPr id="0" name=""/>
        <dsp:cNvSpPr/>
      </dsp:nvSpPr>
      <dsp:spPr>
        <a:xfrm>
          <a:off x="0" y="3421250"/>
          <a:ext cx="11029615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354076" rIns="856021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Automatizar os fluxos de trabalho (</a:t>
          </a:r>
          <a:r>
            <a:rPr lang="pt-BR" sz="1700" kern="1200" dirty="0" err="1"/>
            <a:t>ex</a:t>
          </a:r>
          <a:r>
            <a:rPr lang="pt-BR" sz="1700" kern="1200" dirty="0"/>
            <a:t>.:Azure Data </a:t>
          </a:r>
          <a:r>
            <a:rPr lang="pt-BR" sz="1700" kern="1200" dirty="0" err="1"/>
            <a:t>Factory</a:t>
          </a:r>
          <a:r>
            <a:rPr lang="pt-BR" sz="1700" kern="1200" dirty="0"/>
            <a:t> ou Apache </a:t>
          </a:r>
          <a:r>
            <a:rPr lang="pt-BR" sz="1700" kern="1200" dirty="0" err="1"/>
            <a:t>Oozie</a:t>
          </a:r>
          <a:r>
            <a:rPr lang="pt-BR" sz="1700" kern="1200" dirty="0"/>
            <a:t> e </a:t>
          </a:r>
          <a:r>
            <a:rPr lang="pt-BR" sz="1700" kern="1200" dirty="0" err="1"/>
            <a:t>Sqoop</a:t>
          </a:r>
          <a:r>
            <a:rPr lang="pt-BR" sz="1700" kern="1200" dirty="0"/>
            <a:t>)</a:t>
          </a:r>
          <a:endParaRPr lang="en-US" sz="1700" kern="1200" dirty="0"/>
        </a:p>
      </dsp:txBody>
      <dsp:txXfrm>
        <a:off x="0" y="3421250"/>
        <a:ext cx="11029615" cy="709537"/>
      </dsp:txXfrm>
    </dsp:sp>
    <dsp:sp modelId="{BB9DBFD2-9F61-4AF9-ABEF-CC711445DAE2}">
      <dsp:nvSpPr>
        <dsp:cNvPr id="0" name=""/>
        <dsp:cNvSpPr/>
      </dsp:nvSpPr>
      <dsp:spPr>
        <a:xfrm>
          <a:off x="551480" y="3170330"/>
          <a:ext cx="7720730" cy="501840"/>
        </a:xfrm>
        <a:prstGeom prst="round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Orquestração</a:t>
          </a:r>
        </a:p>
      </dsp:txBody>
      <dsp:txXfrm>
        <a:off x="575978" y="3194828"/>
        <a:ext cx="767173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BB42E-12A1-4CA6-9B83-3F399AFD38C7}">
      <dsp:nvSpPr>
        <dsp:cNvPr id="0" name=""/>
        <dsp:cNvSpPr/>
      </dsp:nvSpPr>
      <dsp:spPr>
        <a:xfrm>
          <a:off x="215" y="278337"/>
          <a:ext cx="2601301" cy="31215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Complexidade</a:t>
          </a:r>
          <a:endParaRPr lang="en-US" sz="2600" kern="1200"/>
        </a:p>
      </dsp:txBody>
      <dsp:txXfrm>
        <a:off x="215" y="1526962"/>
        <a:ext cx="2601301" cy="1872937"/>
      </dsp:txXfrm>
    </dsp:sp>
    <dsp:sp modelId="{5279B9C4-110F-4763-9643-123E33EA7FFB}">
      <dsp:nvSpPr>
        <dsp:cNvPr id="0" name=""/>
        <dsp:cNvSpPr/>
      </dsp:nvSpPr>
      <dsp:spPr>
        <a:xfrm>
          <a:off x="215" y="278337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5" y="278337"/>
        <a:ext cx="2601301" cy="1248624"/>
      </dsp:txXfrm>
    </dsp:sp>
    <dsp:sp modelId="{E0CCAF43-5E4C-49A5-B306-422948DE0918}">
      <dsp:nvSpPr>
        <dsp:cNvPr id="0" name=""/>
        <dsp:cNvSpPr/>
      </dsp:nvSpPr>
      <dsp:spPr>
        <a:xfrm>
          <a:off x="2809621" y="278337"/>
          <a:ext cx="2601301" cy="31215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Conjunto de qualificações</a:t>
          </a:r>
          <a:endParaRPr lang="en-US" sz="2600" kern="1200"/>
        </a:p>
      </dsp:txBody>
      <dsp:txXfrm>
        <a:off x="2809621" y="1526962"/>
        <a:ext cx="2601301" cy="1872937"/>
      </dsp:txXfrm>
    </dsp:sp>
    <dsp:sp modelId="{06C25C86-C878-47E4-AFA1-139206966484}">
      <dsp:nvSpPr>
        <dsp:cNvPr id="0" name=""/>
        <dsp:cNvSpPr/>
      </dsp:nvSpPr>
      <dsp:spPr>
        <a:xfrm>
          <a:off x="2809621" y="278337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09621" y="278337"/>
        <a:ext cx="2601301" cy="1248624"/>
      </dsp:txXfrm>
    </dsp:sp>
    <dsp:sp modelId="{8AD1774A-917C-42F4-A6A7-17C70E207E1B}">
      <dsp:nvSpPr>
        <dsp:cNvPr id="0" name=""/>
        <dsp:cNvSpPr/>
      </dsp:nvSpPr>
      <dsp:spPr>
        <a:xfrm>
          <a:off x="5619027" y="278337"/>
          <a:ext cx="2601301" cy="31215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Maturidade da tecnologia</a:t>
          </a:r>
          <a:endParaRPr lang="en-US" sz="2600" kern="1200"/>
        </a:p>
      </dsp:txBody>
      <dsp:txXfrm>
        <a:off x="5619027" y="1526962"/>
        <a:ext cx="2601301" cy="1872937"/>
      </dsp:txXfrm>
    </dsp:sp>
    <dsp:sp modelId="{71E8D050-5286-4FB2-BF19-3B500031AFE7}">
      <dsp:nvSpPr>
        <dsp:cNvPr id="0" name=""/>
        <dsp:cNvSpPr/>
      </dsp:nvSpPr>
      <dsp:spPr>
        <a:xfrm>
          <a:off x="5619027" y="278337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19027" y="278337"/>
        <a:ext cx="2601301" cy="1248624"/>
      </dsp:txXfrm>
    </dsp:sp>
    <dsp:sp modelId="{DAD73612-5532-463D-8E21-6883882E940C}">
      <dsp:nvSpPr>
        <dsp:cNvPr id="0" name=""/>
        <dsp:cNvSpPr/>
      </dsp:nvSpPr>
      <dsp:spPr>
        <a:xfrm>
          <a:off x="8428432" y="278337"/>
          <a:ext cx="2601301" cy="31215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Segurança</a:t>
          </a:r>
          <a:endParaRPr lang="en-US" sz="2600" kern="1200"/>
        </a:p>
      </dsp:txBody>
      <dsp:txXfrm>
        <a:off x="8428432" y="1526962"/>
        <a:ext cx="2601301" cy="1872937"/>
      </dsp:txXfrm>
    </dsp:sp>
    <dsp:sp modelId="{92DB6856-F2AB-4796-9292-BE49674C1E95}">
      <dsp:nvSpPr>
        <dsp:cNvPr id="0" name=""/>
        <dsp:cNvSpPr/>
      </dsp:nvSpPr>
      <dsp:spPr>
        <a:xfrm>
          <a:off x="8428432" y="278337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28432" y="278337"/>
        <a:ext cx="2601301" cy="1248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B2DCF-FB28-475C-902C-9E3070C70108}">
      <dsp:nvSpPr>
        <dsp:cNvPr id="0" name=""/>
        <dsp:cNvSpPr/>
      </dsp:nvSpPr>
      <dsp:spPr>
        <a:xfrm>
          <a:off x="0" y="339945"/>
          <a:ext cx="521000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B96A6-5320-4530-AA7B-DD39048EF23E}">
      <dsp:nvSpPr>
        <dsp:cNvPr id="0" name=""/>
        <dsp:cNvSpPr/>
      </dsp:nvSpPr>
      <dsp:spPr>
        <a:xfrm>
          <a:off x="260500" y="15225"/>
          <a:ext cx="364700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48" tIns="0" rIns="13784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Paralelismo</a:t>
          </a:r>
          <a:endParaRPr lang="en-US" sz="2200" kern="1200"/>
        </a:p>
      </dsp:txBody>
      <dsp:txXfrm>
        <a:off x="292203" y="46928"/>
        <a:ext cx="3583598" cy="586034"/>
      </dsp:txXfrm>
    </dsp:sp>
    <dsp:sp modelId="{6737E5F6-9276-4661-B004-DB8025143DDF}">
      <dsp:nvSpPr>
        <dsp:cNvPr id="0" name=""/>
        <dsp:cNvSpPr/>
      </dsp:nvSpPr>
      <dsp:spPr>
        <a:xfrm>
          <a:off x="0" y="1337865"/>
          <a:ext cx="521000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38590-4766-4622-A128-D743872F4237}">
      <dsp:nvSpPr>
        <dsp:cNvPr id="0" name=""/>
        <dsp:cNvSpPr/>
      </dsp:nvSpPr>
      <dsp:spPr>
        <a:xfrm>
          <a:off x="260500" y="1013145"/>
          <a:ext cx="364700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48" tIns="0" rIns="13784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Dados de partição</a:t>
          </a:r>
          <a:endParaRPr lang="en-US" sz="2200" kern="1200"/>
        </a:p>
      </dsp:txBody>
      <dsp:txXfrm>
        <a:off x="292203" y="1044848"/>
        <a:ext cx="3583598" cy="586034"/>
      </dsp:txXfrm>
    </dsp:sp>
    <dsp:sp modelId="{8F18DD9F-878E-4723-B2DA-B118BFA0FA9D}">
      <dsp:nvSpPr>
        <dsp:cNvPr id="0" name=""/>
        <dsp:cNvSpPr/>
      </dsp:nvSpPr>
      <dsp:spPr>
        <a:xfrm>
          <a:off x="0" y="2335785"/>
          <a:ext cx="521000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69AC7-8995-4534-81E4-AC9E6378314D}">
      <dsp:nvSpPr>
        <dsp:cNvPr id="0" name=""/>
        <dsp:cNvSpPr/>
      </dsp:nvSpPr>
      <dsp:spPr>
        <a:xfrm>
          <a:off x="260500" y="2011065"/>
          <a:ext cx="364700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48" tIns="0" rIns="13784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Aplicar semântica de esquema na leitura</a:t>
          </a:r>
          <a:endParaRPr lang="en-US" sz="2200" kern="1200"/>
        </a:p>
      </dsp:txBody>
      <dsp:txXfrm>
        <a:off x="292203" y="2042768"/>
        <a:ext cx="3583598" cy="586034"/>
      </dsp:txXfrm>
    </dsp:sp>
    <dsp:sp modelId="{0C7DD9CD-D8A4-413B-AFF0-B74E98D70CEC}">
      <dsp:nvSpPr>
        <dsp:cNvPr id="0" name=""/>
        <dsp:cNvSpPr/>
      </dsp:nvSpPr>
      <dsp:spPr>
        <a:xfrm>
          <a:off x="0" y="3333705"/>
          <a:ext cx="521000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B5BB7-3289-445B-A74C-4878A43C69F8}">
      <dsp:nvSpPr>
        <dsp:cNvPr id="0" name=""/>
        <dsp:cNvSpPr/>
      </dsp:nvSpPr>
      <dsp:spPr>
        <a:xfrm>
          <a:off x="260500" y="3008985"/>
          <a:ext cx="364700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48" tIns="0" rIns="13784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Processar dados no local</a:t>
          </a:r>
          <a:endParaRPr lang="en-US" sz="2200" kern="1200"/>
        </a:p>
      </dsp:txBody>
      <dsp:txXfrm>
        <a:off x="292203" y="3040688"/>
        <a:ext cx="3583598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BD184-40C0-44C3-93B2-8E7CD8939114}">
      <dsp:nvSpPr>
        <dsp:cNvPr id="0" name=""/>
        <dsp:cNvSpPr/>
      </dsp:nvSpPr>
      <dsp:spPr>
        <a:xfrm>
          <a:off x="0" y="352042"/>
          <a:ext cx="356866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C193B-184F-4516-A097-DF447D2BEC03}">
      <dsp:nvSpPr>
        <dsp:cNvPr id="0" name=""/>
        <dsp:cNvSpPr/>
      </dsp:nvSpPr>
      <dsp:spPr>
        <a:xfrm>
          <a:off x="178433" y="56842"/>
          <a:ext cx="249806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21" tIns="0" rIns="944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Paralelismo</a:t>
          </a:r>
          <a:endParaRPr lang="en-US" sz="2000" kern="1200" dirty="0"/>
        </a:p>
      </dsp:txBody>
      <dsp:txXfrm>
        <a:off x="207254" y="85663"/>
        <a:ext cx="2440420" cy="532758"/>
      </dsp:txXfrm>
    </dsp:sp>
    <dsp:sp modelId="{88C25A18-B420-4D59-85FC-A93A37395C8D}">
      <dsp:nvSpPr>
        <dsp:cNvPr id="0" name=""/>
        <dsp:cNvSpPr/>
      </dsp:nvSpPr>
      <dsp:spPr>
        <a:xfrm>
          <a:off x="0" y="1259243"/>
          <a:ext cx="356866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397245"/>
              <a:satOff val="2304"/>
              <a:lumOff val="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59678-D7B6-4B64-AB89-AD389FC70AE6}">
      <dsp:nvSpPr>
        <dsp:cNvPr id="0" name=""/>
        <dsp:cNvSpPr/>
      </dsp:nvSpPr>
      <dsp:spPr>
        <a:xfrm>
          <a:off x="178433" y="964043"/>
          <a:ext cx="2498062" cy="590400"/>
        </a:xfrm>
        <a:prstGeom prst="roundRect">
          <a:avLst/>
        </a:prstGeom>
        <a:solidFill>
          <a:schemeClr val="accent2">
            <a:hueOff val="397245"/>
            <a:satOff val="2304"/>
            <a:lumOff val="228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21" tIns="0" rIns="944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Dados de partição</a:t>
          </a:r>
          <a:endParaRPr lang="en-US" sz="2000" kern="1200" dirty="0"/>
        </a:p>
      </dsp:txBody>
      <dsp:txXfrm>
        <a:off x="207254" y="992864"/>
        <a:ext cx="2440420" cy="532758"/>
      </dsp:txXfrm>
    </dsp:sp>
    <dsp:sp modelId="{2EA5EA36-D167-4F42-861B-57BCF5DB5493}">
      <dsp:nvSpPr>
        <dsp:cNvPr id="0" name=""/>
        <dsp:cNvSpPr/>
      </dsp:nvSpPr>
      <dsp:spPr>
        <a:xfrm>
          <a:off x="0" y="2166443"/>
          <a:ext cx="356866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794490"/>
              <a:satOff val="4609"/>
              <a:lumOff val="4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E8FC6-5ED0-4878-8620-BA1BC86D0091}">
      <dsp:nvSpPr>
        <dsp:cNvPr id="0" name=""/>
        <dsp:cNvSpPr/>
      </dsp:nvSpPr>
      <dsp:spPr>
        <a:xfrm>
          <a:off x="178433" y="1871243"/>
          <a:ext cx="2498062" cy="590400"/>
        </a:xfrm>
        <a:prstGeom prst="roundRect">
          <a:avLst/>
        </a:prstGeom>
        <a:solidFill>
          <a:schemeClr val="accent2">
            <a:hueOff val="794490"/>
            <a:satOff val="4609"/>
            <a:lumOff val="457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21" tIns="0" rIns="944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Aplicar semântica de esquema na leitura</a:t>
          </a:r>
          <a:endParaRPr lang="en-US" sz="2000" kern="1200" dirty="0"/>
        </a:p>
      </dsp:txBody>
      <dsp:txXfrm>
        <a:off x="207254" y="1900064"/>
        <a:ext cx="2440420" cy="532758"/>
      </dsp:txXfrm>
    </dsp:sp>
    <dsp:sp modelId="{22297AC7-48BE-4D2C-AA93-F9C2B0FA3086}">
      <dsp:nvSpPr>
        <dsp:cNvPr id="0" name=""/>
        <dsp:cNvSpPr/>
      </dsp:nvSpPr>
      <dsp:spPr>
        <a:xfrm>
          <a:off x="0" y="3073643"/>
          <a:ext cx="356866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4F768-80E5-4B9A-A3D5-A5C402E6CFB1}">
      <dsp:nvSpPr>
        <dsp:cNvPr id="0" name=""/>
        <dsp:cNvSpPr/>
      </dsp:nvSpPr>
      <dsp:spPr>
        <a:xfrm>
          <a:off x="178433" y="2778443"/>
          <a:ext cx="2498062" cy="590400"/>
        </a:xfrm>
        <a:prstGeom prst="round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421" tIns="0" rIns="944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Processar dados no local</a:t>
          </a:r>
          <a:endParaRPr lang="en-US" sz="2000" kern="1200" dirty="0"/>
        </a:p>
      </dsp:txBody>
      <dsp:txXfrm>
        <a:off x="207254" y="2807264"/>
        <a:ext cx="2440420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5C556-946E-4A7F-9645-1B7396B79CEB}">
      <dsp:nvSpPr>
        <dsp:cNvPr id="0" name=""/>
        <dsp:cNvSpPr/>
      </dsp:nvSpPr>
      <dsp:spPr>
        <a:xfrm>
          <a:off x="0" y="352042"/>
          <a:ext cx="356866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135DC-AEF5-44EE-BCCB-DEFB5CABE57D}">
      <dsp:nvSpPr>
        <dsp:cNvPr id="0" name=""/>
        <dsp:cNvSpPr/>
      </dsp:nvSpPr>
      <dsp:spPr>
        <a:xfrm>
          <a:off x="178433" y="56842"/>
          <a:ext cx="2498062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421" tIns="0" rIns="944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Equilibrar custos de tempo e utilização</a:t>
          </a:r>
          <a:endParaRPr lang="en-US" sz="2000" kern="1200"/>
        </a:p>
      </dsp:txBody>
      <dsp:txXfrm>
        <a:off x="207254" y="85663"/>
        <a:ext cx="2440420" cy="532758"/>
      </dsp:txXfrm>
    </dsp:sp>
    <dsp:sp modelId="{2658FFE7-8016-48B4-9CBA-10D2EEB3C3EC}">
      <dsp:nvSpPr>
        <dsp:cNvPr id="0" name=""/>
        <dsp:cNvSpPr/>
      </dsp:nvSpPr>
      <dsp:spPr>
        <a:xfrm>
          <a:off x="0" y="1259243"/>
          <a:ext cx="356866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9E38F-9F63-49B8-BB1D-42B44F03064C}">
      <dsp:nvSpPr>
        <dsp:cNvPr id="0" name=""/>
        <dsp:cNvSpPr/>
      </dsp:nvSpPr>
      <dsp:spPr>
        <a:xfrm>
          <a:off x="178433" y="964043"/>
          <a:ext cx="2498062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421" tIns="0" rIns="944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Separar os recursos de cluster</a:t>
          </a:r>
          <a:endParaRPr lang="en-US" sz="2000" kern="1200"/>
        </a:p>
      </dsp:txBody>
      <dsp:txXfrm>
        <a:off x="207254" y="992864"/>
        <a:ext cx="2440420" cy="532758"/>
      </dsp:txXfrm>
    </dsp:sp>
    <dsp:sp modelId="{8A3A8CAD-7D89-45B1-A95A-2222A7C6F810}">
      <dsp:nvSpPr>
        <dsp:cNvPr id="0" name=""/>
        <dsp:cNvSpPr/>
      </dsp:nvSpPr>
      <dsp:spPr>
        <a:xfrm>
          <a:off x="0" y="2166443"/>
          <a:ext cx="356866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73B7B-CC2C-431B-853D-9F9961D12C67}">
      <dsp:nvSpPr>
        <dsp:cNvPr id="0" name=""/>
        <dsp:cNvSpPr/>
      </dsp:nvSpPr>
      <dsp:spPr>
        <a:xfrm>
          <a:off x="178433" y="1871243"/>
          <a:ext cx="2498062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421" tIns="0" rIns="944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Orquestrar a ingestão de dados</a:t>
          </a:r>
          <a:endParaRPr lang="en-US" sz="2000" kern="1200"/>
        </a:p>
      </dsp:txBody>
      <dsp:txXfrm>
        <a:off x="207254" y="1900064"/>
        <a:ext cx="2440420" cy="532758"/>
      </dsp:txXfrm>
    </dsp:sp>
    <dsp:sp modelId="{703EDB05-30E8-4E9B-AF9E-46EAF50D7D8C}">
      <dsp:nvSpPr>
        <dsp:cNvPr id="0" name=""/>
        <dsp:cNvSpPr/>
      </dsp:nvSpPr>
      <dsp:spPr>
        <a:xfrm>
          <a:off x="0" y="3073643"/>
          <a:ext cx="356866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2357D-8C5F-46D3-BA3C-10BDE6D7880E}">
      <dsp:nvSpPr>
        <dsp:cNvPr id="0" name=""/>
        <dsp:cNvSpPr/>
      </dsp:nvSpPr>
      <dsp:spPr>
        <a:xfrm>
          <a:off x="178433" y="2778443"/>
          <a:ext cx="2498062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421" tIns="0" rIns="944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Limpar dados confidenciais cedo</a:t>
          </a:r>
          <a:endParaRPr lang="en-US" sz="2000" kern="1200"/>
        </a:p>
      </dsp:txBody>
      <dsp:txXfrm>
        <a:off x="207254" y="2807264"/>
        <a:ext cx="2440420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2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6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6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9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8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364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rockcontent.com/br/blog/big-data/" TargetMode="External"/><Relationship Id="rId3" Type="http://schemas.openxmlformats.org/officeDocument/2006/relationships/hyperlink" Target="http://scholar.google.com/scholar?hl=en&amp;q=+Seng+KP%2C+Ang+L%2C+Liew+AWC%2C+Gao+J.+Multimodal+information+processing+and+big+data+analytics+in+a+digital+world.+In%3A+Seng+K%2C+Ang+L%2C+Liew+AC%2C+Gao+J+%28Eds.%29%3A+Multimodal+Analytics+for+Next-Generation+Big+Data+Technologies+and+Applications.+Berlin%2C+Heidelberg%3A+Springer%2C+2019.+pp.+3%E2%80%939." TargetMode="External"/><Relationship Id="rId7" Type="http://schemas.openxmlformats.org/officeDocument/2006/relationships/hyperlink" Target="https://learn.microsoft.com/pt-br/azure/architecture/guide/architecture-styles/big-dat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gsawacademy.com/blogs/big-data/big-data-architecture/" TargetMode="External"/><Relationship Id="rId5" Type="http://schemas.openxmlformats.org/officeDocument/2006/relationships/hyperlink" Target="https://www.interviewbit.com/blog/hive-architecture/" TargetMode="External"/><Relationship Id="rId10" Type="http://schemas.openxmlformats.org/officeDocument/2006/relationships/hyperlink" Target="https://learn.microsoft.com/pt-br/azure/architecture/data-guide/big-data/" TargetMode="External"/><Relationship Id="rId4" Type="http://schemas.openxmlformats.org/officeDocument/2006/relationships/hyperlink" Target="https://www.heavy.ai/technical-glossary/big-data-architecture" TargetMode="External"/><Relationship Id="rId9" Type="http://schemas.openxmlformats.org/officeDocument/2006/relationships/hyperlink" Target="https://www.oracle.com/br/big-data/what-is-big-dat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30062-D434-50DA-02F9-AE755E6E7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936" y="1423900"/>
            <a:ext cx="8608204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Arquiteturas computacionais para Big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6E9044-F6D7-5C14-138D-1A8E1E62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28" y="3157267"/>
            <a:ext cx="7216607" cy="2989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sz="1800" dirty="0">
                <a:solidFill>
                  <a:srgbClr val="FFFFFF"/>
                </a:solidFill>
              </a:rPr>
              <a:t> Henzo Matheus Alves dos Santos - 7158405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1800" dirty="0">
                <a:solidFill>
                  <a:srgbClr val="FFFFFF"/>
                </a:solidFill>
              </a:rPr>
              <a:t> Matheus Miranda </a:t>
            </a:r>
            <a:r>
              <a:rPr lang="en-US" sz="1800" dirty="0" err="1">
                <a:solidFill>
                  <a:srgbClr val="FFFFFF"/>
                </a:solidFill>
              </a:rPr>
              <a:t>Luchiari</a:t>
            </a:r>
            <a:r>
              <a:rPr lang="en-US" sz="1800" dirty="0">
                <a:solidFill>
                  <a:srgbClr val="FFFFFF"/>
                </a:solidFill>
              </a:rPr>
              <a:t> - 07154508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1800" dirty="0">
                <a:solidFill>
                  <a:srgbClr val="FFFFFF"/>
                </a:solidFill>
              </a:rPr>
              <a:t> Marcelo Gabriel </a:t>
            </a:r>
            <a:r>
              <a:rPr lang="en-US" sz="1800" dirty="0" err="1">
                <a:solidFill>
                  <a:srgbClr val="FFFFFF"/>
                </a:solidFill>
              </a:rPr>
              <a:t>Gesuele</a:t>
            </a:r>
            <a:r>
              <a:rPr lang="en-US" sz="1800" dirty="0">
                <a:solidFill>
                  <a:srgbClr val="FFFFFF"/>
                </a:solidFill>
              </a:rPr>
              <a:t> Pereira - 7153802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1800" dirty="0">
                <a:solidFill>
                  <a:srgbClr val="FFFFFF"/>
                </a:solidFill>
              </a:rPr>
              <a:t> Sheila Peres das Chagas - 07155757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1800" dirty="0">
                <a:solidFill>
                  <a:srgbClr val="FFFFFF"/>
                </a:solidFill>
              </a:rPr>
              <a:t> Victória de Moraes Martins - 7174188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A5BBB4-3DB0-C5AD-BBB2-4B15A9C1D2B5}"/>
              </a:ext>
            </a:extLst>
          </p:cNvPr>
          <p:cNvSpPr txBox="1"/>
          <p:nvPr/>
        </p:nvSpPr>
        <p:spPr>
          <a:xfrm>
            <a:off x="5398698" y="6584830"/>
            <a:ext cx="140261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sz="1200" b="1" dirty="0">
                <a:solidFill>
                  <a:schemeClr val="bg1"/>
                </a:solidFill>
              </a:rPr>
              <a:t>Novembro/2022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942E87-FC02-62DD-9697-E9DC23DAED86}"/>
              </a:ext>
            </a:extLst>
          </p:cNvPr>
          <p:cNvSpPr txBox="1"/>
          <p:nvPr/>
        </p:nvSpPr>
        <p:spPr>
          <a:xfrm>
            <a:off x="857248" y="596061"/>
            <a:ext cx="109240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ea typeface="+mn-lt"/>
                <a:cs typeface="+mn-lt"/>
              </a:rPr>
              <a:t>UNIVERSIDADE MUNICIPAL DE SÃO CAETANO DO SUL</a:t>
            </a:r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73E760-BAE9-96CF-A736-59AE307125D7}"/>
              </a:ext>
            </a:extLst>
          </p:cNvPr>
          <p:cNvSpPr txBox="1"/>
          <p:nvPr/>
        </p:nvSpPr>
        <p:spPr>
          <a:xfrm>
            <a:off x="3416061" y="986287"/>
            <a:ext cx="58055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ESCOLA POLITÉCNICA – SISTEMAS DISTRIBUÍDOS</a:t>
            </a:r>
          </a:p>
        </p:txBody>
      </p:sp>
      <p:pic>
        <p:nvPicPr>
          <p:cNvPr id="5" name="Imagem 7" descr="Ícone&#10;&#10;Descrição gerada automaticamente">
            <a:extLst>
              <a:ext uri="{FF2B5EF4-FFF2-40B4-BE49-F238E27FC236}">
                <a16:creationId xmlns:a16="http://schemas.microsoft.com/office/drawing/2014/main" id="{CEFF457E-429D-AC76-FDBB-DF4A0CBF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98" y="2794632"/>
            <a:ext cx="3620218" cy="36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2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A98510-3E0C-7094-0C7E-3EA4C215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pt-BR" sz="2700">
                <a:solidFill>
                  <a:schemeClr val="accent1"/>
                </a:solidFill>
              </a:rPr>
              <a:t>EMBASAMENTOS TEÓRICO E PRÁTICO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F79C41-A14D-014A-FF87-237FE37C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i="1" dirty="0">
                <a:solidFill>
                  <a:srgbClr val="FFFFFF"/>
                </a:solidFill>
                <a:ea typeface="+mn-lt"/>
                <a:cs typeface="+mn-lt"/>
              </a:rPr>
              <a:t>A variedade abundante, a alta velocidade, alto volume e baixo custo de reprodução de dados nos últimos anos trazem novos insights sobre as técnicas de modelagem de dados (Heidelberg Berlin, 2019) </a:t>
            </a:r>
            <a:endParaRPr lang="pt-BR" sz="24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8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0CE758-DFB9-4D78-F816-F772B0ED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pt-BR" sz="2400">
                <a:solidFill>
                  <a:srgbClr val="FFFFFF"/>
                </a:solidFill>
              </a:rPr>
              <a:t>arquitetura de Big Data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A8BDF0-9E9C-0992-FA51-D1A330C3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305435" indent="-305435"/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Uma arquitetura de Big Data foi projetada para lidar com ingestão, processamento e análise de dados grandes ou complexos demais para sistemas de banco de dados tradicionais. </a:t>
            </a:r>
            <a:endParaRPr lang="pt-BR">
              <a:solidFill>
                <a:srgbClr val="FFFFFF"/>
              </a:solidFill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81AB0743-F97D-3B55-D1FD-D27B8FF5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900565"/>
            <a:ext cx="6866506" cy="30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0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A97CA5D-BCDD-4F61-B77F-34068368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nhas de dados 101010 até o infinito">
            <a:extLst>
              <a:ext uri="{FF2B5EF4-FFF2-40B4-BE49-F238E27FC236}">
                <a16:creationId xmlns:a16="http://schemas.microsoft.com/office/drawing/2014/main" id="{E350F51D-465D-5B3D-3AA4-CCEED475F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B80117C-7F39-43C5-86D0-1B3E99AB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94A157-4C0F-E21D-3924-7861D24C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+mj-lt"/>
                <a:cs typeface="+mj-lt"/>
              </a:rPr>
              <a:t>Arquitetura de big data</a:t>
            </a:r>
            <a:endParaRPr lang="pt-BR">
              <a:solidFill>
                <a:srgbClr val="FFFFFF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A9BB93-2DF4-4EFD-94C3-A0CC895CD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B3C702-83B2-4274-BF5A-C42475E2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7BEE93-7680-4E07-8B35-53D4D53F2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26784A-218C-4257-AC79-DD5BC6EF9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7" name="Diagrama 7">
            <a:extLst>
              <a:ext uri="{FF2B5EF4-FFF2-40B4-BE49-F238E27FC236}">
                <a16:creationId xmlns:a16="http://schemas.microsoft.com/office/drawing/2014/main" id="{BF924871-F6D1-280D-B5A9-BFEB080CD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699118"/>
              </p:ext>
            </p:extLst>
          </p:nvPr>
        </p:nvGraphicFramePr>
        <p:xfrm>
          <a:off x="451796" y="2094232"/>
          <a:ext cx="11245275" cy="428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887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A97CA5D-BCDD-4F61-B77F-34068368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nhas de dados 101010 até o infinito">
            <a:extLst>
              <a:ext uri="{FF2B5EF4-FFF2-40B4-BE49-F238E27FC236}">
                <a16:creationId xmlns:a16="http://schemas.microsoft.com/office/drawing/2014/main" id="{E350F51D-465D-5B3D-3AA4-CCEED475F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B80117C-7F39-43C5-86D0-1B3E99AB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94A157-4C0F-E21D-3924-7861D24C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+mj-lt"/>
                <a:cs typeface="+mj-lt"/>
              </a:rPr>
              <a:t>Arquitetura de big data</a:t>
            </a:r>
            <a:endParaRPr lang="pt-BR">
              <a:solidFill>
                <a:srgbClr val="FFFFFF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A9BB93-2DF4-4EFD-94C3-A0CC895CD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B3C702-83B2-4274-BF5A-C42475E2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7BEE93-7680-4E07-8B35-53D4D53F2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26784A-218C-4257-AC79-DD5BC6EF9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7" name="Diagrama 7">
            <a:extLst>
              <a:ext uri="{FF2B5EF4-FFF2-40B4-BE49-F238E27FC236}">
                <a16:creationId xmlns:a16="http://schemas.microsoft.com/office/drawing/2014/main" id="{BF924871-F6D1-280D-B5A9-BFEB080CD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150264"/>
              </p:ext>
            </p:extLst>
          </p:nvPr>
        </p:nvGraphicFramePr>
        <p:xfrm>
          <a:off x="451796" y="2166119"/>
          <a:ext cx="11029615" cy="414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273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233BF-642F-E073-5D2E-3A04F72F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EFF"/>
                </a:solidFill>
              </a:rPr>
              <a:t>desafios</a:t>
            </a:r>
          </a:p>
        </p:txBody>
      </p: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24A695DB-A56A-E533-C599-0B0C0CA56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02832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07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26BFB0-3E8B-5102-9D33-62DAC90C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accent2"/>
                </a:solidFill>
              </a:rPr>
              <a:t>ANÁLISE:</a:t>
            </a:r>
            <a:br>
              <a:rPr lang="pt-BR" sz="4000" dirty="0">
                <a:solidFill>
                  <a:schemeClr val="accent2"/>
                </a:solidFill>
              </a:rPr>
            </a:br>
            <a:br>
              <a:rPr lang="pt-BR" sz="4000" dirty="0"/>
            </a:br>
            <a:r>
              <a:rPr lang="pt-BR" sz="4000" dirty="0">
                <a:solidFill>
                  <a:schemeClr val="accent2"/>
                </a:solidFill>
              </a:rPr>
              <a:t>Práticas recomendadas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Espaço Reservado para Conteúdo 2">
            <a:extLst>
              <a:ext uri="{FF2B5EF4-FFF2-40B4-BE49-F238E27FC236}">
                <a16:creationId xmlns:a16="http://schemas.microsoft.com/office/drawing/2014/main" id="{746BF65B-4F23-3ED1-54E2-357E0029B1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0" y="1507415"/>
          <a:ext cx="5210007" cy="390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Rectangle 1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015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26BFB0-3E8B-5102-9D33-62DAC90C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BR" sz="2400">
                <a:solidFill>
                  <a:schemeClr val="tx2"/>
                </a:solidFill>
              </a:rPr>
              <a:t>ANÁLISE:</a:t>
            </a:r>
            <a:br>
              <a:rPr lang="pt-BR" sz="2400">
                <a:solidFill>
                  <a:schemeClr val="tx2"/>
                </a:solidFill>
              </a:rPr>
            </a:br>
            <a:br>
              <a:rPr lang="pt-BR" sz="2400">
                <a:solidFill>
                  <a:schemeClr val="tx2"/>
                </a:solidFill>
              </a:rPr>
            </a:br>
            <a:r>
              <a:rPr lang="pt-BR" sz="2400">
                <a:solidFill>
                  <a:schemeClr val="tx2"/>
                </a:solidFill>
              </a:rPr>
              <a:t>Práticas recomendadas</a:t>
            </a:r>
          </a:p>
        </p:txBody>
      </p:sp>
      <p:sp>
        <p:nvSpPr>
          <p:cNvPr id="45" name="Rectangle 4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m 12" descr="Diagrama&#10;&#10;Descrição gerada automaticamente">
            <a:extLst>
              <a:ext uri="{FF2B5EF4-FFF2-40B4-BE49-F238E27FC236}">
                <a16:creationId xmlns:a16="http://schemas.microsoft.com/office/drawing/2014/main" id="{ECDB9DFC-0BF0-B924-0643-19914BE7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994" y="1692759"/>
            <a:ext cx="6433348" cy="3464518"/>
          </a:xfrm>
          <a:prstGeom prst="rect">
            <a:avLst/>
          </a:prstGeom>
        </p:spPr>
      </p:pic>
      <p:graphicFrame>
        <p:nvGraphicFramePr>
          <p:cNvPr id="29" name="Espaço Reservado para Conteúdo 2">
            <a:extLst>
              <a:ext uri="{FF2B5EF4-FFF2-40B4-BE49-F238E27FC236}">
                <a16:creationId xmlns:a16="http://schemas.microsoft.com/office/drawing/2014/main" id="{746BF65B-4F23-3ED1-54E2-357E0029B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818092"/>
              </p:ext>
            </p:extLst>
          </p:nvPr>
        </p:nvGraphicFramePr>
        <p:xfrm>
          <a:off x="609906" y="2340864"/>
          <a:ext cx="3568661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5CFA9B78-4DE4-38FC-0091-DF2BF35980A7}"/>
              </a:ext>
            </a:extLst>
          </p:cNvPr>
          <p:cNvSpPr txBox="1"/>
          <p:nvPr/>
        </p:nvSpPr>
        <p:spPr>
          <a:xfrm>
            <a:off x="8430133" y="5169598"/>
            <a:ext cx="3544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ea typeface="+mn-lt"/>
                <a:cs typeface="+mn-lt"/>
              </a:rPr>
              <a:t>Hadoop</a:t>
            </a:r>
            <a:r>
              <a:rPr lang="pt-BR" dirty="0">
                <a:ea typeface="+mn-lt"/>
                <a:cs typeface="+mn-lt"/>
              </a:rPr>
              <a:t> File System - HDFS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04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26BFB0-3E8B-5102-9D33-62DAC90C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pt-BR" sz="2400">
                <a:solidFill>
                  <a:schemeClr val="tx2"/>
                </a:solidFill>
              </a:rPr>
              <a:t>Práticas recomendadas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Imagem 33" descr="Diagrama&#10;&#10;Descrição gerada automaticamente">
            <a:extLst>
              <a:ext uri="{FF2B5EF4-FFF2-40B4-BE49-F238E27FC236}">
                <a16:creationId xmlns:a16="http://schemas.microsoft.com/office/drawing/2014/main" id="{7E76EB1A-09B7-B41C-E270-963D04CF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39126"/>
            <a:ext cx="6735272" cy="3199254"/>
          </a:xfrm>
          <a:prstGeom prst="rect">
            <a:avLst/>
          </a:prstGeom>
        </p:spPr>
      </p:pic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15DF9CC8-0071-4D8E-039F-348C1D1B2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713948"/>
              </p:ext>
            </p:extLst>
          </p:nvPr>
        </p:nvGraphicFramePr>
        <p:xfrm>
          <a:off x="609906" y="2340864"/>
          <a:ext cx="3568661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2358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0849011-BFC1-225E-E17B-1C87A2EDD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" t="18071" b="20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0" name="Rectangle 38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9257916F-271C-4D56-AEDE-0309D1746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75C176-BB0F-4087-B339-FC37356C0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22F343-179E-1837-834D-0FC2B5AA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2087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A04906-B40B-79D9-E4BB-D820426A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34" y="544005"/>
            <a:ext cx="7157865" cy="1013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REFERÊNCIAS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E13F3E9-79FD-91EB-1284-82C8F4663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47" r="47982" b="6250"/>
          <a:stretch/>
        </p:blipFill>
        <p:spPr>
          <a:xfrm>
            <a:off x="20" y="10"/>
            <a:ext cx="4131713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9934" y="457200"/>
            <a:ext cx="7223760" cy="91440"/>
          </a:xfrm>
          <a:prstGeom prst="rect">
            <a:avLst/>
          </a:prstGeom>
          <a:solidFill>
            <a:srgbClr val="12CCE4"/>
          </a:solidFill>
          <a:ln>
            <a:solidFill>
              <a:srgbClr val="12CCE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D4E1DC-6CB0-3CDE-968C-75D339AF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934" y="1709628"/>
            <a:ext cx="7157866" cy="5011812"/>
          </a:xfrm>
        </p:spPr>
        <p:txBody>
          <a:bodyPr>
            <a:normAutofit lnSpcReduction="10000"/>
          </a:bodyPr>
          <a:lstStyle/>
          <a:p>
            <a:pPr marL="305435" indent="-305435">
              <a:lnSpc>
                <a:spcPct val="90000"/>
              </a:lnSpc>
              <a:buClr>
                <a:srgbClr val="12CCE4"/>
              </a:buClr>
            </a:pPr>
            <a:r>
              <a:rPr lang="pt-BR" sz="1400">
                <a:ea typeface="+mn-lt"/>
                <a:cs typeface="+mn-lt"/>
              </a:rPr>
              <a:t>Seng KP, Ang L, </a:t>
            </a:r>
            <a:r>
              <a:rPr lang="pt-BR" sz="1400" err="1">
                <a:ea typeface="+mn-lt"/>
                <a:cs typeface="+mn-lt"/>
              </a:rPr>
              <a:t>Liew</a:t>
            </a:r>
            <a:r>
              <a:rPr lang="pt-BR" sz="1400">
                <a:ea typeface="+mn-lt"/>
                <a:cs typeface="+mn-lt"/>
              </a:rPr>
              <a:t> AWC, Gao J. Multimodal </a:t>
            </a:r>
            <a:r>
              <a:rPr lang="pt-BR" sz="1400" err="1">
                <a:ea typeface="+mn-lt"/>
                <a:cs typeface="+mn-lt"/>
              </a:rPr>
              <a:t>information</a:t>
            </a:r>
            <a:r>
              <a:rPr lang="pt-BR" sz="1400">
                <a:ea typeface="+mn-lt"/>
                <a:cs typeface="+mn-lt"/>
              </a:rPr>
              <a:t> </a:t>
            </a:r>
            <a:r>
              <a:rPr lang="pt-BR" sz="1400" err="1">
                <a:ea typeface="+mn-lt"/>
                <a:cs typeface="+mn-lt"/>
              </a:rPr>
              <a:t>processing</a:t>
            </a:r>
            <a:r>
              <a:rPr lang="pt-BR" sz="1400">
                <a:ea typeface="+mn-lt"/>
                <a:cs typeface="+mn-lt"/>
              </a:rPr>
              <a:t> </a:t>
            </a:r>
            <a:r>
              <a:rPr lang="pt-BR" sz="1400" err="1">
                <a:ea typeface="+mn-lt"/>
                <a:cs typeface="+mn-lt"/>
              </a:rPr>
              <a:t>and</a:t>
            </a:r>
            <a:r>
              <a:rPr lang="pt-BR" sz="1400">
                <a:ea typeface="+mn-lt"/>
                <a:cs typeface="+mn-lt"/>
              </a:rPr>
              <a:t> big data </a:t>
            </a:r>
            <a:r>
              <a:rPr lang="pt-BR" sz="1400" err="1">
                <a:ea typeface="+mn-lt"/>
                <a:cs typeface="+mn-lt"/>
              </a:rPr>
              <a:t>analytics</a:t>
            </a:r>
            <a:r>
              <a:rPr lang="pt-BR" sz="1400">
                <a:ea typeface="+mn-lt"/>
                <a:cs typeface="+mn-lt"/>
              </a:rPr>
              <a:t> in a digital world. In: Seng K, Ang L, </a:t>
            </a:r>
            <a:r>
              <a:rPr lang="pt-BR" sz="1400" err="1">
                <a:ea typeface="+mn-lt"/>
                <a:cs typeface="+mn-lt"/>
              </a:rPr>
              <a:t>Liew</a:t>
            </a:r>
            <a:r>
              <a:rPr lang="pt-BR" sz="1400">
                <a:ea typeface="+mn-lt"/>
                <a:cs typeface="+mn-lt"/>
              </a:rPr>
              <a:t> AC, Gao J (Eds.): Multimodal </a:t>
            </a:r>
            <a:r>
              <a:rPr lang="pt-BR" sz="1400" err="1">
                <a:ea typeface="+mn-lt"/>
                <a:cs typeface="+mn-lt"/>
              </a:rPr>
              <a:t>Analytics</a:t>
            </a:r>
            <a:r>
              <a:rPr lang="pt-BR" sz="1400">
                <a:ea typeface="+mn-lt"/>
                <a:cs typeface="+mn-lt"/>
              </a:rPr>
              <a:t> for Next-Generation Big Data Technologies </a:t>
            </a:r>
            <a:r>
              <a:rPr lang="pt-BR" sz="1400" err="1">
                <a:ea typeface="+mn-lt"/>
                <a:cs typeface="+mn-lt"/>
              </a:rPr>
              <a:t>and</a:t>
            </a:r>
            <a:r>
              <a:rPr lang="pt-BR" sz="1400">
                <a:ea typeface="+mn-lt"/>
                <a:cs typeface="+mn-lt"/>
              </a:rPr>
              <a:t> </a:t>
            </a:r>
            <a:r>
              <a:rPr lang="pt-BR" sz="1400" err="1">
                <a:ea typeface="+mn-lt"/>
                <a:cs typeface="+mn-lt"/>
              </a:rPr>
              <a:t>Applications</a:t>
            </a:r>
            <a:r>
              <a:rPr lang="pt-BR" sz="1400">
                <a:ea typeface="+mn-lt"/>
                <a:cs typeface="+mn-lt"/>
              </a:rPr>
              <a:t>. Berlin, Heidelberg: Springer, 2019. pp. 3–9. </a:t>
            </a:r>
            <a:r>
              <a:rPr lang="pt-BR" sz="1400">
                <a:ea typeface="+mn-lt"/>
                <a:cs typeface="+mn-lt"/>
                <a:hlinkClick r:id="rId3"/>
              </a:rPr>
              <a:t>Google Scholar</a:t>
            </a:r>
            <a:r>
              <a:rPr lang="pt-BR" sz="1400">
                <a:ea typeface="+mn-lt"/>
                <a:cs typeface="+mn-lt"/>
              </a:rPr>
              <a:t> </a:t>
            </a:r>
            <a:endParaRPr lang="pt-BR" sz="1400"/>
          </a:p>
          <a:p>
            <a:pPr marL="305435" indent="-305435">
              <a:lnSpc>
                <a:spcPct val="90000"/>
              </a:lnSpc>
              <a:buClr>
                <a:srgbClr val="12CCE4"/>
              </a:buClr>
            </a:pPr>
            <a:r>
              <a:rPr lang="pt-BR" sz="1400">
                <a:ea typeface="+mn-lt"/>
                <a:cs typeface="+mn-lt"/>
              </a:rPr>
              <a:t>BIG Data </a:t>
            </a:r>
            <a:r>
              <a:rPr lang="pt-BR" sz="1400" err="1">
                <a:ea typeface="+mn-lt"/>
                <a:cs typeface="+mn-lt"/>
              </a:rPr>
              <a:t>Architecture</a:t>
            </a:r>
            <a:r>
              <a:rPr lang="pt-BR" sz="1400">
                <a:ea typeface="+mn-lt"/>
                <a:cs typeface="+mn-lt"/>
              </a:rPr>
              <a:t>: </a:t>
            </a:r>
            <a:r>
              <a:rPr lang="pt-BR" sz="1400" err="1">
                <a:ea typeface="+mn-lt"/>
                <a:cs typeface="+mn-lt"/>
              </a:rPr>
              <a:t>What</a:t>
            </a:r>
            <a:r>
              <a:rPr lang="pt-BR" sz="1400">
                <a:ea typeface="+mn-lt"/>
                <a:cs typeface="+mn-lt"/>
              </a:rPr>
              <a:t> </a:t>
            </a:r>
            <a:r>
              <a:rPr lang="pt-BR" sz="1400" err="1">
                <a:ea typeface="+mn-lt"/>
                <a:cs typeface="+mn-lt"/>
              </a:rPr>
              <a:t>is</a:t>
            </a:r>
            <a:r>
              <a:rPr lang="pt-BR" sz="1400">
                <a:ea typeface="+mn-lt"/>
                <a:cs typeface="+mn-lt"/>
              </a:rPr>
              <a:t> Big Data </a:t>
            </a:r>
            <a:r>
              <a:rPr lang="pt-BR" sz="1400" err="1">
                <a:ea typeface="+mn-lt"/>
                <a:cs typeface="+mn-lt"/>
              </a:rPr>
              <a:t>Architecture</a:t>
            </a:r>
            <a:r>
              <a:rPr lang="pt-BR" sz="1400">
                <a:ea typeface="+mn-lt"/>
                <a:cs typeface="+mn-lt"/>
              </a:rPr>
              <a:t>?. [S. l.], 2022. Disponível em: </a:t>
            </a:r>
            <a:r>
              <a:rPr lang="pt-BR" sz="1400">
                <a:ea typeface="+mn-lt"/>
                <a:cs typeface="+mn-lt"/>
                <a:hlinkClick r:id="rId4"/>
              </a:rPr>
              <a:t>https://www.heavy.ai/technical-glossary/big-data-architecture</a:t>
            </a:r>
            <a:r>
              <a:rPr lang="pt-BR" sz="1400">
                <a:ea typeface="+mn-lt"/>
                <a:cs typeface="+mn-lt"/>
              </a:rPr>
              <a:t>. Acesso em: 18 out. 2022. </a:t>
            </a:r>
            <a:endParaRPr lang="pt-BR" sz="1400"/>
          </a:p>
          <a:p>
            <a:pPr marL="305435" indent="-305435">
              <a:lnSpc>
                <a:spcPct val="90000"/>
              </a:lnSpc>
              <a:buClr>
                <a:srgbClr val="12CCE4"/>
              </a:buClr>
            </a:pPr>
            <a:r>
              <a:rPr lang="pt-BR" sz="1400">
                <a:ea typeface="+mn-lt"/>
                <a:cs typeface="+mn-lt"/>
              </a:rPr>
              <a:t>BIG Data </a:t>
            </a:r>
            <a:r>
              <a:rPr lang="pt-BR" sz="1400" err="1">
                <a:ea typeface="+mn-lt"/>
                <a:cs typeface="+mn-lt"/>
              </a:rPr>
              <a:t>Architecture</a:t>
            </a:r>
            <a:r>
              <a:rPr lang="pt-BR" sz="1400">
                <a:ea typeface="+mn-lt"/>
                <a:cs typeface="+mn-lt"/>
              </a:rPr>
              <a:t> – </a:t>
            </a:r>
            <a:r>
              <a:rPr lang="pt-BR" sz="1400" err="1">
                <a:ea typeface="+mn-lt"/>
                <a:cs typeface="+mn-lt"/>
              </a:rPr>
              <a:t>Detailed</a:t>
            </a:r>
            <a:r>
              <a:rPr lang="pt-BR" sz="1400">
                <a:ea typeface="+mn-lt"/>
                <a:cs typeface="+mn-lt"/>
              </a:rPr>
              <a:t> </a:t>
            </a:r>
            <a:r>
              <a:rPr lang="pt-BR" sz="1400" err="1">
                <a:ea typeface="+mn-lt"/>
                <a:cs typeface="+mn-lt"/>
              </a:rPr>
              <a:t>Explanation</a:t>
            </a:r>
            <a:r>
              <a:rPr lang="pt-BR" sz="1400">
                <a:ea typeface="+mn-lt"/>
                <a:cs typeface="+mn-lt"/>
              </a:rPr>
              <a:t>: </a:t>
            </a:r>
            <a:r>
              <a:rPr lang="pt-BR" sz="1400" err="1">
                <a:ea typeface="+mn-lt"/>
                <a:cs typeface="+mn-lt"/>
              </a:rPr>
              <a:t>What</a:t>
            </a:r>
            <a:r>
              <a:rPr lang="pt-BR" sz="1400">
                <a:ea typeface="+mn-lt"/>
                <a:cs typeface="+mn-lt"/>
              </a:rPr>
              <a:t> </a:t>
            </a:r>
            <a:r>
              <a:rPr lang="pt-BR" sz="1400" err="1">
                <a:ea typeface="+mn-lt"/>
                <a:cs typeface="+mn-lt"/>
              </a:rPr>
              <a:t>is</a:t>
            </a:r>
            <a:r>
              <a:rPr lang="pt-BR" sz="1400">
                <a:ea typeface="+mn-lt"/>
                <a:cs typeface="+mn-lt"/>
              </a:rPr>
              <a:t> Big Data </a:t>
            </a:r>
            <a:r>
              <a:rPr lang="pt-BR" sz="1400" err="1">
                <a:ea typeface="+mn-lt"/>
                <a:cs typeface="+mn-lt"/>
              </a:rPr>
              <a:t>Architecture</a:t>
            </a:r>
            <a:r>
              <a:rPr lang="en-US" sz="1400">
                <a:ea typeface="+mn-lt"/>
                <a:cs typeface="+mn-lt"/>
              </a:rPr>
              <a:t>?. </a:t>
            </a:r>
            <a:r>
              <a:rPr lang="pt-BR" sz="1400">
                <a:ea typeface="+mn-lt"/>
                <a:cs typeface="+mn-lt"/>
              </a:rPr>
              <a:t>[</a:t>
            </a:r>
            <a:r>
              <a:rPr lang="pt-BR" sz="1400" i="1">
                <a:ea typeface="+mn-lt"/>
                <a:cs typeface="+mn-lt"/>
              </a:rPr>
              <a:t>S. l.</a:t>
            </a:r>
            <a:r>
              <a:rPr lang="pt-BR" sz="1400">
                <a:ea typeface="+mn-lt"/>
                <a:cs typeface="+mn-lt"/>
              </a:rPr>
              <a:t>], 2022. Disponível em: </a:t>
            </a:r>
            <a:r>
              <a:rPr lang="pt-BR" sz="1400">
                <a:ea typeface="+mn-lt"/>
                <a:cs typeface="+mn-lt"/>
                <a:hlinkClick r:id="rId5"/>
              </a:rPr>
              <a:t>https://www.interviewbit.com/blog/hive-architecture/</a:t>
            </a:r>
            <a:r>
              <a:rPr lang="pt-BR" sz="1400">
                <a:ea typeface="+mn-lt"/>
                <a:cs typeface="+mn-lt"/>
              </a:rPr>
              <a:t>. Acesso em: 10 out. 2022.</a:t>
            </a:r>
            <a:endParaRPr lang="pt-BR" sz="1400"/>
          </a:p>
          <a:p>
            <a:pPr marL="305435" indent="-305435">
              <a:lnSpc>
                <a:spcPct val="90000"/>
              </a:lnSpc>
              <a:buClr>
                <a:srgbClr val="12CCE4"/>
              </a:buClr>
            </a:pPr>
            <a:r>
              <a:rPr lang="en-US" sz="1400">
                <a:ea typeface="+mn-lt"/>
                <a:cs typeface="+mn-lt"/>
              </a:rPr>
              <a:t>BIG Data Architecture: An Overview For 2021. </a:t>
            </a:r>
            <a:r>
              <a:rPr lang="pt-BR" sz="1400">
                <a:ea typeface="+mn-lt"/>
                <a:cs typeface="+mn-lt"/>
              </a:rPr>
              <a:t>[</a:t>
            </a:r>
            <a:r>
              <a:rPr lang="pt-BR" sz="1400" i="1">
                <a:ea typeface="+mn-lt"/>
                <a:cs typeface="+mn-lt"/>
              </a:rPr>
              <a:t>S. l.</a:t>
            </a:r>
            <a:r>
              <a:rPr lang="pt-BR" sz="1400">
                <a:ea typeface="+mn-lt"/>
                <a:cs typeface="+mn-lt"/>
              </a:rPr>
              <a:t>], 27 mar. 2021. Disponível em: </a:t>
            </a:r>
            <a:r>
              <a:rPr lang="pt-BR" sz="1400">
                <a:ea typeface="+mn-lt"/>
                <a:cs typeface="+mn-lt"/>
                <a:hlinkClick r:id="rId6"/>
              </a:rPr>
              <a:t>https://www.jigsawacademy.com/blogs/big-data/big-data-architecture/</a:t>
            </a:r>
            <a:r>
              <a:rPr lang="pt-BR" sz="1400">
                <a:ea typeface="+mn-lt"/>
                <a:cs typeface="+mn-lt"/>
              </a:rPr>
              <a:t>. Acesso em: 10 out. 2022</a:t>
            </a:r>
            <a:endParaRPr lang="pt-BR" sz="1400"/>
          </a:p>
          <a:p>
            <a:pPr marL="305435" indent="-305435">
              <a:lnSpc>
                <a:spcPct val="90000"/>
              </a:lnSpc>
              <a:buClr>
                <a:srgbClr val="12CCE4"/>
              </a:buClr>
            </a:pPr>
            <a:r>
              <a:rPr lang="pt-BR" sz="1400" dirty="0">
                <a:ea typeface="+mn-lt"/>
                <a:cs typeface="+mn-lt"/>
              </a:rPr>
              <a:t>Centro de Arquitetura do Azure: Estilo de arquitetura de Big Data. [</a:t>
            </a:r>
            <a:r>
              <a:rPr lang="pt-BR" sz="1400" i="1" dirty="0">
                <a:ea typeface="+mn-lt"/>
                <a:cs typeface="+mn-lt"/>
              </a:rPr>
              <a:t>S. l.</a:t>
            </a:r>
            <a:r>
              <a:rPr lang="pt-BR" sz="1400" dirty="0">
                <a:ea typeface="+mn-lt"/>
                <a:cs typeface="+mn-lt"/>
              </a:rPr>
              <a:t>], 2022. Disponível em: </a:t>
            </a:r>
            <a:r>
              <a:rPr lang="pt-BR" sz="1400" dirty="0">
                <a:ea typeface="+mn-lt"/>
                <a:cs typeface="+mn-lt"/>
                <a:hlinkClick r:id="rId7"/>
              </a:rPr>
              <a:t>https://learn.microsoft.com/pt-br/azure/architecture/guide/architecture-styles/big-data</a:t>
            </a:r>
            <a:r>
              <a:rPr lang="pt-BR" sz="1400" dirty="0">
                <a:ea typeface="+mn-lt"/>
                <a:cs typeface="+mn-lt"/>
              </a:rPr>
              <a:t>. Acesso em: 24 out. 2022</a:t>
            </a:r>
            <a:endParaRPr lang="pt-BR" sz="1400" dirty="0"/>
          </a:p>
          <a:p>
            <a:pPr marL="305435" indent="-305435">
              <a:lnSpc>
                <a:spcPct val="90000"/>
              </a:lnSpc>
              <a:buClr>
                <a:srgbClr val="12CCE4"/>
              </a:buClr>
            </a:pPr>
            <a:r>
              <a:rPr lang="pt-BR" sz="1400" dirty="0">
                <a:ea typeface="+mn-lt"/>
                <a:cs typeface="+mn-lt"/>
              </a:rPr>
              <a:t>BIG Data: Entenda o conceito, suas aplicações em diferentes contextos e como impacta as iniciativas de Marketing. [</a:t>
            </a:r>
            <a:r>
              <a:rPr lang="pt-BR" sz="1400" i="1" dirty="0">
                <a:ea typeface="+mn-lt"/>
                <a:cs typeface="+mn-lt"/>
              </a:rPr>
              <a:t>S. l.</a:t>
            </a:r>
            <a:r>
              <a:rPr lang="pt-BR" sz="1400" dirty="0">
                <a:ea typeface="+mn-lt"/>
                <a:cs typeface="+mn-lt"/>
              </a:rPr>
              <a:t>], 12 set. 2021. Disponível em: </a:t>
            </a:r>
            <a:r>
              <a:rPr lang="pt-BR" sz="1400" dirty="0">
                <a:ea typeface="+mn-lt"/>
                <a:cs typeface="+mn-lt"/>
                <a:hlinkClick r:id="rId8"/>
              </a:rPr>
              <a:t>https://rockcontent.com/br/blog/big-data/</a:t>
            </a:r>
            <a:r>
              <a:rPr lang="pt-BR" sz="1400" dirty="0">
                <a:ea typeface="+mn-lt"/>
                <a:cs typeface="+mn-lt"/>
              </a:rPr>
              <a:t>. Acesso em: 24 out. 2022.</a:t>
            </a:r>
            <a:endParaRPr lang="pt-BR" sz="1400" dirty="0"/>
          </a:p>
          <a:p>
            <a:pPr marL="305435" indent="-305435">
              <a:lnSpc>
                <a:spcPct val="90000"/>
              </a:lnSpc>
              <a:buClr>
                <a:srgbClr val="12CCE4"/>
              </a:buClr>
            </a:pPr>
            <a:r>
              <a:rPr lang="pt-BR" sz="1400" dirty="0">
                <a:ea typeface="+mn-lt"/>
                <a:cs typeface="+mn-lt"/>
              </a:rPr>
              <a:t>O que é Big Data?: Big data definido. [</a:t>
            </a:r>
            <a:r>
              <a:rPr lang="pt-BR" sz="1400" i="1" dirty="0">
                <a:ea typeface="+mn-lt"/>
                <a:cs typeface="+mn-lt"/>
              </a:rPr>
              <a:t>S. l.</a:t>
            </a:r>
            <a:r>
              <a:rPr lang="pt-BR" sz="1400" dirty="0">
                <a:ea typeface="+mn-lt"/>
                <a:cs typeface="+mn-lt"/>
              </a:rPr>
              <a:t>], 2022. Disponível em: </a:t>
            </a:r>
            <a:r>
              <a:rPr lang="pt-BR" sz="1400" dirty="0">
                <a:ea typeface="+mn-lt"/>
                <a:cs typeface="+mn-lt"/>
                <a:hlinkClick r:id="rId9"/>
              </a:rPr>
              <a:t>https://www.oracle.com/br/big-data/what-is-big-data/</a:t>
            </a:r>
            <a:r>
              <a:rPr lang="pt-BR" sz="1400" dirty="0">
                <a:ea typeface="+mn-lt"/>
                <a:cs typeface="+mn-lt"/>
              </a:rPr>
              <a:t>. Acesso em: 18 out. 2022.</a:t>
            </a:r>
            <a:endParaRPr lang="pt-BR" sz="1400" dirty="0"/>
          </a:p>
          <a:p>
            <a:pPr marL="305435" indent="-305435">
              <a:lnSpc>
                <a:spcPct val="90000"/>
              </a:lnSpc>
              <a:buClr>
                <a:srgbClr val="12CCE4"/>
              </a:buClr>
            </a:pPr>
            <a:r>
              <a:rPr lang="pt-BR" sz="1400" dirty="0">
                <a:ea typeface="+mn-lt"/>
                <a:cs typeface="+mn-lt"/>
              </a:rPr>
              <a:t>Centro de Arquitetura do Azure: Arquiteturas de Big Data. [</a:t>
            </a:r>
            <a:r>
              <a:rPr lang="pt-BR" sz="1400" i="1" dirty="0">
                <a:ea typeface="+mn-lt"/>
                <a:cs typeface="+mn-lt"/>
              </a:rPr>
              <a:t>S. l.</a:t>
            </a:r>
            <a:r>
              <a:rPr lang="pt-BR" sz="1400" dirty="0">
                <a:ea typeface="+mn-lt"/>
                <a:cs typeface="+mn-lt"/>
              </a:rPr>
              <a:t>], 2022. Disponível em: </a:t>
            </a:r>
            <a:r>
              <a:rPr lang="pt-BR" sz="1400" dirty="0">
                <a:ea typeface="+mn-lt"/>
                <a:cs typeface="+mn-lt"/>
                <a:hlinkClick r:id="rId10"/>
              </a:rPr>
              <a:t>https://learn.microsoft.com/pt-br/azure/architecture/data-guide/big-data/</a:t>
            </a:r>
            <a:r>
              <a:rPr lang="pt-BR" sz="1400" dirty="0">
                <a:ea typeface="+mn-lt"/>
                <a:cs typeface="+mn-lt"/>
              </a:rPr>
              <a:t>. Acesso em: 17 out. 2022. </a:t>
            </a:r>
            <a:endParaRPr lang="pt-BR" sz="1400" dirty="0"/>
          </a:p>
          <a:p>
            <a:pPr marL="305435" indent="-305435">
              <a:lnSpc>
                <a:spcPct val="90000"/>
              </a:lnSpc>
              <a:buClr>
                <a:srgbClr val="12CCE4"/>
              </a:buClr>
            </a:pP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6722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m 76">
            <a:extLst>
              <a:ext uri="{FF2B5EF4-FFF2-40B4-BE49-F238E27FC236}">
                <a16:creationId xmlns:a16="http://schemas.microsoft.com/office/drawing/2014/main" id="{9C31A9B2-8296-E260-BE84-0CCE256E7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24" r="8157" b="18033"/>
          <a:stretch/>
        </p:blipFill>
        <p:spPr>
          <a:xfrm>
            <a:off x="5328249" y="3393808"/>
            <a:ext cx="6864270" cy="30952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F957FD-54C9-30A1-98E0-DE67B768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762541"/>
            <a:ext cx="7213600" cy="1372177"/>
          </a:xfrm>
        </p:spPr>
        <p:txBody>
          <a:bodyPr anchor="ctr"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O QUE É BIG DATA?</a:t>
            </a:r>
            <a:endParaRPr lang="pt-BR" dirty="0"/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A889232C-F940-85DF-33D1-908D96580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08685"/>
              </p:ext>
            </p:extLst>
          </p:nvPr>
        </p:nvGraphicFramePr>
        <p:xfrm>
          <a:off x="581192" y="2380889"/>
          <a:ext cx="6123929" cy="34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D412828-E9CA-6277-BED8-2CD0A778135E}"/>
              </a:ext>
            </a:extLst>
          </p:cNvPr>
          <p:cNvSpPr txBox="1"/>
          <p:nvPr/>
        </p:nvSpPr>
        <p:spPr>
          <a:xfrm>
            <a:off x="4262886" y="6484188"/>
            <a:ext cx="432122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sz="1200" dirty="0">
                <a:ea typeface="+mn-lt"/>
                <a:cs typeface="+mn-lt"/>
              </a:rPr>
              <a:t>ESCOLA POLITÉCNICA – SISTEMAS DISTRIBUÍDOS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22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225CEC-19E5-40D0-B1CE-4E884C9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F873D1-568B-4D8E-AF50-0382A7114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51D150-D0BE-47A3-AA5B-3F71488E5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EC344B-E4D2-4F05-86FF-A2109058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30318D-7F91-8232-31BD-03F85DC4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5 V’s do Big Data 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30FE222-77D0-5D69-3282-B1CD65765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94" r="-1" b="-1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7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D63266E-3886-8537-AAFC-CAD818FE7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81" y="3271913"/>
            <a:ext cx="6581953" cy="34340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9E6162-7AB8-B731-BE76-8BBC58BB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5 V’S DO BIG DATA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0EEB58-6B62-C0CF-88E7-61DDC1F05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068" y="2322779"/>
            <a:ext cx="5087075" cy="536005"/>
          </a:xfrm>
        </p:spPr>
        <p:txBody>
          <a:bodyPr/>
          <a:lstStyle/>
          <a:p>
            <a:r>
              <a:rPr lang="pt-BR" dirty="0"/>
              <a:t>VOLUME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FAA84F-C857-8D25-C9EC-DDF1F113E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78723" cy="1051566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pt-BR" sz="2000" dirty="0">
                <a:ea typeface="+mn-lt"/>
                <a:cs typeface="+mn-lt"/>
              </a:rPr>
              <a:t>O volume de informações influencia em dois pontos principais: </a:t>
            </a:r>
            <a:r>
              <a:rPr lang="pt-BR" sz="2000" b="1" dirty="0">
                <a:ea typeface="+mn-lt"/>
                <a:cs typeface="+mn-lt"/>
              </a:rPr>
              <a:t>Análise</a:t>
            </a:r>
            <a:r>
              <a:rPr lang="pt-BR" sz="2000" dirty="0">
                <a:ea typeface="+mn-lt"/>
                <a:cs typeface="+mn-lt"/>
              </a:rPr>
              <a:t> e </a:t>
            </a:r>
            <a:r>
              <a:rPr lang="pt-BR" sz="2000" b="1" dirty="0">
                <a:ea typeface="+mn-lt"/>
                <a:cs typeface="+mn-lt"/>
              </a:rPr>
              <a:t>Armazenamento</a:t>
            </a:r>
            <a:r>
              <a:rPr lang="pt-BR" sz="2000" dirty="0">
                <a:ea typeface="+mn-lt"/>
                <a:cs typeface="+mn-lt"/>
              </a:rPr>
              <a:t>. </a:t>
            </a:r>
            <a:endParaRPr lang="pt-BR" sz="2000">
              <a:ea typeface="+mn-lt"/>
              <a:cs typeface="+mn-lt"/>
            </a:endParaRPr>
          </a:p>
          <a:p>
            <a:pPr marL="305435" indent="-305435"/>
            <a:endParaRPr lang="pt-BR" sz="2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8C4CE0-A034-B1B2-07D0-A839BED87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VELOCIDADE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562266-53E1-4529-C247-6E88169A3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78723" cy="1195339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pt-BR" sz="2000" dirty="0"/>
              <a:t>Alguns produtos inteligentes são operados em tempo real ou quase em tempo real, exigindo avaliação e atuação em tempo real.</a:t>
            </a:r>
          </a:p>
        </p:txBody>
      </p:sp>
      <p:pic>
        <p:nvPicPr>
          <p:cNvPr id="17" name="Imagem 17" descr="Forma, Círculo&#10;&#10;Descrição gerada automaticamente">
            <a:extLst>
              <a:ext uri="{FF2B5EF4-FFF2-40B4-BE49-F238E27FC236}">
                <a16:creationId xmlns:a16="http://schemas.microsoft.com/office/drawing/2014/main" id="{D6C58820-DA24-CC12-9341-6236A623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85" y="5407504"/>
            <a:ext cx="1838325" cy="1276350"/>
          </a:xfrm>
          <a:prstGeom prst="rect">
            <a:avLst/>
          </a:prstGeom>
        </p:spPr>
      </p:pic>
      <p:pic>
        <p:nvPicPr>
          <p:cNvPr id="18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8A1ED297-F1A0-0864-8E26-35C90E9B0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5" y="5756425"/>
            <a:ext cx="866775" cy="98107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11827AEA-AFAB-89AA-067A-974394D32197}"/>
              </a:ext>
            </a:extLst>
          </p:cNvPr>
          <p:cNvSpPr txBox="1"/>
          <p:nvPr/>
        </p:nvSpPr>
        <p:spPr>
          <a:xfrm>
            <a:off x="4262886" y="6484188"/>
            <a:ext cx="432122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sz="1200" dirty="0">
                <a:ea typeface="+mn-lt"/>
                <a:cs typeface="+mn-lt"/>
              </a:rPr>
              <a:t>ESCOLA POLITÉCNICA – SISTEMAS DISTRIBUÍDOS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16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06F34-7018-F13A-E77E-625BBA90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5 V’S DO BIG DATA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633F5F-04F3-69CA-9566-BADA797F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13" y="1992099"/>
            <a:ext cx="5087075" cy="536005"/>
          </a:xfrm>
        </p:spPr>
        <p:txBody>
          <a:bodyPr/>
          <a:lstStyle/>
          <a:p>
            <a:r>
              <a:rPr lang="pt-BR" dirty="0"/>
              <a:t>VARIEDADE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32525-8EA7-67C8-FF67-EC746A86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624128"/>
            <a:ext cx="11388457" cy="2934999"/>
          </a:xfrm>
        </p:spPr>
        <p:txBody>
          <a:bodyPr>
            <a:normAutofit/>
          </a:bodyPr>
          <a:lstStyle/>
          <a:p>
            <a:pPr marL="305435" indent="-305435"/>
            <a:r>
              <a:rPr lang="pt-BR" sz="2000" dirty="0">
                <a:ea typeface="+mn-lt"/>
                <a:cs typeface="+mn-lt"/>
              </a:rPr>
              <a:t>Dados aparecem com todas as formas, cores e tamanhos. </a:t>
            </a:r>
            <a:endParaRPr lang="pt-BR" sz="2000" dirty="0"/>
          </a:p>
        </p:txBody>
      </p:sp>
      <p:pic>
        <p:nvPicPr>
          <p:cNvPr id="8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5D785A2B-DB88-7E89-0F9B-97D40DAF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2" y="2985849"/>
            <a:ext cx="8537275" cy="364675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DFA3CC7-DC45-417C-54E9-2DD4C805714A}"/>
              </a:ext>
            </a:extLst>
          </p:cNvPr>
          <p:cNvSpPr txBox="1"/>
          <p:nvPr/>
        </p:nvSpPr>
        <p:spPr>
          <a:xfrm>
            <a:off x="4262886" y="6484188"/>
            <a:ext cx="432122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sz="1200" dirty="0">
                <a:ea typeface="+mn-lt"/>
                <a:cs typeface="+mn-lt"/>
              </a:rPr>
              <a:t>ESCOLA POLITÉCNICA – SISTEMAS DISTRIBUÍDOS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30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2858AB20-5BD0-4229-C63A-BB2F0632B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5" y="5756425"/>
            <a:ext cx="866775" cy="981075"/>
          </a:xfrm>
          <a:prstGeom prst="rect">
            <a:avLst/>
          </a:prstGeom>
        </p:spPr>
      </p:pic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DF2528D0-3B4E-7184-7775-1B19268F5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6" t="13103" r="9318" b="769"/>
          <a:stretch/>
        </p:blipFill>
        <p:spPr>
          <a:xfrm>
            <a:off x="5026325" y="2355370"/>
            <a:ext cx="6852112" cy="42730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68D36A-2418-770A-A046-B8801B84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 V’S DO BIG DATA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6076F4-104F-9953-E187-1F91E08DA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VARIABILIDADE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FEC30E-BC0F-0C02-FEBD-7246551A27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pt-BR" sz="2000" dirty="0">
                <a:ea typeface="+mn-lt"/>
                <a:cs typeface="+mn-lt"/>
              </a:rPr>
              <a:t>A velocidade e variedade dos dados crescem constantemente, mas, adicionalmente, esses elementos mudam e não são necessariamente consistentes. </a:t>
            </a:r>
            <a:endParaRPr lang="pt-BR" sz="200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739036-A1A7-AD57-7C3F-33A14CC9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87810" y="4508137"/>
            <a:ext cx="5087073" cy="553373"/>
          </a:xfrm>
        </p:spPr>
        <p:txBody>
          <a:bodyPr/>
          <a:lstStyle/>
          <a:p>
            <a:r>
              <a:rPr lang="pt-BR" dirty="0"/>
              <a:t>VÍNCULO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723126-8E76-4838-8DBA-7CFEC8AFE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785" y="5226430"/>
            <a:ext cx="5378723" cy="1166584"/>
          </a:xfrm>
        </p:spPr>
        <p:txBody>
          <a:bodyPr>
            <a:normAutofit/>
          </a:bodyPr>
          <a:lstStyle/>
          <a:p>
            <a:pPr marL="305435" indent="-305435"/>
            <a:r>
              <a:rPr lang="pt-BR" sz="2000" dirty="0">
                <a:ea typeface="+mn-lt"/>
                <a:cs typeface="+mn-lt"/>
              </a:rPr>
              <a:t>É preciso conectar e correlacionar os elementos, criar hierarquias e ligações múltiplas para os dados, ou seja, criar vínculos entre eles</a:t>
            </a:r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568732-DD7B-9F08-FC79-ECFB8C9551C5}"/>
              </a:ext>
            </a:extLst>
          </p:cNvPr>
          <p:cNvSpPr txBox="1"/>
          <p:nvPr/>
        </p:nvSpPr>
        <p:spPr>
          <a:xfrm>
            <a:off x="4262886" y="6484188"/>
            <a:ext cx="432122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sz="1200" dirty="0">
                <a:ea typeface="+mn-lt"/>
                <a:cs typeface="+mn-lt"/>
              </a:rPr>
              <a:t>ESCOLA POLITÉCNICA – SISTEMAS DISTRIBUÍDOS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65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8AF9B1-7D64-4564-969F-CB2B27ED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Mapa&#10;&#10;Descrição gerada automaticamente">
            <a:extLst>
              <a:ext uri="{FF2B5EF4-FFF2-40B4-BE49-F238E27FC236}">
                <a16:creationId xmlns:a16="http://schemas.microsoft.com/office/drawing/2014/main" id="{1C63D146-58A6-00F6-18A1-0856938FD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" r="22806" b="76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D854759-2D3E-4B54-A780-D84D49E80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9856EA-FC8A-44D1-BC3D-2B8EDD0C8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038B56-933B-44DD-AF10-63436FCC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EA4E73-15A7-BFEC-2969-68F89C3B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pt-BR" sz="2600" dirty="0">
                <a:solidFill>
                  <a:srgbClr val="FFFFFF"/>
                </a:solidFill>
              </a:rPr>
              <a:t>PROBLEMATIZAÇÃO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034681-2BD3-0B6D-4D4E-65E3618B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pPr marL="305435" indent="-305435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Dado o grande volume de processamento e demanda por velocidade, as arquiteturas para Big Data demandam soluções específicas que atendam às necessidades, de forma a entregar o melhor resultado aos usuários.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EF25BD-CCC8-44F0-4BA2-BC6BE708215F}"/>
              </a:ext>
            </a:extLst>
          </p:cNvPr>
          <p:cNvSpPr txBox="1"/>
          <p:nvPr/>
        </p:nvSpPr>
        <p:spPr>
          <a:xfrm>
            <a:off x="4262886" y="6484188"/>
            <a:ext cx="432122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sz="1200" dirty="0">
                <a:ea typeface="+mn-lt"/>
                <a:cs typeface="+mn-lt"/>
              </a:rPr>
              <a:t>ESCOLA POLITÉCNICA – SISTEMAS DISTRIBUÍDOS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916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4FAEE-833F-CFD4-57B2-13D12CDB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065A83-735B-4904-9B43-49A7FCAB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51" y="2108609"/>
            <a:ext cx="7765954" cy="1536077"/>
          </a:xfrm>
        </p:spPr>
        <p:txBody>
          <a:bodyPr>
            <a:normAutofit/>
          </a:bodyPr>
          <a:lstStyle/>
          <a:p>
            <a:pPr marL="305435" indent="-305435"/>
            <a:r>
              <a:rPr lang="pt-BR" sz="2000" dirty="0">
                <a:ea typeface="+mn-lt"/>
                <a:cs typeface="+mn-lt"/>
              </a:rPr>
              <a:t>Com base nesses dados, vamos entender quais as arquiteturas que melhor atendem aos processos do Big Data. </a:t>
            </a:r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CAEA10-F346-535E-E959-881A1B643B50}"/>
              </a:ext>
            </a:extLst>
          </p:cNvPr>
          <p:cNvSpPr txBox="1"/>
          <p:nvPr/>
        </p:nvSpPr>
        <p:spPr>
          <a:xfrm>
            <a:off x="4262886" y="6484188"/>
            <a:ext cx="432122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BR" sz="1200" dirty="0">
                <a:ea typeface="+mn-lt"/>
                <a:cs typeface="+mn-lt"/>
              </a:rPr>
              <a:t>ESCOLA POLITÉCNICA – SISTEMAS DISTRIBUÍDOS</a:t>
            </a:r>
            <a:endParaRPr lang="pt-BR" dirty="0"/>
          </a:p>
        </p:txBody>
      </p:sp>
      <p:pic>
        <p:nvPicPr>
          <p:cNvPr id="10" name="Imagem 10" descr="Diagrama&#10;&#10;Descrição gerada automaticamente">
            <a:extLst>
              <a:ext uri="{FF2B5EF4-FFF2-40B4-BE49-F238E27FC236}">
                <a16:creationId xmlns:a16="http://schemas.microsoft.com/office/drawing/2014/main" id="{78182A3D-EE75-30F9-BC32-DE4C906A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44" y="3513036"/>
            <a:ext cx="3030747" cy="24198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Gráfico 11" descr="Setas de Divisão estrutura de tópicos">
            <a:extLst>
              <a:ext uri="{FF2B5EF4-FFF2-40B4-BE49-F238E27FC236}">
                <a16:creationId xmlns:a16="http://schemas.microsoft.com/office/drawing/2014/main" id="{5BBE627B-6DF6-7CBD-6184-F85009D75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8158" y="3230592"/>
            <a:ext cx="1877683" cy="18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8B14624-27E7-4F38-94C9-BA3BBD90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relógio, placar, quarto, computador&#10;&#10;Descrição gerada automaticamente">
            <a:extLst>
              <a:ext uri="{FF2B5EF4-FFF2-40B4-BE49-F238E27FC236}">
                <a16:creationId xmlns:a16="http://schemas.microsoft.com/office/drawing/2014/main" id="{17EF7D85-1F15-8B78-F80C-68E9E29B7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52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DEDE394-430E-4066-83D0-E23B29381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C334D2-F45A-4DEA-A9DA-F46A575B6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DB0894-4831-4FEE-AC6D-B48BFDE06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60BB47-670B-4ED1-BF0F-B5C40CD55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4FD794-2637-8DB6-9FA7-4610F23B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CF23FA-F8E6-FB8F-BCB9-2E15BF86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/>
          </a:bodyPr>
          <a:lstStyle/>
          <a:p>
            <a:pPr marL="305435" indent="-305435"/>
            <a:r>
              <a:rPr lang="pt-BR" sz="2000">
                <a:solidFill>
                  <a:srgbClr val="FFFFFF"/>
                </a:solidFill>
                <a:ea typeface="+mn-lt"/>
                <a:cs typeface="+mn-lt"/>
              </a:rPr>
              <a:t>Com a implementação do Big Data, nos é permitido manusear os dados com inteligência, transformar os dados em uma informação extremamente importante e que gere valor ao negócio. Com o avanço da tecnologia, não basta apenas seguir o fluxo, a inovação é necessária, então ferramentas como o Big Data são imprescindíveis para o mercado atual. </a:t>
            </a:r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71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491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Dividend</vt:lpstr>
      <vt:lpstr>Arquiteturas computacionais para Big Data</vt:lpstr>
      <vt:lpstr>O QUE É BIG DATA?</vt:lpstr>
      <vt:lpstr>5 V’s do Big Data </vt:lpstr>
      <vt:lpstr>5 V’S DO BIG DATA</vt:lpstr>
      <vt:lpstr>5 V’S DO BIG DATA</vt:lpstr>
      <vt:lpstr>5 V’S DO BIG DATA</vt:lpstr>
      <vt:lpstr>PROBLEMATIZAÇÃO</vt:lpstr>
      <vt:lpstr>OBJETIVOS</vt:lpstr>
      <vt:lpstr>JUSTIFICATIVA</vt:lpstr>
      <vt:lpstr>EMBASAMENTOS TEÓRICO E PRÁTICO</vt:lpstr>
      <vt:lpstr>arquitetura de Big Data</vt:lpstr>
      <vt:lpstr>Arquitetura de big data</vt:lpstr>
      <vt:lpstr>Arquitetura de big data</vt:lpstr>
      <vt:lpstr>desafios</vt:lpstr>
      <vt:lpstr>ANÁLISE:  Práticas recomendadas</vt:lpstr>
      <vt:lpstr>ANÁLISE:  Práticas recomendadas</vt:lpstr>
      <vt:lpstr>Práticas recomendadas</vt:lpstr>
      <vt:lpstr>CONSIDERAÇÕES FINAIS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Arquiteturas computacionais para Big Data</dc:title>
  <dc:creator>Sheila Peres</dc:creator>
  <cp:lastModifiedBy>Sheila Peres</cp:lastModifiedBy>
  <cp:revision>593</cp:revision>
  <dcterms:created xsi:type="dcterms:W3CDTF">2022-09-23T17:29:51Z</dcterms:created>
  <dcterms:modified xsi:type="dcterms:W3CDTF">2022-11-08T18:11:18Z</dcterms:modified>
</cp:coreProperties>
</file>