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ладимир Крахмаль" userId="b9bec7a2fc36054d" providerId="LiveId" clId="{8DB5547C-9C24-4092-B0D5-5E8D07B90AC2}"/>
    <pc:docChg chg="modSld">
      <pc:chgData name="Владимир Крахмаль" userId="b9bec7a2fc36054d" providerId="LiveId" clId="{8DB5547C-9C24-4092-B0D5-5E8D07B90AC2}" dt="2022-01-11T12:07:54.826" v="51" actId="1076"/>
      <pc:docMkLst>
        <pc:docMk/>
      </pc:docMkLst>
      <pc:sldChg chg="modSp mod">
        <pc:chgData name="Владимир Крахмаль" userId="b9bec7a2fc36054d" providerId="LiveId" clId="{8DB5547C-9C24-4092-B0D5-5E8D07B90AC2}" dt="2022-01-11T11:36:50.138" v="0" actId="114"/>
        <pc:sldMkLst>
          <pc:docMk/>
          <pc:sldMk cId="3947275349" sldId="258"/>
        </pc:sldMkLst>
        <pc:spChg chg="mod">
          <ac:chgData name="Владимир Крахмаль" userId="b9bec7a2fc36054d" providerId="LiveId" clId="{8DB5547C-9C24-4092-B0D5-5E8D07B90AC2}" dt="2022-01-11T11:36:50.138" v="0" actId="114"/>
          <ac:spMkLst>
            <pc:docMk/>
            <pc:sldMk cId="3947275349" sldId="258"/>
            <ac:spMk id="3" creationId="{99672697-43A0-4181-A53C-AA9D33D869C7}"/>
          </ac:spMkLst>
        </pc:spChg>
      </pc:sldChg>
      <pc:sldChg chg="modSp mod">
        <pc:chgData name="Владимир Крахмаль" userId="b9bec7a2fc36054d" providerId="LiveId" clId="{8DB5547C-9C24-4092-B0D5-5E8D07B90AC2}" dt="2022-01-11T11:37:10.813" v="3" actId="113"/>
        <pc:sldMkLst>
          <pc:docMk/>
          <pc:sldMk cId="729107043" sldId="259"/>
        </pc:sldMkLst>
        <pc:spChg chg="mod">
          <ac:chgData name="Владимир Крахмаль" userId="b9bec7a2fc36054d" providerId="LiveId" clId="{8DB5547C-9C24-4092-B0D5-5E8D07B90AC2}" dt="2022-01-11T11:37:10.813" v="3" actId="113"/>
          <ac:spMkLst>
            <pc:docMk/>
            <pc:sldMk cId="729107043" sldId="259"/>
            <ac:spMk id="3" creationId="{98C81E58-81DE-4ED2-A813-1A63080040C3}"/>
          </ac:spMkLst>
        </pc:spChg>
      </pc:sldChg>
      <pc:sldChg chg="addSp modSp mod">
        <pc:chgData name="Владимир Крахмаль" userId="b9bec7a2fc36054d" providerId="LiveId" clId="{8DB5547C-9C24-4092-B0D5-5E8D07B90AC2}" dt="2022-01-11T12:07:54.826" v="51" actId="1076"/>
        <pc:sldMkLst>
          <pc:docMk/>
          <pc:sldMk cId="880766552" sldId="261"/>
        </pc:sldMkLst>
        <pc:picChg chg="add mod">
          <ac:chgData name="Владимир Крахмаль" userId="b9bec7a2fc36054d" providerId="LiveId" clId="{8DB5547C-9C24-4092-B0D5-5E8D07B90AC2}" dt="2022-01-11T12:07:54.826" v="51" actId="1076"/>
          <ac:picMkLst>
            <pc:docMk/>
            <pc:sldMk cId="880766552" sldId="261"/>
            <ac:picMk id="6" creationId="{A720C43C-A58D-4071-9B4A-2B0B75BFEA6E}"/>
          </ac:picMkLst>
        </pc:picChg>
        <pc:picChg chg="add mod">
          <ac:chgData name="Владимир Крахмаль" userId="b9bec7a2fc36054d" providerId="LiveId" clId="{8DB5547C-9C24-4092-B0D5-5E8D07B90AC2}" dt="2022-01-11T12:07:53.038" v="50" actId="1076"/>
          <ac:picMkLst>
            <pc:docMk/>
            <pc:sldMk cId="880766552" sldId="261"/>
            <ac:picMk id="8" creationId="{E5C9A339-B24E-4E42-8B71-35B04505C31E}"/>
          </ac:picMkLst>
        </pc:picChg>
        <pc:picChg chg="mod">
          <ac:chgData name="Владимир Крахмаль" userId="b9bec7a2fc36054d" providerId="LiveId" clId="{8DB5547C-9C24-4092-B0D5-5E8D07B90AC2}" dt="2022-01-11T11:37:31.734" v="8" actId="1076"/>
          <ac:picMkLst>
            <pc:docMk/>
            <pc:sldMk cId="880766552" sldId="261"/>
            <ac:picMk id="9" creationId="{A4D467C0-FDE1-4F2E-B64A-785C957B00EA}"/>
          </ac:picMkLst>
        </pc:picChg>
        <pc:picChg chg="add mod">
          <ac:chgData name="Владимир Крахмаль" userId="b9bec7a2fc36054d" providerId="LiveId" clId="{8DB5547C-9C24-4092-B0D5-5E8D07B90AC2}" dt="2022-01-11T12:07:49.361" v="48" actId="1076"/>
          <ac:picMkLst>
            <pc:docMk/>
            <pc:sldMk cId="880766552" sldId="261"/>
            <ac:picMk id="11" creationId="{0DF3BD6B-8729-41E5-BB03-E72CCDF091A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11.01.2022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11.01.2022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11.01.2022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11.01.2022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11.01.2022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11.01.2022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11.01.2022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11.01.2022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11.01.2022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11.01.2022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11.01.2022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11.01.2022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11.01.2022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11.01.2022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Проект по </a:t>
            </a:r>
            <a:r>
              <a:rPr lang="en-US" sz="4400" dirty="0" err="1">
                <a:solidFill>
                  <a:schemeClr val="tx1"/>
                </a:solidFill>
              </a:rPr>
              <a:t>Pygame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886908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Крахмаль Владимир</a:t>
            </a:r>
          </a:p>
          <a:p>
            <a:pPr rtl="0">
              <a:spcAft>
                <a:spcPts val="600"/>
              </a:spcAft>
            </a:pPr>
            <a:r>
              <a:rPr lang="ru" dirty="0">
                <a:solidFill>
                  <a:schemeClr val="tx1"/>
                </a:solidFill>
              </a:rPr>
              <a:t>Даниил Берестов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69436-DED3-4F98-928C-FBB0A27F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79" y="498642"/>
            <a:ext cx="2482516" cy="813227"/>
          </a:xfrm>
        </p:spPr>
        <p:txBody>
          <a:bodyPr>
            <a:normAutofit fontScale="90000"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672697-43A0-4181-A53C-AA9D33D8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78" y="1504188"/>
            <a:ext cx="10567737" cy="4530852"/>
          </a:xfrm>
        </p:spPr>
        <p:txBody>
          <a:bodyPr/>
          <a:lstStyle/>
          <a:p>
            <a:r>
              <a:rPr lang="ru-RU" b="1" dirty="0"/>
              <a:t>Название</a:t>
            </a:r>
            <a:r>
              <a:rPr lang="en-US" b="1" dirty="0"/>
              <a:t>: </a:t>
            </a:r>
            <a:r>
              <a:rPr lang="ru-RU" b="1" dirty="0" err="1"/>
              <a:t>Танчики</a:t>
            </a:r>
            <a:endParaRPr lang="ru-RU" b="1" dirty="0"/>
          </a:p>
          <a:p>
            <a:r>
              <a:rPr lang="ru-RU" b="1" dirty="0"/>
              <a:t>Идея проекта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b="1" i="1" dirty="0"/>
              <a:t>Создать полностью рабочие пиксельные </a:t>
            </a:r>
            <a:r>
              <a:rPr lang="ru-RU" b="1" i="1" dirty="0" err="1"/>
              <a:t>танчики</a:t>
            </a:r>
            <a:r>
              <a:rPr lang="ru-RU" b="1" i="1" dirty="0"/>
              <a:t>, которые способны свободно передвигаться и стрелять, но сами врезались в препятствия. Пули также при столкновение уничтожались, а при попадании в танк противни игра завершалась.</a:t>
            </a:r>
          </a:p>
          <a:p>
            <a:r>
              <a:rPr lang="ru-RU" b="1" dirty="0"/>
              <a:t>Инструменты для создания</a:t>
            </a:r>
            <a:r>
              <a:rPr lang="en-US" b="1" dirty="0"/>
              <a:t>:</a:t>
            </a:r>
          </a:p>
          <a:p>
            <a:pPr lvl="1"/>
            <a:r>
              <a:rPr lang="en-US" b="1" dirty="0" err="1"/>
              <a:t>Pycharm</a:t>
            </a:r>
            <a:endParaRPr lang="en-US" b="1" dirty="0"/>
          </a:p>
          <a:p>
            <a:pPr lvl="1"/>
            <a:r>
              <a:rPr lang="en-US" b="1" dirty="0"/>
              <a:t>Git</a:t>
            </a:r>
          </a:p>
          <a:p>
            <a:pPr lvl="1"/>
            <a:r>
              <a:rPr lang="ru-RU" b="1" dirty="0"/>
              <a:t>Библиотеки</a:t>
            </a:r>
            <a:r>
              <a:rPr lang="en-US" b="1" dirty="0"/>
              <a:t>: time, sys, </a:t>
            </a:r>
            <a:r>
              <a:rPr lang="en-US" b="1" dirty="0" err="1"/>
              <a:t>os</a:t>
            </a:r>
            <a:r>
              <a:rPr lang="en-US" b="1" dirty="0"/>
              <a:t>, </a:t>
            </a:r>
            <a:r>
              <a:rPr lang="en-US" b="1" dirty="0" err="1"/>
              <a:t>pygame</a:t>
            </a:r>
            <a:r>
              <a:rPr lang="en-US" b="1" dirty="0"/>
              <a:t>, sys, sqlite3</a:t>
            </a:r>
            <a:endParaRPr lang="ru-RU" b="1" dirty="0"/>
          </a:p>
          <a:p>
            <a:r>
              <a:rPr lang="ru-RU" b="1" dirty="0"/>
              <a:t>Реализовано</a:t>
            </a:r>
            <a:r>
              <a:rPr lang="en-US" b="1" dirty="0"/>
              <a:t>:</a:t>
            </a:r>
          </a:p>
          <a:p>
            <a:pPr lvl="1"/>
            <a:r>
              <a:rPr lang="ru-RU" b="1" dirty="0"/>
              <a:t>Главное меню с возможностью выбора карты.</a:t>
            </a:r>
          </a:p>
          <a:p>
            <a:pPr lvl="1"/>
            <a:r>
              <a:rPr lang="ru-RU" b="1" dirty="0"/>
              <a:t>Два уровня</a:t>
            </a:r>
          </a:p>
          <a:p>
            <a:pPr lvl="1"/>
            <a:r>
              <a:rPr lang="ru-RU" b="1" dirty="0"/>
              <a:t>Данные боя</a:t>
            </a:r>
          </a:p>
          <a:p>
            <a:pPr lvl="1"/>
            <a:r>
              <a:rPr lang="ru-RU" b="1" dirty="0"/>
              <a:t>Финальное окно с суммарным количеством выстрелов, временем боя и победителем.</a:t>
            </a:r>
          </a:p>
          <a:p>
            <a:pPr lvl="1"/>
            <a:endParaRPr lang="ru-RU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E96DB0-2FCE-4FBD-A2E4-A8988033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11.01.2022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B45F1-A84B-4CF1-A124-FE9201AC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4909127" cy="447296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Классы и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81E58-81DE-4ED2-A813-1A6308004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00727"/>
            <a:ext cx="10058400" cy="4752017"/>
          </a:xfrm>
        </p:spPr>
        <p:txBody>
          <a:bodyPr/>
          <a:lstStyle/>
          <a:p>
            <a:r>
              <a:rPr lang="ru-RU" b="1" dirty="0"/>
              <a:t>Классы</a:t>
            </a:r>
            <a:r>
              <a:rPr lang="en-US" dirty="0"/>
              <a:t>: Tile, </a:t>
            </a:r>
            <a:r>
              <a:rPr lang="en-US" dirty="0" err="1"/>
              <a:t>AnimatedSprite</a:t>
            </a:r>
            <a:r>
              <a:rPr lang="en-US" dirty="0"/>
              <a:t>, Bullet, </a:t>
            </a:r>
            <a:r>
              <a:rPr lang="en-US" dirty="0" err="1"/>
              <a:t>Otobraz</a:t>
            </a:r>
            <a:r>
              <a:rPr lang="en-US" dirty="0"/>
              <a:t>, Final</a:t>
            </a:r>
            <a:r>
              <a:rPr lang="ru-RU" dirty="0"/>
              <a:t>_</a:t>
            </a:r>
            <a:r>
              <a:rPr lang="en-US" dirty="0"/>
              <a:t>menu</a:t>
            </a:r>
            <a:r>
              <a:rPr lang="ru-RU" dirty="0"/>
              <a:t>.</a:t>
            </a:r>
          </a:p>
          <a:p>
            <a:r>
              <a:rPr lang="ru-RU" b="1" dirty="0"/>
              <a:t>Основные функции</a:t>
            </a:r>
            <a:r>
              <a:rPr lang="en-US" dirty="0"/>
              <a:t>: terminate, </a:t>
            </a:r>
            <a:r>
              <a:rPr lang="en-US" dirty="0" err="1"/>
              <a:t>load_level</a:t>
            </a:r>
            <a:r>
              <a:rPr lang="en-US" dirty="0"/>
              <a:t>, </a:t>
            </a:r>
            <a:r>
              <a:rPr lang="en-US" dirty="0" err="1"/>
              <a:t>load_image</a:t>
            </a:r>
            <a:r>
              <a:rPr lang="en-US" dirty="0"/>
              <a:t>, </a:t>
            </a:r>
            <a:r>
              <a:rPr lang="en-US" dirty="0" err="1"/>
              <a:t>generate_level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 err="1"/>
              <a:t>draw_lvl</a:t>
            </a:r>
            <a:r>
              <a:rPr lang="en-US" dirty="0"/>
              <a:t>, main</a:t>
            </a:r>
            <a:endParaRPr lang="ru-RU" dirty="0"/>
          </a:p>
          <a:p>
            <a:r>
              <a:rPr lang="ru-RU" b="1" dirty="0"/>
              <a:t>Описание основных функций</a:t>
            </a:r>
          </a:p>
          <a:p>
            <a:pPr lvl="1"/>
            <a:r>
              <a:rPr lang="en-US" b="1" i="1" dirty="0"/>
              <a:t>terminate-</a:t>
            </a:r>
            <a:r>
              <a:rPr lang="ru-RU" b="1" i="1" dirty="0"/>
              <a:t>функция выхода из программы</a:t>
            </a:r>
          </a:p>
          <a:p>
            <a:pPr lvl="1"/>
            <a:r>
              <a:rPr lang="en-US" b="1" i="1" dirty="0" err="1"/>
              <a:t>load_level</a:t>
            </a:r>
            <a:r>
              <a:rPr lang="en-US" b="1" i="1" dirty="0"/>
              <a:t>-</a:t>
            </a:r>
            <a:r>
              <a:rPr lang="ru-RU" b="1" i="1" dirty="0"/>
              <a:t>функция загрузки уровня</a:t>
            </a:r>
            <a:r>
              <a:rPr lang="en-US" b="1" i="1" dirty="0"/>
              <a:t> </a:t>
            </a:r>
            <a:r>
              <a:rPr lang="ru-RU" b="1" i="1" dirty="0"/>
              <a:t>из </a:t>
            </a:r>
            <a:r>
              <a:rPr lang="en-US" b="1" i="1" dirty="0"/>
              <a:t>txt </a:t>
            </a:r>
            <a:r>
              <a:rPr lang="ru-RU" b="1" i="1" dirty="0"/>
              <a:t>файла</a:t>
            </a:r>
            <a:endParaRPr lang="en-US" b="1" i="1" dirty="0"/>
          </a:p>
          <a:p>
            <a:pPr lvl="1"/>
            <a:r>
              <a:rPr lang="en-US" b="1" i="1" dirty="0" err="1"/>
              <a:t>load_image</a:t>
            </a:r>
            <a:r>
              <a:rPr lang="ru-RU" b="1" i="1" dirty="0"/>
              <a:t>-функция загрузки изображений</a:t>
            </a:r>
          </a:p>
          <a:p>
            <a:pPr lvl="1"/>
            <a:r>
              <a:rPr lang="en-US" b="1" i="1" dirty="0" err="1"/>
              <a:t>generate_level</a:t>
            </a:r>
            <a:r>
              <a:rPr lang="en-US" b="1" i="1" dirty="0"/>
              <a:t>-</a:t>
            </a:r>
            <a:r>
              <a:rPr lang="ru-RU" b="1" i="1" dirty="0"/>
              <a:t>функция отрисовки уровня</a:t>
            </a:r>
          </a:p>
          <a:p>
            <a:pPr lvl="1"/>
            <a:r>
              <a:rPr lang="en-US" b="1" i="1" dirty="0" err="1"/>
              <a:t>draw_lvl</a:t>
            </a:r>
            <a:r>
              <a:rPr lang="en-US" b="1" i="1" dirty="0"/>
              <a:t>-</a:t>
            </a:r>
            <a:r>
              <a:rPr lang="ru-RU" b="1" i="1" dirty="0"/>
              <a:t>отрисовка смены карты</a:t>
            </a:r>
          </a:p>
          <a:p>
            <a:pPr lvl="1"/>
            <a:r>
              <a:rPr lang="en-US" b="1" i="1" dirty="0"/>
              <a:t>main-</a:t>
            </a:r>
            <a:r>
              <a:rPr lang="ru-RU" b="1" i="1" dirty="0"/>
              <a:t>основная функция с циклом, который </a:t>
            </a:r>
            <a:r>
              <a:rPr lang="ru-RU" b="1" i="1" dirty="0" err="1"/>
              <a:t>отрисовывает</a:t>
            </a:r>
            <a:r>
              <a:rPr lang="ru-RU" b="1" i="1" dirty="0"/>
              <a:t> всё, также в ней прописано управление танков</a:t>
            </a:r>
            <a:endParaRPr lang="en-US" b="1" i="1" dirty="0"/>
          </a:p>
          <a:p>
            <a:r>
              <a:rPr lang="ru-RU" b="1" dirty="0"/>
              <a:t>Описание классов</a:t>
            </a:r>
          </a:p>
          <a:p>
            <a:pPr lvl="1"/>
            <a:r>
              <a:rPr lang="en-US" b="1" dirty="0"/>
              <a:t>Tile-</a:t>
            </a:r>
            <a:r>
              <a:rPr lang="ru-RU" b="1" dirty="0"/>
              <a:t>класс отрисовки уровня и назначения присваивает группу спрайту</a:t>
            </a:r>
          </a:p>
          <a:p>
            <a:pPr lvl="1"/>
            <a:r>
              <a:rPr lang="en-US" b="1" dirty="0" err="1"/>
              <a:t>AnimateSprite</a:t>
            </a:r>
            <a:r>
              <a:rPr lang="en-US" b="1" dirty="0"/>
              <a:t>-</a:t>
            </a:r>
            <a:r>
              <a:rPr lang="ru-RU" b="1" dirty="0"/>
              <a:t>класс в котором анимируется танк в зависимости от направления движения и передает значения пули в класс </a:t>
            </a:r>
            <a:r>
              <a:rPr lang="en-US" b="1" dirty="0"/>
              <a:t>Bullet</a:t>
            </a:r>
          </a:p>
          <a:p>
            <a:pPr lvl="1"/>
            <a:r>
              <a:rPr lang="en-US" b="1" dirty="0"/>
              <a:t>Bullet-</a:t>
            </a:r>
            <a:r>
              <a:rPr lang="ru-RU" b="1" dirty="0"/>
              <a:t>класс </a:t>
            </a:r>
            <a:r>
              <a:rPr lang="ru-RU" b="1" dirty="0" err="1"/>
              <a:t>отрисовывает</a:t>
            </a:r>
            <a:r>
              <a:rPr lang="ru-RU" b="1" dirty="0"/>
              <a:t> пулю</a:t>
            </a:r>
          </a:p>
          <a:p>
            <a:pPr lvl="1"/>
            <a:r>
              <a:rPr lang="en-US" b="1" dirty="0" err="1"/>
              <a:t>Otobraz</a:t>
            </a:r>
            <a:r>
              <a:rPr lang="en-US" b="1" dirty="0"/>
              <a:t>-</a:t>
            </a:r>
            <a:r>
              <a:rPr lang="ru-RU" b="1" dirty="0"/>
              <a:t>класс отображающий начальное меню</a:t>
            </a:r>
            <a:endParaRPr lang="en-US" b="1" dirty="0"/>
          </a:p>
          <a:p>
            <a:pPr lvl="1"/>
            <a:r>
              <a:rPr lang="en-US" b="1" dirty="0" err="1"/>
              <a:t>Final_menu</a:t>
            </a:r>
            <a:r>
              <a:rPr lang="en-US" b="1" dirty="0"/>
              <a:t>-</a:t>
            </a:r>
            <a:r>
              <a:rPr lang="ru-RU" b="1" dirty="0"/>
              <a:t>класс отображающий финальную заставку</a:t>
            </a:r>
            <a:endParaRPr lang="en-US" b="1" dirty="0"/>
          </a:p>
          <a:p>
            <a:pPr lvl="1"/>
            <a:endParaRPr lang="ru-RU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6DB4FB-95D8-47D9-B2E1-5FF780D8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11.01.2022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0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C0B6B-CB4D-483D-8083-06D43F1D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5306291" cy="622788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8CA6AF-8665-481E-B525-5BCBB635E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413164"/>
            <a:ext cx="4663440" cy="4438996"/>
          </a:xfrm>
        </p:spPr>
        <p:txBody>
          <a:bodyPr/>
          <a:lstStyle/>
          <a:p>
            <a:r>
              <a:rPr lang="ru-RU" b="1" dirty="0"/>
              <a:t>Возможности для доработки и развития</a:t>
            </a:r>
          </a:p>
          <a:p>
            <a:pPr lvl="1"/>
            <a:r>
              <a:rPr lang="ru-RU" b="1" dirty="0"/>
              <a:t>Добавить бонусы</a:t>
            </a:r>
          </a:p>
          <a:p>
            <a:pPr lvl="1"/>
            <a:r>
              <a:rPr lang="ru-RU" b="1" dirty="0"/>
              <a:t>Сделать некоторые объекты разрушаемыми</a:t>
            </a:r>
          </a:p>
          <a:p>
            <a:pPr lvl="1"/>
            <a:r>
              <a:rPr lang="ru-RU" b="1" dirty="0"/>
              <a:t>Добавить игру против ботов</a:t>
            </a:r>
          </a:p>
          <a:p>
            <a:pPr lvl="1"/>
            <a:r>
              <a:rPr lang="ru-RU" b="1" dirty="0"/>
              <a:t>Создание новых режимов</a:t>
            </a:r>
          </a:p>
          <a:p>
            <a:pPr lvl="1"/>
            <a:endParaRPr lang="ru-RU" b="1" dirty="0"/>
          </a:p>
          <a:p>
            <a:pPr lvl="1"/>
            <a:endParaRPr lang="ru-RU" b="1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E6D40A-8D28-40A9-A898-612CE9CE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A16848F-27AD-43B9-904C-1CF05D24EB3C}" type="datetime1">
              <a:rPr lang="ru-RU" smtClean="0"/>
              <a:t>11.01.2022</a:t>
            </a:fld>
            <a:endParaRPr lang="en-US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4D467C0-FDE1-4F2E-B64A-785C957B00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3474083"/>
            <a:ext cx="2963790" cy="29267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20C43C-A58D-4071-9B4A-2B0B75BFE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701" y="3429000"/>
            <a:ext cx="2512120" cy="26026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C9A339-B24E-4E42-8B71-35B04505C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701" y="457200"/>
            <a:ext cx="2512120" cy="26026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DF3BD6B-8729-41E5-BB03-E72CCDF09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66" y="457200"/>
            <a:ext cx="2512120" cy="260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66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{1E6F2417-AB76-4F90-AE58-2EC023C428BF}tf78438558_win32</Template>
  <TotalTime>125</TotalTime>
  <Words>249</Words>
  <Application>Microsoft Office PowerPoint</Application>
  <PresentationFormat>Широкоэкранный</PresentationFormat>
  <Paragraphs>40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Garamond</vt:lpstr>
      <vt:lpstr>СавонVTI</vt:lpstr>
      <vt:lpstr>Проект по Pygame</vt:lpstr>
      <vt:lpstr>Введение</vt:lpstr>
      <vt:lpstr>Классы и функции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</dc:title>
  <dc:creator>Владимир Крахмаль</dc:creator>
  <cp:lastModifiedBy>Владимир Крахмаль</cp:lastModifiedBy>
  <cp:revision>2</cp:revision>
  <dcterms:created xsi:type="dcterms:W3CDTF">2022-01-09T17:25:20Z</dcterms:created>
  <dcterms:modified xsi:type="dcterms:W3CDTF">2022-01-11T12:09:49Z</dcterms:modified>
</cp:coreProperties>
</file>