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57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WearGroup/Sheet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0176F2D-34F8-44E5-882D-0269F172B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Sales Wear Group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358FCED-16D0-4038-AE24-26C2AF2A0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Yusuf Gamal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CCCF63-4234-4608-8AEB-572BE0D3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Retail Weeks For each product group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988C-318D-4062-85C5-9CE403F8FB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Shoes are the most common products in 3 countries </a:t>
            </a:r>
          </a:p>
          <a:p>
            <a:endParaRPr lang="en-GB" dirty="0"/>
          </a:p>
          <a:p>
            <a:r>
              <a:rPr lang="en-GB" dirty="0"/>
              <a:t>Sales increases in holidays (Christmas, etc) at each country for each product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605716-4E2C-4CF2-91D7-0A016AD83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4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14C82-DB06-487B-9189-62F4C357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Cost And Sales For Each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5AD66-9B67-476B-A364-2EEBDE0B2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2" r="19706" b="6692"/>
          <a:stretch/>
        </p:blipFill>
        <p:spPr>
          <a:xfrm>
            <a:off x="3878700" y="1690688"/>
            <a:ext cx="83133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9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DB62E-C113-4B5E-9BE3-5400BE1B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Percentage Of total Sales For Gender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44CDC8C-2C85-412E-8E78-F8023D0D75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6275" r="43641" b="6161"/>
          <a:stretch/>
        </p:blipFill>
        <p:spPr>
          <a:xfrm>
            <a:off x="5180013" y="995363"/>
            <a:ext cx="6172200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0896F1-87C2-4962-BCA0-96B9E724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Women have </a:t>
            </a:r>
            <a:r>
              <a:rPr lang="en-GB" sz="2400" i="1" dirty="0"/>
              <a:t>60.00 </a:t>
            </a:r>
            <a:r>
              <a:rPr lang="en-GB" sz="2400" dirty="0"/>
              <a:t>% of sales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30% from Shoes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20% from Hardware Accessories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10% from shorts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10% from sweatshirts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Men , Kids and unisex </a:t>
            </a:r>
            <a:r>
              <a:rPr lang="en-GB" sz="2400" i="1" dirty="0"/>
              <a:t>30.00</a:t>
            </a:r>
            <a:r>
              <a:rPr lang="en-GB" sz="24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All From Shoes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704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C0E914-D1E8-40BA-9BAE-2CF59815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0" y="1311668"/>
            <a:ext cx="12192000" cy="530710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8B2FB82-EFC9-4971-B633-F61CAD2A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54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Sales Percentage Per Gender And Product Groups</a:t>
            </a:r>
          </a:p>
        </p:txBody>
      </p:sp>
    </p:spTree>
    <p:extLst>
      <p:ext uri="{BB962C8B-B14F-4D97-AF65-F5344CB8AC3E}">
        <p14:creationId xmlns:p14="http://schemas.microsoft.com/office/powerpoint/2010/main" val="1190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1DA4EF-E48C-4067-B2BF-B9D5F259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604147" cy="1299882"/>
          </a:xfrm>
        </p:spPr>
        <p:txBody>
          <a:bodyPr>
            <a:normAutofit/>
          </a:bodyPr>
          <a:lstStyle/>
          <a:p>
            <a:r>
              <a:rPr lang="en-GB" sz="2700" b="1" u="sng" dirty="0"/>
              <a:t>Country Product Group Percentage of Total Sales</a:t>
            </a:r>
            <a:endParaRPr lang="en-GB" sz="27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C1FAC-F8F0-4DEA-A6C7-0D9E538AF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282"/>
            <a:ext cx="360414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Germany has </a:t>
            </a:r>
            <a:r>
              <a:rPr lang="en-GB" sz="2800" i="1" dirty="0"/>
              <a:t>49.30 </a:t>
            </a:r>
            <a:r>
              <a:rPr lang="en-GB" sz="28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2,799,120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Austria has </a:t>
            </a:r>
            <a:r>
              <a:rPr lang="en-GB" sz="2800" i="1" dirty="0"/>
              <a:t>35.09 </a:t>
            </a:r>
            <a:r>
              <a:rPr lang="en-GB" sz="28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1,922,300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Germany has </a:t>
            </a:r>
            <a:r>
              <a:rPr lang="en-GB" sz="2800" i="1" dirty="0"/>
              <a:t>15.62 </a:t>
            </a:r>
            <a:r>
              <a:rPr lang="en-GB" sz="28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886,760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482BA-B1F9-44F4-833F-2DE12DAAD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r="21040"/>
          <a:stretch/>
        </p:blipFill>
        <p:spPr>
          <a:xfrm>
            <a:off x="4443935" y="0"/>
            <a:ext cx="774806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A50E3-E4FB-405A-A9BA-A92AAB325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5" r="3382" b="83007"/>
          <a:stretch/>
        </p:blipFill>
        <p:spPr>
          <a:xfrm>
            <a:off x="10506635" y="4475674"/>
            <a:ext cx="1141414" cy="17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1DA4EF-E48C-4067-B2BF-B9D5F259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416" y="322729"/>
            <a:ext cx="4085772" cy="1252164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Country Product Group Percentage of Total Sales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C1FAC-F8F0-4DEA-A6C7-0D9E538AF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416" y="2032093"/>
            <a:ext cx="3604147" cy="38115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Shoes </a:t>
            </a:r>
            <a:r>
              <a:rPr lang="en-GB" sz="2400" i="1" dirty="0"/>
              <a:t>60.00 </a:t>
            </a:r>
            <a:r>
              <a:rPr lang="en-GB" sz="24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29.85% at Germany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21.05% at Austria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9.37% at France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Hardware Accessories </a:t>
            </a:r>
            <a:r>
              <a:rPr lang="en-GB" sz="2400" i="1" dirty="0"/>
              <a:t>20 </a:t>
            </a:r>
            <a:r>
              <a:rPr lang="en-GB" sz="24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9.86% at Germany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7.02% at Austria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3.12% at France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Sweet Shirts - Shorts </a:t>
            </a:r>
            <a:r>
              <a:rPr lang="en-GB" sz="2400" i="1" dirty="0"/>
              <a:t>10 </a:t>
            </a:r>
            <a:r>
              <a:rPr lang="en-GB" sz="2400" dirty="0"/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4.93% at Germany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3.51% at Austria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1.56% at France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05260-A558-46CC-935F-3EFE04B33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 r="31281"/>
          <a:stretch/>
        </p:blipFill>
        <p:spPr>
          <a:xfrm>
            <a:off x="1075765" y="0"/>
            <a:ext cx="555128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6B5DA-4245-4C2D-90A1-D6738EC5F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8" t="4706" b="82876"/>
          <a:stretch/>
        </p:blipFill>
        <p:spPr>
          <a:xfrm>
            <a:off x="152400" y="224117"/>
            <a:ext cx="1386666" cy="8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362A491E-96C2-44FE-824D-8034BCD40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4702" r="1264" b="1906"/>
          <a:stretch/>
        </p:blipFill>
        <p:spPr>
          <a:xfrm>
            <a:off x="4189445" y="0"/>
            <a:ext cx="8002556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FEA95D-B6E3-44B6-A151-3FFFE8FB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349657" cy="1600200"/>
          </a:xfrm>
        </p:spPr>
        <p:txBody>
          <a:bodyPr/>
          <a:lstStyle/>
          <a:p>
            <a:r>
              <a:rPr lang="en-GB" dirty="0"/>
              <a:t>Main Products Colours With Their Cost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1BC33-7658-4035-A6F7-2780BA8C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49657" cy="38115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Product Colours affects the total cost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They vary a lot in production causes gap in sales and decreases the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Reduce the production of high cost colours and increase the production of low cost colours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6D323B-2D93-48A2-802A-743D3397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8" y="365125"/>
            <a:ext cx="10636624" cy="95268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Colours Of Product With Cost and Sales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F0933-7020-4785-A18C-FA124D4D1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/>
          <a:stretch/>
        </p:blipFill>
        <p:spPr>
          <a:xfrm>
            <a:off x="0" y="1317812"/>
            <a:ext cx="12192000" cy="55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9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B60CF-1B79-40F8-9339-12B4456D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" r="9706"/>
          <a:stretch/>
        </p:blipFill>
        <p:spPr>
          <a:xfrm>
            <a:off x="0" y="1560951"/>
            <a:ext cx="12192000" cy="5297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59240-CCE1-4FA7-B1E9-86526C796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8" t="6411" b="79585"/>
          <a:stretch/>
        </p:blipFill>
        <p:spPr>
          <a:xfrm>
            <a:off x="9637059" y="5434"/>
            <a:ext cx="2554941" cy="15555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9F27AF8-89EB-49DF-AA7D-1B7ADAB4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98859" cy="1195826"/>
          </a:xfrm>
        </p:spPr>
        <p:txBody>
          <a:bodyPr/>
          <a:lstStyle/>
          <a:p>
            <a:r>
              <a:rPr lang="en-GB" dirty="0"/>
              <a:t>Retail Weeks For each product group </a:t>
            </a:r>
          </a:p>
        </p:txBody>
      </p:sp>
    </p:spTree>
    <p:extLst>
      <p:ext uri="{BB962C8B-B14F-4D97-AF65-F5344CB8AC3E}">
        <p14:creationId xmlns:p14="http://schemas.microsoft.com/office/powerpoint/2010/main" val="37997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224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Sales Wear Group</vt:lpstr>
      <vt:lpstr>Cost And Sales For Each Product</vt:lpstr>
      <vt:lpstr>Percentage Of total Sales For Gender</vt:lpstr>
      <vt:lpstr>Sales Percentage Per Gender And Product Groups</vt:lpstr>
      <vt:lpstr>Country Product Group Percentage of Total Sales</vt:lpstr>
      <vt:lpstr>Country Product Group Percentage of Total Sales</vt:lpstr>
      <vt:lpstr>Main Products Colours With Their Cost</vt:lpstr>
      <vt:lpstr>Colours Of Product With Cost and Sales Percentage</vt:lpstr>
      <vt:lpstr>Retail Weeks For each product group </vt:lpstr>
      <vt:lpstr>Retail Weeks For each product group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Wear Group</dc:title>
  <dc:creator/>
  <cp:lastModifiedBy>Youssef Gamal</cp:lastModifiedBy>
  <cp:revision>21</cp:revision>
  <dcterms:created xsi:type="dcterms:W3CDTF">2023-03-28T07:11:48Z</dcterms:created>
  <dcterms:modified xsi:type="dcterms:W3CDTF">2023-04-01T17:04:11Z</dcterms:modified>
</cp:coreProperties>
</file>