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58"/>
  </p:sldMasterIdLst>
  <p:notesMasterIdLst>
    <p:notesMasterId r:id="rId67"/>
  </p:notesMasterIdLst>
  <p:handoutMasterIdLst>
    <p:handoutMasterId r:id="rId68"/>
  </p:handoutMasterIdLst>
  <p:sldIdLst>
    <p:sldId id="261" r:id="rId59"/>
    <p:sldId id="313" r:id="rId60"/>
    <p:sldId id="342" r:id="rId61"/>
    <p:sldId id="302" r:id="rId62"/>
    <p:sldId id="310" r:id="rId63"/>
    <p:sldId id="311" r:id="rId64"/>
    <p:sldId id="315" r:id="rId65"/>
    <p:sldId id="316" r:id="rId66"/>
  </p:sldIdLst>
  <p:sldSz cx="9144000" cy="6858000" type="screen4x3"/>
  <p:notesSz cx="7010400" cy="92964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8"/>
    <a:srgbClr val="387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73918" autoAdjust="0"/>
  </p:normalViewPr>
  <p:slideViewPr>
    <p:cSldViewPr>
      <p:cViewPr varScale="1">
        <p:scale>
          <a:sx n="99" d="100"/>
          <a:sy n="99" d="100"/>
        </p:scale>
        <p:origin x="2196" y="56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slide" Target="slides/slide8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Asset Management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Scoping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b="1" dirty="0"/>
            <a:t>Cable Management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100" b="1" dirty="0"/>
            <a:t>Change Management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Tenant Projects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100" b="1" dirty="0"/>
            <a:t>Capacity Management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9A3B26"/>
        </a:solidFill>
      </dgm:spPr>
      <dgm:t>
        <a:bodyPr/>
        <a:lstStyle/>
        <a:p>
          <a:r>
            <a:rPr lang="en-US" sz="1100" b="1" dirty="0"/>
            <a:t>Power Management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Scoping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3A6BDF90-803D-46ED-85D2-2D492D189CB5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96D48D45-02F1-419C-B51D-EEF7FA1231ED}" type="parTrans" cxnId="{0081C997-D963-4199-AF5F-86FEA4D0A19D}">
      <dgm:prSet/>
      <dgm:spPr/>
      <dgm:t>
        <a:bodyPr/>
        <a:lstStyle/>
        <a:p>
          <a:endParaRPr lang="en-US"/>
        </a:p>
      </dgm:t>
    </dgm:pt>
    <dgm:pt modelId="{F3CDDED7-D9C8-4582-81F2-E0A549BABBA6}" type="sibTrans" cxnId="{0081C997-D963-4199-AF5F-86FEA4D0A19D}">
      <dgm:prSet/>
      <dgm:spPr/>
      <dgm:t>
        <a:bodyPr/>
        <a:lstStyle/>
        <a:p>
          <a:endParaRPr lang="en-US"/>
        </a:p>
      </dgm:t>
    </dgm:pt>
    <dgm:pt modelId="{979A469F-030E-4216-9068-B534F376439D}">
      <dgm:prSet phldrT="[Text]"/>
      <dgm:spPr/>
      <dgm:t>
        <a:bodyPr/>
        <a:lstStyle/>
        <a:p>
          <a:r>
            <a:rPr lang="en-US" dirty="0"/>
            <a:t>Floor Plans</a:t>
          </a:r>
        </a:p>
      </dgm:t>
    </dgm:pt>
    <dgm:pt modelId="{FB12B469-9C11-4CF4-BD95-5443CCA3471A}" type="parTrans" cxnId="{35C77B91-4755-491C-8F5E-E673D4FBF169}">
      <dgm:prSet/>
      <dgm:spPr/>
      <dgm:t>
        <a:bodyPr/>
        <a:lstStyle/>
        <a:p>
          <a:endParaRPr lang="en-US"/>
        </a:p>
      </dgm:t>
    </dgm:pt>
    <dgm:pt modelId="{CC1946A3-ED1C-41BD-842B-6BB00C52B645}" type="sibTrans" cxnId="{35C77B91-4755-491C-8F5E-E673D4FBF169}">
      <dgm:prSet/>
      <dgm:spPr/>
      <dgm:t>
        <a:bodyPr/>
        <a:lstStyle/>
        <a:p>
          <a:endParaRPr lang="en-US"/>
        </a:p>
      </dgm:t>
    </dgm:pt>
    <dgm:pt modelId="{5AFF5E94-6D58-409D-96D7-FBA06A593DF0}">
      <dgm:prSet phldrT="[Text]"/>
      <dgm:spPr/>
      <dgm:t>
        <a:bodyPr/>
        <a:lstStyle/>
        <a:p>
          <a:r>
            <a:rPr lang="en-US" dirty="0"/>
            <a:t>Migration</a:t>
          </a:r>
        </a:p>
      </dgm:t>
    </dgm:pt>
    <dgm:pt modelId="{B7F13A9D-BA95-4574-8806-1DB7D2EBAEE7}" type="parTrans" cxnId="{6CA838E7-5CF8-4708-8755-1B50CAB713C4}">
      <dgm:prSet/>
      <dgm:spPr/>
      <dgm:t>
        <a:bodyPr/>
        <a:lstStyle/>
        <a:p>
          <a:endParaRPr lang="en-US"/>
        </a:p>
      </dgm:t>
    </dgm:pt>
    <dgm:pt modelId="{51FAAA32-DFD6-4EB3-8BC3-17DC83100729}" type="sibTrans" cxnId="{6CA838E7-5CF8-4708-8755-1B50CAB713C4}">
      <dgm:prSet/>
      <dgm:spPr/>
      <dgm:t>
        <a:bodyPr/>
        <a:lstStyle/>
        <a:p>
          <a:endParaRPr lang="en-US"/>
        </a:p>
      </dgm:t>
    </dgm:pt>
    <dgm:pt modelId="{69EF1654-2059-4C6E-9D0E-923C7D29142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4143035C-3B81-48CE-8C4C-E1C3378EB683}" type="parTrans" cxnId="{D3B89CCE-2321-4B3D-B727-2C68C641F668}">
      <dgm:prSet/>
      <dgm:spPr/>
      <dgm:t>
        <a:bodyPr/>
        <a:lstStyle/>
        <a:p>
          <a:endParaRPr lang="en-US"/>
        </a:p>
      </dgm:t>
    </dgm:pt>
    <dgm:pt modelId="{76B917FC-6A7D-4159-A8DC-828AF310F746}" type="sibTrans" cxnId="{D3B89CCE-2321-4B3D-B727-2C68C641F668}">
      <dgm:prSet/>
      <dgm:spPr/>
      <dgm:t>
        <a:bodyPr/>
        <a:lstStyle/>
        <a:p>
          <a:endParaRPr lang="en-US"/>
        </a:p>
      </dgm:t>
    </dgm:pt>
    <dgm:pt modelId="{C6EC2052-A04B-4999-9410-F87082E84046}">
      <dgm:prSet phldrT="[Text]"/>
      <dgm:spPr/>
      <dgm:t>
        <a:bodyPr/>
        <a:lstStyle/>
        <a:p>
          <a:r>
            <a:rPr lang="en-US" dirty="0"/>
            <a:t>Cards Configured</a:t>
          </a:r>
        </a:p>
      </dgm:t>
    </dgm:pt>
    <dgm:pt modelId="{BDBCCAE9-A3B3-4D31-BDD2-0E7265907B70}" type="parTrans" cxnId="{ECD2E964-0E00-481D-B760-F895310BADBB}">
      <dgm:prSet/>
      <dgm:spPr/>
      <dgm:t>
        <a:bodyPr/>
        <a:lstStyle/>
        <a:p>
          <a:endParaRPr lang="en-US"/>
        </a:p>
      </dgm:t>
    </dgm:pt>
    <dgm:pt modelId="{AFF33147-8A21-491C-B9DA-36486945C053}" type="sibTrans" cxnId="{ECD2E964-0E00-481D-B760-F895310BADBB}">
      <dgm:prSet/>
      <dgm:spPr/>
      <dgm:t>
        <a:bodyPr/>
        <a:lstStyle/>
        <a:p>
          <a:endParaRPr lang="en-US"/>
        </a:p>
      </dgm:t>
    </dgm:pt>
    <dgm:pt modelId="{3F66EA78-14A0-4FB2-9FFE-5E64C0A59901}">
      <dgm:prSet phldrT="[Text]"/>
      <dgm:spPr/>
      <dgm:t>
        <a:bodyPr/>
        <a:lstStyle/>
        <a:p>
          <a:r>
            <a:rPr lang="en-US" dirty="0"/>
            <a:t>Connection Points</a:t>
          </a:r>
        </a:p>
      </dgm:t>
    </dgm:pt>
    <dgm:pt modelId="{FF798828-9BF9-480D-94BC-45C32FB1D2A4}" type="parTrans" cxnId="{12968775-FEE7-4358-A24B-956C5F47D0B3}">
      <dgm:prSet/>
      <dgm:spPr/>
      <dgm:t>
        <a:bodyPr/>
        <a:lstStyle/>
        <a:p>
          <a:endParaRPr lang="en-US"/>
        </a:p>
      </dgm:t>
    </dgm:pt>
    <dgm:pt modelId="{BDC32086-7CA5-4202-A0CF-6C7AE0606A28}" type="sibTrans" cxnId="{12968775-FEE7-4358-A24B-956C5F47D0B3}">
      <dgm:prSet/>
      <dgm:spPr/>
      <dgm:t>
        <a:bodyPr/>
        <a:lstStyle/>
        <a:p>
          <a:endParaRPr lang="en-US"/>
        </a:p>
      </dgm:t>
    </dgm:pt>
    <dgm:pt modelId="{34C8AAD0-5C71-45A4-AE8D-6125A58EFCB6}">
      <dgm:prSet phldrT="[Text]"/>
      <dgm:spPr/>
      <dgm:t>
        <a:bodyPr/>
        <a:lstStyle/>
        <a:p>
          <a:r>
            <a:rPr lang="en-US" dirty="0"/>
            <a:t>Operations Workflows</a:t>
          </a:r>
        </a:p>
      </dgm:t>
    </dgm:pt>
    <dgm:pt modelId="{45AFB351-E92C-432E-950A-00369633BD10}" type="parTrans" cxnId="{B1B7DDFB-2F58-4383-87AB-DB26BD47404C}">
      <dgm:prSet/>
      <dgm:spPr/>
      <dgm:t>
        <a:bodyPr/>
        <a:lstStyle/>
        <a:p>
          <a:endParaRPr lang="en-US"/>
        </a:p>
      </dgm:t>
    </dgm:pt>
    <dgm:pt modelId="{F1CB2098-58FF-4EF1-A65D-F7657706AA30}" type="sibTrans" cxnId="{B1B7DDFB-2F58-4383-87AB-DB26BD47404C}">
      <dgm:prSet/>
      <dgm:spPr/>
      <dgm:t>
        <a:bodyPr/>
        <a:lstStyle/>
        <a:p>
          <a:endParaRPr lang="en-US"/>
        </a:p>
      </dgm:t>
    </dgm:pt>
    <dgm:pt modelId="{65B1C5D3-08F8-40FB-879C-3BD35B697B5A}">
      <dgm:prSet phldrT="[Text]"/>
      <dgm:spPr/>
      <dgm:t>
        <a:bodyPr/>
        <a:lstStyle/>
        <a:p>
          <a:r>
            <a:rPr lang="en-US" dirty="0"/>
            <a:t>Operations Automation</a:t>
          </a:r>
        </a:p>
      </dgm:t>
    </dgm:pt>
    <dgm:pt modelId="{F04F4CA1-7D73-453B-8759-DAA115C28824}" type="parTrans" cxnId="{2C0B0112-455A-41E2-9A25-B8DC83F3296C}">
      <dgm:prSet/>
      <dgm:spPr/>
      <dgm:t>
        <a:bodyPr/>
        <a:lstStyle/>
        <a:p>
          <a:endParaRPr lang="en-US"/>
        </a:p>
      </dgm:t>
    </dgm:pt>
    <dgm:pt modelId="{F0E8E3DA-D9E3-48FC-82F2-258EDD5A733D}" type="sibTrans" cxnId="{2C0B0112-455A-41E2-9A25-B8DC83F3296C}">
      <dgm:prSet/>
      <dgm:spPr/>
      <dgm:t>
        <a:bodyPr/>
        <a:lstStyle/>
        <a:p>
          <a:endParaRPr lang="en-US"/>
        </a:p>
      </dgm:t>
    </dgm:pt>
    <dgm:pt modelId="{042B4D02-0AB6-40EC-841D-43BF05BBF90B}">
      <dgm:prSet phldrT="[Text]"/>
      <dgm:spPr/>
      <dgm:t>
        <a:bodyPr/>
        <a:lstStyle/>
        <a:p>
          <a:r>
            <a:rPr lang="en-US" dirty="0"/>
            <a:t>Automated Cautions</a:t>
          </a:r>
        </a:p>
      </dgm:t>
    </dgm:pt>
    <dgm:pt modelId="{7B0169BE-5ED4-4D6B-B5A0-23F8B0D20320}" type="parTrans" cxnId="{70FE2EBB-F475-4FC3-A83C-CA632780ECE1}">
      <dgm:prSet/>
      <dgm:spPr/>
      <dgm:t>
        <a:bodyPr/>
        <a:lstStyle/>
        <a:p>
          <a:endParaRPr lang="en-US"/>
        </a:p>
      </dgm:t>
    </dgm:pt>
    <dgm:pt modelId="{C75D2F72-341E-48AB-9D6B-D44D1FA5AA4C}" type="sibTrans" cxnId="{70FE2EBB-F475-4FC3-A83C-CA632780ECE1}">
      <dgm:prSet/>
      <dgm:spPr/>
      <dgm:t>
        <a:bodyPr/>
        <a:lstStyle/>
        <a:p>
          <a:endParaRPr lang="en-US"/>
        </a:p>
      </dgm:t>
    </dgm:pt>
    <dgm:pt modelId="{5CC29473-FFFD-4393-B1F1-2143828CEB16}">
      <dgm:prSet phldrT="[Text]"/>
      <dgm:spPr/>
      <dgm:t>
        <a:bodyPr/>
        <a:lstStyle/>
        <a:p>
          <a:r>
            <a:rPr lang="en-US" dirty="0"/>
            <a:t>Tenancy Services</a:t>
          </a:r>
        </a:p>
      </dgm:t>
    </dgm:pt>
    <dgm:pt modelId="{7BC666A2-1C08-4604-93E1-74FD06B66B0D}" type="parTrans" cxnId="{CFE254CA-0431-47B0-86C1-7BE1D71AA112}">
      <dgm:prSet/>
      <dgm:spPr/>
      <dgm:t>
        <a:bodyPr/>
        <a:lstStyle/>
        <a:p>
          <a:endParaRPr lang="en-US"/>
        </a:p>
      </dgm:t>
    </dgm:pt>
    <dgm:pt modelId="{AC58E3E3-9497-420F-8AED-7D0D2D0C7D6F}" type="sibTrans" cxnId="{CFE254CA-0431-47B0-86C1-7BE1D71AA112}">
      <dgm:prSet/>
      <dgm:spPr/>
      <dgm:t>
        <a:bodyPr/>
        <a:lstStyle/>
        <a:p>
          <a:endParaRPr lang="en-US"/>
        </a:p>
      </dgm:t>
    </dgm:pt>
    <dgm:pt modelId="{8C453105-F370-493D-948A-8014CB384C59}">
      <dgm:prSet phldrT="[Text]"/>
      <dgm:spPr/>
      <dgm:t>
        <a:bodyPr/>
        <a:lstStyle/>
        <a:p>
          <a:r>
            <a:rPr lang="en-US" dirty="0"/>
            <a:t>Forecasts</a:t>
          </a:r>
        </a:p>
      </dgm:t>
    </dgm:pt>
    <dgm:pt modelId="{418CECD1-2003-446D-AA70-8A5705394183}" type="parTrans" cxnId="{EBACC5E7-137A-460E-AAD0-56AE4F71CC49}">
      <dgm:prSet/>
      <dgm:spPr/>
      <dgm:t>
        <a:bodyPr/>
        <a:lstStyle/>
        <a:p>
          <a:endParaRPr lang="en-US"/>
        </a:p>
      </dgm:t>
    </dgm:pt>
    <dgm:pt modelId="{97267277-11EF-4083-912D-D59E8BF32B89}" type="sibTrans" cxnId="{EBACC5E7-137A-460E-AAD0-56AE4F71CC49}">
      <dgm:prSet/>
      <dgm:spPr/>
      <dgm:t>
        <a:bodyPr/>
        <a:lstStyle/>
        <a:p>
          <a:endParaRPr lang="en-US"/>
        </a:p>
      </dgm:t>
    </dgm:pt>
    <dgm:pt modelId="{769912D7-0044-452D-861D-2D499214B559}">
      <dgm:prSet phldrT="[Text]"/>
      <dgm:spPr/>
      <dgm:t>
        <a:bodyPr/>
        <a:lstStyle/>
        <a:p>
          <a:r>
            <a:rPr lang="en-US" dirty="0"/>
            <a:t>Change Validations</a:t>
          </a:r>
        </a:p>
      </dgm:t>
    </dgm:pt>
    <dgm:pt modelId="{09785756-CCDF-414C-AB9F-4DB35D0EA722}" type="parTrans" cxnId="{46BCEE08-9C83-4C9B-8BD7-556094A094BB}">
      <dgm:prSet/>
      <dgm:spPr/>
      <dgm:t>
        <a:bodyPr/>
        <a:lstStyle/>
        <a:p>
          <a:endParaRPr lang="en-US"/>
        </a:p>
      </dgm:t>
    </dgm:pt>
    <dgm:pt modelId="{03DACBB6-41D2-436F-A0B8-6D2A429943F4}" type="sibTrans" cxnId="{46BCEE08-9C83-4C9B-8BD7-556094A094BB}">
      <dgm:prSet/>
      <dgm:spPr/>
      <dgm:t>
        <a:bodyPr/>
        <a:lstStyle/>
        <a:p>
          <a:endParaRPr lang="en-US"/>
        </a:p>
      </dgm:t>
    </dgm:pt>
    <dgm:pt modelId="{62FB93CC-1690-40ED-B701-37701B3F887C}">
      <dgm:prSet phldrT="[Text]"/>
      <dgm:spPr/>
      <dgm:t>
        <a:bodyPr/>
        <a:lstStyle/>
        <a:p>
          <a:r>
            <a:rPr lang="en-US" dirty="0"/>
            <a:t>Change Discovery</a:t>
          </a:r>
        </a:p>
      </dgm:t>
    </dgm:pt>
    <dgm:pt modelId="{96F378A4-AAD3-4D00-89F3-5A3E747C6381}" type="parTrans" cxnId="{036BE1A8-FEE0-4316-A02B-341EF20276BB}">
      <dgm:prSet/>
      <dgm:spPr/>
      <dgm:t>
        <a:bodyPr/>
        <a:lstStyle/>
        <a:p>
          <a:endParaRPr lang="en-US"/>
        </a:p>
      </dgm:t>
    </dgm:pt>
    <dgm:pt modelId="{6DBB12E8-5E66-4929-9494-1B080B2DB687}" type="sibTrans" cxnId="{036BE1A8-FEE0-4316-A02B-341EF20276BB}">
      <dgm:prSet/>
      <dgm:spPr/>
      <dgm:t>
        <a:bodyPr/>
        <a:lstStyle/>
        <a:p>
          <a:endParaRPr lang="en-US"/>
        </a:p>
      </dgm:t>
    </dgm:pt>
    <dgm:pt modelId="{8DF8D5A9-B1C9-49C7-888C-AD1B5924F75E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DD11D9F-2994-4879-BE71-B6E7AC06A6D6}" type="parTrans" cxnId="{8E638BA4-35EE-4F4E-AC0F-14590084787A}">
      <dgm:prSet/>
      <dgm:spPr/>
      <dgm:t>
        <a:bodyPr/>
        <a:lstStyle/>
        <a:p>
          <a:endParaRPr lang="en-US"/>
        </a:p>
      </dgm:t>
    </dgm:pt>
    <dgm:pt modelId="{D15984BF-9A7B-496F-8E9B-9037B56321C1}" type="sibTrans" cxnId="{8E638BA4-35EE-4F4E-AC0F-14590084787A}">
      <dgm:prSet/>
      <dgm:spPr/>
      <dgm:t>
        <a:bodyPr/>
        <a:lstStyle/>
        <a:p>
          <a:endParaRPr lang="en-US"/>
        </a:p>
      </dgm:t>
    </dgm:pt>
    <dgm:pt modelId="{C9F103CC-391C-4B42-96F3-F110ACA829DD}">
      <dgm:prSet phldrT="[Text]"/>
      <dgm:spPr/>
      <dgm:t>
        <a:bodyPr/>
        <a:lstStyle/>
        <a:p>
          <a:r>
            <a:rPr lang="en-US" dirty="0"/>
            <a:t>DNS Validate</a:t>
          </a:r>
        </a:p>
      </dgm:t>
    </dgm:pt>
    <dgm:pt modelId="{5C9F399C-E039-4B87-B2EA-C380E3EFFDD7}" type="parTrans" cxnId="{97AC6E7D-1B9A-4AAE-8418-0109C0C431F3}">
      <dgm:prSet/>
      <dgm:spPr/>
      <dgm:t>
        <a:bodyPr/>
        <a:lstStyle/>
        <a:p>
          <a:endParaRPr lang="en-US"/>
        </a:p>
      </dgm:t>
    </dgm:pt>
    <dgm:pt modelId="{361B138B-4EEF-4A18-B953-ED4842A99B21}" type="sibTrans" cxnId="{97AC6E7D-1B9A-4AAE-8418-0109C0C431F3}">
      <dgm:prSet/>
      <dgm:spPr/>
      <dgm:t>
        <a:bodyPr/>
        <a:lstStyle/>
        <a:p>
          <a:endParaRPr lang="en-US"/>
        </a:p>
      </dgm:t>
    </dgm:pt>
    <dgm:pt modelId="{918C921B-288D-4517-AC45-4AE85D0BEA4E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F47B1C99-DECB-416B-B7F5-2CA75D0EDDBD}" type="parTrans" cxnId="{AB701A51-BE50-470E-8658-AE142BE4427B}">
      <dgm:prSet/>
      <dgm:spPr/>
      <dgm:t>
        <a:bodyPr/>
        <a:lstStyle/>
        <a:p>
          <a:endParaRPr lang="en-US"/>
        </a:p>
      </dgm:t>
    </dgm:pt>
    <dgm:pt modelId="{72EC9001-A309-4F16-868E-D7E34D512BE3}" type="sibTrans" cxnId="{AB701A51-BE50-470E-8658-AE142BE4427B}">
      <dgm:prSet/>
      <dgm:spPr/>
      <dgm:t>
        <a:bodyPr/>
        <a:lstStyle/>
        <a:p>
          <a:endParaRPr lang="en-US"/>
        </a:p>
      </dgm:t>
    </dgm:pt>
    <dgm:pt modelId="{0B785314-B64D-4A18-BBFB-1D64985C998F}">
      <dgm:prSet phldrT="[Text]"/>
      <dgm:spPr/>
      <dgm:t>
        <a:bodyPr/>
        <a:lstStyle/>
        <a:p>
          <a:r>
            <a:rPr lang="en-US" dirty="0"/>
            <a:t>PDU Network</a:t>
          </a:r>
        </a:p>
      </dgm:t>
    </dgm:pt>
    <dgm:pt modelId="{0323BAFE-8C25-4F6B-990C-7A3E740E75AD}" type="parTrans" cxnId="{86D62558-82F1-42F9-84F8-6FE178F2859E}">
      <dgm:prSet/>
      <dgm:spPr/>
      <dgm:t>
        <a:bodyPr/>
        <a:lstStyle/>
        <a:p>
          <a:endParaRPr lang="en-US"/>
        </a:p>
      </dgm:t>
    </dgm:pt>
    <dgm:pt modelId="{11A3958A-624C-42DD-A04C-7379B89ADA61}" type="sibTrans" cxnId="{86D62558-82F1-42F9-84F8-6FE178F2859E}">
      <dgm:prSet/>
      <dgm:spPr/>
      <dgm:t>
        <a:bodyPr/>
        <a:lstStyle/>
        <a:p>
          <a:endParaRPr lang="en-US"/>
        </a:p>
      </dgm:t>
    </dgm:pt>
    <dgm:pt modelId="{6FAD3B6F-3C44-4295-AF84-184CEC2E68C6}">
      <dgm:prSet phldrT="[Text]"/>
      <dgm:spPr/>
      <dgm:t>
        <a:bodyPr/>
        <a:lstStyle/>
        <a:p>
          <a:r>
            <a:rPr lang="en-US" dirty="0"/>
            <a:t>SNMP Polling</a:t>
          </a:r>
        </a:p>
      </dgm:t>
    </dgm:pt>
    <dgm:pt modelId="{E12840BD-14EF-44B0-A703-6D442E7E74D6}" type="parTrans" cxnId="{585A732B-D6E7-45C7-9574-06267C52D324}">
      <dgm:prSet/>
      <dgm:spPr/>
      <dgm:t>
        <a:bodyPr/>
        <a:lstStyle/>
        <a:p>
          <a:endParaRPr lang="en-US"/>
        </a:p>
      </dgm:t>
    </dgm:pt>
    <dgm:pt modelId="{D9F2ACE5-6764-401A-B144-35D09ADD9323}" type="sibTrans" cxnId="{585A732B-D6E7-45C7-9574-06267C52D324}">
      <dgm:prSet/>
      <dgm:spPr/>
      <dgm:t>
        <a:bodyPr/>
        <a:lstStyle/>
        <a:p>
          <a:endParaRPr lang="en-US"/>
        </a:p>
      </dgm:t>
    </dgm:pt>
    <dgm:pt modelId="{21508D95-540C-446D-8746-F57B0B6486D8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D1A72DE0-CC9A-4FD2-9296-F9AF56D1AC1D}" type="parTrans" cxnId="{A60EBC78-A2A9-40F3-9214-928DC975EBA9}">
      <dgm:prSet/>
      <dgm:spPr/>
      <dgm:t>
        <a:bodyPr/>
        <a:lstStyle/>
        <a:p>
          <a:endParaRPr lang="en-US"/>
        </a:p>
      </dgm:t>
    </dgm:pt>
    <dgm:pt modelId="{BA2CA5F6-53F3-442F-BFCE-405038009D80}" type="sibTrans" cxnId="{A60EBC78-A2A9-40F3-9214-928DC975EBA9}">
      <dgm:prSet/>
      <dgm:spPr/>
      <dgm:t>
        <a:bodyPr/>
        <a:lstStyle/>
        <a:p>
          <a:endParaRPr lang="en-US"/>
        </a:p>
      </dgm:t>
    </dgm:pt>
    <dgm:pt modelId="{8AF4986B-6962-4075-8A46-5D7C02E2EDC1}">
      <dgm:prSet phldrT="[Text]"/>
      <dgm:spPr/>
      <dgm:t>
        <a:bodyPr/>
        <a:lstStyle/>
        <a:p>
          <a:r>
            <a:rPr lang="en-US" dirty="0"/>
            <a:t>Port Inventory</a:t>
          </a:r>
        </a:p>
      </dgm:t>
    </dgm:pt>
    <dgm:pt modelId="{7AA5753C-2E9D-49A1-8D44-AE60C225B927}" type="parTrans" cxnId="{CEAB359F-53C2-4C8C-B09B-B048AE5D57BE}">
      <dgm:prSet/>
      <dgm:spPr/>
      <dgm:t>
        <a:bodyPr/>
        <a:lstStyle/>
        <a:p>
          <a:endParaRPr lang="en-US"/>
        </a:p>
      </dgm:t>
    </dgm:pt>
    <dgm:pt modelId="{6E37FDF9-BACE-475C-924C-508D4544C0F3}" type="sibTrans" cxnId="{CEAB359F-53C2-4C8C-B09B-B048AE5D57BE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C47CCE00-626D-45C9-BEAF-F5CE89FFDF50}" type="presOf" srcId="{5CC29473-FFFD-4393-B1F1-2143828CEB16}" destId="{3A7D09A3-BAF9-4CD2-A602-B895567FF9D4}" srcOrd="0" destOrd="2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46BCEE08-9C83-4C9B-8BD7-556094A094BB}" srcId="{CA9799EE-A016-4380-90C3-3CB38C7D5006}" destId="{769912D7-0044-452D-861D-2D499214B559}" srcOrd="3" destOrd="0" parTransId="{09785756-CCDF-414C-AB9F-4DB35D0EA722}" sibTransId="{03DACBB6-41D2-436F-A0B8-6D2A429943F4}"/>
    <dgm:cxn modelId="{928ABE11-D94B-4C2F-BCDA-01BD298CDC32}" type="presOf" srcId="{8C453105-F370-493D-948A-8014CB384C59}" destId="{3A7D09A3-BAF9-4CD2-A602-B895567FF9D4}" srcOrd="0" destOrd="3" presId="urn:microsoft.com/office/officeart/2005/8/layout/process3"/>
    <dgm:cxn modelId="{2C0B0112-455A-41E2-9A25-B8DC83F3296C}" srcId="{CA9799EE-A016-4380-90C3-3CB38C7D5006}" destId="{65B1C5D3-08F8-40FB-879C-3BD35B697B5A}" srcOrd="2" destOrd="0" parTransId="{F04F4CA1-7D73-453B-8759-DAA115C28824}" sibTransId="{F0E8E3DA-D9E3-48FC-82F2-258EDD5A733D}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94C0DA12-76D8-49AE-994E-F1E18A3E71CD}" type="presOf" srcId="{042B4D02-0AB6-40EC-841D-43BF05BBF90B}" destId="{3A7D09A3-BAF9-4CD2-A602-B895567FF9D4}" srcOrd="0" destOrd="1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59A0521C-7175-4E0E-AAC2-E9C3978AB57E}" type="presOf" srcId="{8CDDD0A2-474A-4D3B-B6D4-6349DDDBF249}" destId="{DDB65B31-910C-446F-8AC1-497128249796}" srcOrd="1" destOrd="0" presId="urn:microsoft.com/office/officeart/2005/8/layout/process3"/>
    <dgm:cxn modelId="{52D3931E-BE85-4DC6-BD16-800DED12DB06}" type="presOf" srcId="{5EDFA72D-1FC2-47D7-B923-597C21CE430C}" destId="{2761BB01-B356-46B8-B1AD-122B99BC888A}" srcOrd="0" destOrd="0" presId="urn:microsoft.com/office/officeart/2005/8/layout/process3"/>
    <dgm:cxn modelId="{07C7F11E-F721-4062-BE96-789E0D557AD4}" type="presOf" srcId="{CA9799EE-A016-4380-90C3-3CB38C7D5006}" destId="{576B7D44-DBC3-48CE-9DE8-1944D9444383}" srcOrd="1" destOrd="0" presId="urn:microsoft.com/office/officeart/2005/8/layout/process3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973D8626-BB58-431B-B216-D65D0842E49B}" type="presOf" srcId="{A800852B-C20C-4FF3-B7B7-8891B16BC128}" destId="{2D9278B0-CE6B-4DF6-AB76-DB20538DB9B2}" srcOrd="1" destOrd="0" presId="urn:microsoft.com/office/officeart/2005/8/layout/process3"/>
    <dgm:cxn modelId="{8EB15427-4DFD-4825-AEF8-1C80AE03583C}" type="presOf" srcId="{2CC32C32-0F78-404E-A980-02B00863E069}" destId="{A25E4217-9273-4696-B6D5-4CDBD8640BE0}" srcOrd="0" destOrd="0" presId="urn:microsoft.com/office/officeart/2005/8/layout/process3"/>
    <dgm:cxn modelId="{3799CE29-CE54-4C8A-9DFB-526D3DA609C1}" type="presOf" srcId="{8D2BC765-B3F1-4BEA-86F4-BABC036F0FAE}" destId="{02E81064-7439-4F11-A9C2-050103BD5B48}" srcOrd="1" destOrd="0" presId="urn:microsoft.com/office/officeart/2005/8/layout/process3"/>
    <dgm:cxn modelId="{585A732B-D6E7-45C7-9574-06267C52D324}" srcId="{FED9054A-4410-41B7-AAD0-1127C198EEDD}" destId="{6FAD3B6F-3C44-4295-AF84-184CEC2E68C6}" srcOrd="3" destOrd="0" parTransId="{E12840BD-14EF-44B0-A703-6D442E7E74D6}" sibTransId="{D9F2ACE5-6764-401A-B144-35D09ADD9323}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DBE7D960-661E-4A53-9E52-975C6FF1E128}" type="presOf" srcId="{6FAD3B6F-3C44-4295-AF84-184CEC2E68C6}" destId="{2761BB01-B356-46B8-B1AD-122B99BC888A}" srcOrd="0" destOrd="3" presId="urn:microsoft.com/office/officeart/2005/8/layout/process3"/>
    <dgm:cxn modelId="{ECD2E964-0E00-481D-B760-F895310BADBB}" srcId="{A800852B-C20C-4FF3-B7B7-8891B16BC128}" destId="{C6EC2052-A04B-4999-9410-F87082E84046}" srcOrd="2" destOrd="0" parTransId="{BDBCCAE9-A3B3-4D31-BDD2-0E7265907B70}" sibTransId="{AFF33147-8A21-491C-B9DA-36486945C053}"/>
    <dgm:cxn modelId="{F6722A65-467A-455D-8CA9-32B792492BCE}" type="presOf" srcId="{21508D95-540C-446D-8746-F57B0B6486D8}" destId="{2761BB01-B356-46B8-B1AD-122B99BC888A}" srcOrd="0" destOrd="4" presId="urn:microsoft.com/office/officeart/2005/8/layout/process3"/>
    <dgm:cxn modelId="{66E12266-4174-4A9B-BB0E-709914E74C66}" type="presOf" srcId="{15F46201-F64C-434C-8EA4-E72F267A8F37}" destId="{FA773392-37AE-406E-8011-067F575F013B}" srcOrd="0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C6AC2B4E-66B0-4B33-9C86-69AA92B82B5C}" type="presOf" srcId="{C6EC2052-A04B-4999-9410-F87082E84046}" destId="{4A397B69-66A3-4BFF-99D5-06C96C2E239E}" srcOrd="0" destOrd="2" presId="urn:microsoft.com/office/officeart/2005/8/layout/process3"/>
    <dgm:cxn modelId="{AB701A51-BE50-470E-8658-AE142BE4427B}" srcId="{FED9054A-4410-41B7-AAD0-1127C198EEDD}" destId="{918C921B-288D-4517-AC45-4AE85D0BEA4E}" srcOrd="1" destOrd="0" parTransId="{F47B1C99-DECB-416B-B7F5-2CA75D0EDDBD}" sibTransId="{72EC9001-A309-4F16-868E-D7E34D512BE3}"/>
    <dgm:cxn modelId="{80C3DE71-C267-4825-AF2E-3E97D20CC96A}" type="presOf" srcId="{15F46201-F64C-434C-8EA4-E72F267A8F37}" destId="{6D8B12C3-064F-4C93-8C5F-1911C63C1156}" srcOrd="1" destOrd="0" presId="urn:microsoft.com/office/officeart/2005/8/layout/process3"/>
    <dgm:cxn modelId="{12968775-FEE7-4358-A24B-956C5F47D0B3}" srcId="{A800852B-C20C-4FF3-B7B7-8891B16BC128}" destId="{3F66EA78-14A0-4FB2-9FFE-5E64C0A59901}" srcOrd="3" destOrd="0" parTransId="{FF798828-9BF9-480D-94BC-45C32FB1D2A4}" sibTransId="{BDC32086-7CA5-4202-A0CF-6C7AE0606A28}"/>
    <dgm:cxn modelId="{290F0076-3DDE-4FFD-B1A7-843427D9F5CA}" type="presOf" srcId="{62FB93CC-1690-40ED-B701-37701B3F887C}" destId="{A25E4217-9273-4696-B6D5-4CDBD8640BE0}" srcOrd="0" destOrd="4" presId="urn:microsoft.com/office/officeart/2005/8/layout/process3"/>
    <dgm:cxn modelId="{86D62558-82F1-42F9-84F8-6FE178F2859E}" srcId="{FED9054A-4410-41B7-AAD0-1127C198EEDD}" destId="{0B785314-B64D-4A18-BBFB-1D64985C998F}" srcOrd="2" destOrd="0" parTransId="{0323BAFE-8C25-4F6B-990C-7A3E740E75AD}" sibTransId="{11A3958A-624C-42DD-A04C-7379B89ADA61}"/>
    <dgm:cxn modelId="{A60EBC78-A2A9-40F3-9214-928DC975EBA9}" srcId="{FED9054A-4410-41B7-AAD0-1127C198EEDD}" destId="{21508D95-540C-446D-8746-F57B0B6486D8}" srcOrd="4" destOrd="0" parTransId="{D1A72DE0-CC9A-4FD2-9296-F9AF56D1AC1D}" sibTransId="{BA2CA5F6-53F3-442F-BFCE-405038009D80}"/>
    <dgm:cxn modelId="{0DF9EC58-A30E-4187-99BC-4DF00075935F}" type="presOf" srcId="{FED9054A-4410-41B7-AAD0-1127C198EEDD}" destId="{C95241FA-FEF0-428F-9DE8-46C1325DBE66}" srcOrd="1" destOrd="0" presId="urn:microsoft.com/office/officeart/2005/8/layout/process3"/>
    <dgm:cxn modelId="{27840879-38AD-4E49-855C-B2780124A72E}" type="presOf" srcId="{8CDDD0A2-474A-4D3B-B6D4-6349DDDBF249}" destId="{0551BE72-2F65-4908-BF86-74E3D9A2DF41}" srcOrd="0" destOrd="0" presId="urn:microsoft.com/office/officeart/2005/8/layout/process3"/>
    <dgm:cxn modelId="{C7330A7C-FEA7-44CF-954A-01DBE2D7DCE2}" type="presOf" srcId="{CA9799EE-A016-4380-90C3-3CB38C7D5006}" destId="{FD471FF8-7FA6-4230-A048-148A47E65196}" srcOrd="0" destOrd="0" presId="urn:microsoft.com/office/officeart/2005/8/layout/process3"/>
    <dgm:cxn modelId="{97AC6E7D-1B9A-4AAE-8418-0109C0C431F3}" srcId="{A800852B-C20C-4FF3-B7B7-8891B16BC128}" destId="{C9F103CC-391C-4B42-96F3-F110ACA829DD}" srcOrd="4" destOrd="0" parTransId="{5C9F399C-E039-4B87-B2EA-C380E3EFFDD7}" sibTransId="{361B138B-4EEF-4A18-B953-ED4842A99B21}"/>
    <dgm:cxn modelId="{7D5A6883-6B0E-44E5-B409-16CC2195AB48}" type="presOf" srcId="{979A469F-030E-4216-9068-B534F376439D}" destId="{634372BE-EF46-48E3-8BEB-C42C974C11E8}" srcOrd="0" destOrd="2" presId="urn:microsoft.com/office/officeart/2005/8/layout/process3"/>
    <dgm:cxn modelId="{35C77B91-4755-491C-8F5E-E673D4FBF169}" srcId="{48E034AD-1CC3-4B03-A7D0-7985E2268D71}" destId="{979A469F-030E-4216-9068-B534F376439D}" srcOrd="2" destOrd="0" parTransId="{FB12B469-9C11-4CF4-BD95-5443CCA3471A}" sibTransId="{CC1946A3-ED1C-41BD-842B-6BB00C52B645}"/>
    <dgm:cxn modelId="{B4D6EC92-36AB-4816-B62B-5B7DB71F9FAB}" type="presOf" srcId="{69EF1654-2059-4C6E-9D0E-923C7D291424}" destId="{634372BE-EF46-48E3-8BEB-C42C974C11E8}" srcOrd="0" destOrd="4" presId="urn:microsoft.com/office/officeart/2005/8/layout/process3"/>
    <dgm:cxn modelId="{97008296-6DC2-4644-811C-3127676CE989}" type="presOf" srcId="{C9F103CC-391C-4B42-96F3-F110ACA829DD}" destId="{4A397B69-66A3-4BFF-99D5-06C96C2E239E}" srcOrd="0" destOrd="4" presId="urn:microsoft.com/office/officeart/2005/8/layout/process3"/>
    <dgm:cxn modelId="{0081C997-D963-4199-AF5F-86FEA4D0A19D}" srcId="{48E034AD-1CC3-4B03-A7D0-7985E2268D71}" destId="{3A6BDF90-803D-46ED-85D2-2D492D189CB5}" srcOrd="1" destOrd="0" parTransId="{96D48D45-02F1-419C-B51D-EEF7FA1231ED}" sibTransId="{F3CDDED7-D9C8-4582-81F2-E0A549BABBA6}"/>
    <dgm:cxn modelId="{0DAA4A9E-63A2-4550-ABC7-8D6E01C44D39}" type="presOf" srcId="{3842AE39-2A86-406B-B1E7-29F30020DA43}" destId="{3A7D09A3-BAF9-4CD2-A602-B895567FF9D4}" srcOrd="0" destOrd="0" presId="urn:microsoft.com/office/officeart/2005/8/layout/process3"/>
    <dgm:cxn modelId="{CEAB359F-53C2-4C8C-B09B-B048AE5D57BE}" srcId="{A800852B-C20C-4FF3-B7B7-8891B16BC128}" destId="{8AF4986B-6962-4075-8A46-5D7C02E2EDC1}" srcOrd="1" destOrd="0" parTransId="{7AA5753C-2E9D-49A1-8D44-AE60C225B927}" sibTransId="{6E37FDF9-BACE-475C-924C-508D4544C0F3}"/>
    <dgm:cxn modelId="{8E638BA4-35EE-4F4E-AC0F-14590084787A}" srcId="{48E034AD-1CC3-4B03-A7D0-7985E2268D71}" destId="{8DF8D5A9-B1C9-49C7-888C-AD1B5924F75E}" srcOrd="5" destOrd="0" parTransId="{FDD11D9F-2994-4879-BE71-B6E7AC06A6D6}" sibTransId="{D15984BF-9A7B-496F-8E9B-9037B56321C1}"/>
    <dgm:cxn modelId="{62AB00A6-FEDE-4AF4-97C4-676B9BADA9F0}" type="presOf" srcId="{F5A2DEF6-D40E-409F-9E22-0F749F4D4A4C}" destId="{441FC4AD-B1BE-4CFA-9E88-54B96220226D}" srcOrd="1" destOrd="0" presId="urn:microsoft.com/office/officeart/2005/8/layout/process3"/>
    <dgm:cxn modelId="{B45E4CA7-513A-4B1B-A39C-854C7D0AB671}" type="presOf" srcId="{3F66EA78-14A0-4FB2-9FFE-5E64C0A59901}" destId="{4A397B69-66A3-4BFF-99D5-06C96C2E239E}" srcOrd="0" destOrd="3" presId="urn:microsoft.com/office/officeart/2005/8/layout/process3"/>
    <dgm:cxn modelId="{9C63D4A7-9501-42F5-9EE9-864B0CA0400D}" type="presOf" srcId="{6868E599-4082-4A47-BD04-9844BE9683D9}" destId="{42027194-FFD8-4AA8-8F06-92555BB188DE}" srcOrd="0" destOrd="0" presId="urn:microsoft.com/office/officeart/2005/8/layout/process3"/>
    <dgm:cxn modelId="{036BE1A8-FEE0-4316-A02B-341EF20276BB}" srcId="{CA9799EE-A016-4380-90C3-3CB38C7D5006}" destId="{62FB93CC-1690-40ED-B701-37701B3F887C}" srcOrd="4" destOrd="0" parTransId="{96F378A4-AAD3-4D00-89F3-5A3E747C6381}" sibTransId="{6DBB12E8-5E66-4929-9494-1B080B2DB687}"/>
    <dgm:cxn modelId="{6E2277A9-72A7-4E34-A0D6-4FB9D0C6B42D}" type="presOf" srcId="{8AF4986B-6962-4075-8A46-5D7C02E2EDC1}" destId="{4A397B69-66A3-4BFF-99D5-06C96C2E239E}" srcOrd="0" destOrd="1" presId="urn:microsoft.com/office/officeart/2005/8/layout/process3"/>
    <dgm:cxn modelId="{D73345AE-C58D-4BDB-8A21-248E048AA45A}" type="presOf" srcId="{F5A2DEF6-D40E-409F-9E22-0F749F4D4A4C}" destId="{A0884333-88DB-4578-9B91-243B172BBB59}" srcOrd="0" destOrd="0" presId="urn:microsoft.com/office/officeart/2005/8/layout/process3"/>
    <dgm:cxn modelId="{6C922BB3-447E-4E4A-90BD-0725FD1C59D4}" type="presOf" srcId="{8D2BC765-B3F1-4BEA-86F4-BABC036F0FAE}" destId="{EE936C35-03DE-4E0E-A783-7D6FE8DAB530}" srcOrd="0" destOrd="0" presId="urn:microsoft.com/office/officeart/2005/8/layout/process3"/>
    <dgm:cxn modelId="{108548B8-1011-4D9F-A5BD-438CF8EDC2BA}" type="presOf" srcId="{34C8AAD0-5C71-45A4-AE8D-6125A58EFCB6}" destId="{A25E4217-9273-4696-B6D5-4CDBD8640BE0}" srcOrd="0" destOrd="1" presId="urn:microsoft.com/office/officeart/2005/8/layout/process3"/>
    <dgm:cxn modelId="{54D0F5BA-3B6D-454F-BF37-6749E2C51F5C}" type="presOf" srcId="{5AFF5E94-6D58-409D-96D7-FBA06A593DF0}" destId="{634372BE-EF46-48E3-8BEB-C42C974C11E8}" srcOrd="0" destOrd="3" presId="urn:microsoft.com/office/officeart/2005/8/layout/process3"/>
    <dgm:cxn modelId="{70FE2EBB-F475-4FC3-A83C-CA632780ECE1}" srcId="{F5A2DEF6-D40E-409F-9E22-0F749F4D4A4C}" destId="{042B4D02-0AB6-40EC-841D-43BF05BBF90B}" srcOrd="1" destOrd="0" parTransId="{7B0169BE-5ED4-4D6B-B5A0-23F8B0D20320}" sibTransId="{C75D2F72-341E-48AB-9D6B-D44D1FA5AA4C}"/>
    <dgm:cxn modelId="{17133DBE-A5E2-4FF9-8C76-C3C4AC3D2DDC}" type="presOf" srcId="{769912D7-0044-452D-861D-2D499214B559}" destId="{A25E4217-9273-4696-B6D5-4CDBD8640BE0}" srcOrd="0" destOrd="3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1F94DCC3-963B-468D-BA75-1396380FC078}" type="presOf" srcId="{918C921B-288D-4517-AC45-4AE85D0BEA4E}" destId="{2761BB01-B356-46B8-B1AD-122B99BC888A}" srcOrd="0" destOrd="1" presId="urn:microsoft.com/office/officeart/2005/8/layout/process3"/>
    <dgm:cxn modelId="{BE118EC6-2581-42C4-9199-8FF6FCC4C5AD}" type="presOf" srcId="{0B785314-B64D-4A18-BBFB-1D64985C998F}" destId="{2761BB01-B356-46B8-B1AD-122B99BC888A}" srcOrd="0" destOrd="2" presId="urn:microsoft.com/office/officeart/2005/8/layout/process3"/>
    <dgm:cxn modelId="{5668AFC7-87BB-4608-BDA4-60540FC62388}" type="presOf" srcId="{34C6E3EB-0AE8-4FEF-AC99-98010527BF57}" destId="{4A397B69-66A3-4BFF-99D5-06C96C2E239E}" srcOrd="0" destOrd="0" presId="urn:microsoft.com/office/officeart/2005/8/layout/process3"/>
    <dgm:cxn modelId="{2DD730C8-C74C-428F-AFB7-A8E4EE80E4E8}" type="presOf" srcId="{FED9054A-4410-41B7-AAD0-1127C198EEDD}" destId="{E06D00E8-4A91-4294-99A0-8F39204BAC34}" srcOrd="0" destOrd="0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CFE254CA-0431-47B0-86C1-7BE1D71AA112}" srcId="{F5A2DEF6-D40E-409F-9E22-0F749F4D4A4C}" destId="{5CC29473-FFFD-4393-B1F1-2143828CEB16}" srcOrd="2" destOrd="0" parTransId="{7BC666A2-1C08-4604-93E1-74FD06B66B0D}" sibTransId="{AC58E3E3-9497-420F-8AED-7D0D2D0C7D6F}"/>
    <dgm:cxn modelId="{D860C8CA-42BA-42D6-B0F7-FB3D5EF958DF}" type="presOf" srcId="{48E034AD-1CC3-4B03-A7D0-7985E2268D71}" destId="{DA3F3EFD-D882-4617-9B70-BD5A3E648303}" srcOrd="0" destOrd="0" presId="urn:microsoft.com/office/officeart/2005/8/layout/process3"/>
    <dgm:cxn modelId="{903AE2CB-5141-4A52-A4AB-16E51371AE82}" type="presOf" srcId="{65B1C5D3-08F8-40FB-879C-3BD35B697B5A}" destId="{A25E4217-9273-4696-B6D5-4CDBD8640BE0}" srcOrd="0" destOrd="2" presId="urn:microsoft.com/office/officeart/2005/8/layout/process3"/>
    <dgm:cxn modelId="{D3B89CCE-2321-4B3D-B727-2C68C641F668}" srcId="{48E034AD-1CC3-4B03-A7D0-7985E2268D71}" destId="{69EF1654-2059-4C6E-9D0E-923C7D291424}" srcOrd="4" destOrd="0" parTransId="{4143035C-3B81-48CE-8C4C-E1C3378EB683}" sibTransId="{76B917FC-6A7D-4159-A8DC-828AF310F746}"/>
    <dgm:cxn modelId="{81381CD5-5798-4C87-92FF-9CB165720D42}" type="presOf" srcId="{9F7FB04B-2442-4594-87B7-FF71535A9FD3}" destId="{634372BE-EF46-48E3-8BEB-C42C974C11E8}" srcOrd="0" destOrd="0" presId="urn:microsoft.com/office/officeart/2005/8/layout/process3"/>
    <dgm:cxn modelId="{91176DD7-46E9-45C3-AB28-25AB1A0FB998}" type="presOf" srcId="{48E034AD-1CC3-4B03-A7D0-7985E2268D71}" destId="{96895576-6074-476D-A5FA-529F29AD3F47}" srcOrd="1" destOrd="0" presId="urn:microsoft.com/office/officeart/2005/8/layout/process3"/>
    <dgm:cxn modelId="{6BFD4ADE-2B50-4283-A1A9-1CAC84117AB2}" type="presOf" srcId="{6868E599-4082-4A47-BD04-9844BE9683D9}" destId="{CF82E886-5C78-4299-9AD9-5DF3DBE92152}" srcOrd="1" destOrd="0" presId="urn:microsoft.com/office/officeart/2005/8/layout/process3"/>
    <dgm:cxn modelId="{6CA838E7-5CF8-4708-8755-1B50CAB713C4}" srcId="{48E034AD-1CC3-4B03-A7D0-7985E2268D71}" destId="{5AFF5E94-6D58-409D-96D7-FBA06A593DF0}" srcOrd="3" destOrd="0" parTransId="{B7F13A9D-BA95-4574-8806-1DB7D2EBAEE7}" sibTransId="{51FAAA32-DFD6-4EB3-8BC3-17DC83100729}"/>
    <dgm:cxn modelId="{EBACC5E7-137A-460E-AAD0-56AE4F71CC49}" srcId="{F5A2DEF6-D40E-409F-9E22-0F749F4D4A4C}" destId="{8C453105-F370-493D-948A-8014CB384C59}" srcOrd="3" destOrd="0" parTransId="{418CECD1-2003-446D-AA70-8A5705394183}" sibTransId="{97267277-11EF-4083-912D-D59E8BF32B89}"/>
    <dgm:cxn modelId="{34ACD9EA-FBDF-454E-B227-EEC5762F937B}" type="presOf" srcId="{A800852B-C20C-4FF3-B7B7-8891B16BC128}" destId="{7B73D323-395A-43E7-B48A-8D4E8F51B853}" srcOrd="0" destOrd="0" presId="urn:microsoft.com/office/officeart/2005/8/layout/process3"/>
    <dgm:cxn modelId="{842A93EB-7C39-4B78-AFF6-D41FC2EB87E4}" type="presOf" srcId="{7C672029-9B02-497A-9192-F8209D8008BA}" destId="{DC532996-9119-4B04-9B0E-399A4960CDC9}" srcOrd="0" destOrd="0" presId="urn:microsoft.com/office/officeart/2005/8/layout/process3"/>
    <dgm:cxn modelId="{AC596CF2-39E2-4559-BE83-5DCEC3509A8B}" type="presOf" srcId="{3A6BDF90-803D-46ED-85D2-2D492D189CB5}" destId="{634372BE-EF46-48E3-8BEB-C42C974C11E8}" srcOrd="0" destOrd="1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B1B7DDFB-2F58-4383-87AB-DB26BD47404C}" srcId="{CA9799EE-A016-4380-90C3-3CB38C7D5006}" destId="{34C8AAD0-5C71-45A4-AE8D-6125A58EFCB6}" srcOrd="1" destOrd="0" parTransId="{45AFB351-E92C-432E-950A-00369633BD10}" sibTransId="{F1CB2098-58FF-4EF1-A65D-F7657706AA30}"/>
    <dgm:cxn modelId="{01D14AFE-E11F-469B-A420-5683412952A9}" type="presOf" srcId="{8DF8D5A9-B1C9-49C7-888C-AD1B5924F75E}" destId="{634372BE-EF46-48E3-8BEB-C42C974C11E8}" srcOrd="0" destOrd="5" presId="urn:microsoft.com/office/officeart/2005/8/layout/process3"/>
    <dgm:cxn modelId="{35985202-4D29-497C-980A-E2696FB66EFB}" type="presParOf" srcId="{DC532996-9119-4B04-9B0E-399A4960CDC9}" destId="{B87932FC-82FA-411A-8015-8692B9813420}" srcOrd="0" destOrd="0" presId="urn:microsoft.com/office/officeart/2005/8/layout/process3"/>
    <dgm:cxn modelId="{7D1D13F1-6F62-4A33-B415-05B3F773C8D9}" type="presParOf" srcId="{B87932FC-82FA-411A-8015-8692B9813420}" destId="{DA3F3EFD-D882-4617-9B70-BD5A3E648303}" srcOrd="0" destOrd="0" presId="urn:microsoft.com/office/officeart/2005/8/layout/process3"/>
    <dgm:cxn modelId="{836BCF47-7B8B-4578-A66D-2D3718C72133}" type="presParOf" srcId="{B87932FC-82FA-411A-8015-8692B9813420}" destId="{96895576-6074-476D-A5FA-529F29AD3F47}" srcOrd="1" destOrd="0" presId="urn:microsoft.com/office/officeart/2005/8/layout/process3"/>
    <dgm:cxn modelId="{A8D42C91-3C32-4084-9AD1-1A3CFE42B9F5}" type="presParOf" srcId="{B87932FC-82FA-411A-8015-8692B9813420}" destId="{634372BE-EF46-48E3-8BEB-C42C974C11E8}" srcOrd="2" destOrd="0" presId="urn:microsoft.com/office/officeart/2005/8/layout/process3"/>
    <dgm:cxn modelId="{AA68898D-F1A1-405D-941D-83CFC20C703A}" type="presParOf" srcId="{DC532996-9119-4B04-9B0E-399A4960CDC9}" destId="{42027194-FFD8-4AA8-8F06-92555BB188DE}" srcOrd="1" destOrd="0" presId="urn:microsoft.com/office/officeart/2005/8/layout/process3"/>
    <dgm:cxn modelId="{D3BE40C3-837B-4CA4-A066-35AEF6D814EA}" type="presParOf" srcId="{42027194-FFD8-4AA8-8F06-92555BB188DE}" destId="{CF82E886-5C78-4299-9AD9-5DF3DBE92152}" srcOrd="0" destOrd="0" presId="urn:microsoft.com/office/officeart/2005/8/layout/process3"/>
    <dgm:cxn modelId="{4A00BC52-A9F9-45A5-B914-FED6B2365A37}" type="presParOf" srcId="{DC532996-9119-4B04-9B0E-399A4960CDC9}" destId="{BEDD6BDB-C56C-4CEF-8D61-8EC548CFE1BB}" srcOrd="2" destOrd="0" presId="urn:microsoft.com/office/officeart/2005/8/layout/process3"/>
    <dgm:cxn modelId="{0342204E-6794-4035-B9D7-671424759FC5}" type="presParOf" srcId="{BEDD6BDB-C56C-4CEF-8D61-8EC548CFE1BB}" destId="{E06D00E8-4A91-4294-99A0-8F39204BAC34}" srcOrd="0" destOrd="0" presId="urn:microsoft.com/office/officeart/2005/8/layout/process3"/>
    <dgm:cxn modelId="{6777102E-1E5D-4DDE-B758-9B5C0A501349}" type="presParOf" srcId="{BEDD6BDB-C56C-4CEF-8D61-8EC548CFE1BB}" destId="{C95241FA-FEF0-428F-9DE8-46C1325DBE66}" srcOrd="1" destOrd="0" presId="urn:microsoft.com/office/officeart/2005/8/layout/process3"/>
    <dgm:cxn modelId="{B3080C5C-90C1-45AD-8391-1486A8302834}" type="presParOf" srcId="{BEDD6BDB-C56C-4CEF-8D61-8EC548CFE1BB}" destId="{2761BB01-B356-46B8-B1AD-122B99BC888A}" srcOrd="2" destOrd="0" presId="urn:microsoft.com/office/officeart/2005/8/layout/process3"/>
    <dgm:cxn modelId="{D56E867F-3BBD-4705-B441-A25E833ED69C}" type="presParOf" srcId="{DC532996-9119-4B04-9B0E-399A4960CDC9}" destId="{0551BE72-2F65-4908-BF86-74E3D9A2DF41}" srcOrd="3" destOrd="0" presId="urn:microsoft.com/office/officeart/2005/8/layout/process3"/>
    <dgm:cxn modelId="{A74FA467-11D0-494D-9C3B-BE2B16155772}" type="presParOf" srcId="{0551BE72-2F65-4908-BF86-74E3D9A2DF41}" destId="{DDB65B31-910C-446F-8AC1-497128249796}" srcOrd="0" destOrd="0" presId="urn:microsoft.com/office/officeart/2005/8/layout/process3"/>
    <dgm:cxn modelId="{C4462EFA-6557-4D5F-9D47-AC9B253E862F}" type="presParOf" srcId="{DC532996-9119-4B04-9B0E-399A4960CDC9}" destId="{1C109C91-7367-4FF8-B7EB-23585BABC1E7}" srcOrd="4" destOrd="0" presId="urn:microsoft.com/office/officeart/2005/8/layout/process3"/>
    <dgm:cxn modelId="{CBD16437-5A40-4A61-B9DF-70FA49B65D03}" type="presParOf" srcId="{1C109C91-7367-4FF8-B7EB-23585BABC1E7}" destId="{7B73D323-395A-43E7-B48A-8D4E8F51B853}" srcOrd="0" destOrd="0" presId="urn:microsoft.com/office/officeart/2005/8/layout/process3"/>
    <dgm:cxn modelId="{50F6B737-0A9D-4039-A710-9E26EC39F5BC}" type="presParOf" srcId="{1C109C91-7367-4FF8-B7EB-23585BABC1E7}" destId="{2D9278B0-CE6B-4DF6-AB76-DB20538DB9B2}" srcOrd="1" destOrd="0" presId="urn:microsoft.com/office/officeart/2005/8/layout/process3"/>
    <dgm:cxn modelId="{C60D553B-A217-49C6-B35F-CF3EA29733F1}" type="presParOf" srcId="{1C109C91-7367-4FF8-B7EB-23585BABC1E7}" destId="{4A397B69-66A3-4BFF-99D5-06C96C2E239E}" srcOrd="2" destOrd="0" presId="urn:microsoft.com/office/officeart/2005/8/layout/process3"/>
    <dgm:cxn modelId="{66626B7F-958C-4F50-B83E-CECB4356AC61}" type="presParOf" srcId="{DC532996-9119-4B04-9B0E-399A4960CDC9}" destId="{EE936C35-03DE-4E0E-A783-7D6FE8DAB530}" srcOrd="5" destOrd="0" presId="urn:microsoft.com/office/officeart/2005/8/layout/process3"/>
    <dgm:cxn modelId="{248279A5-E2D9-4D66-8C48-AE20D40FA53D}" type="presParOf" srcId="{EE936C35-03DE-4E0E-A783-7D6FE8DAB530}" destId="{02E81064-7439-4F11-A9C2-050103BD5B48}" srcOrd="0" destOrd="0" presId="urn:microsoft.com/office/officeart/2005/8/layout/process3"/>
    <dgm:cxn modelId="{320269D2-5F06-436C-9DFA-2DF2B33821D7}" type="presParOf" srcId="{DC532996-9119-4B04-9B0E-399A4960CDC9}" destId="{61F23470-841A-4BD9-B3CB-63258FA5A8AB}" srcOrd="6" destOrd="0" presId="urn:microsoft.com/office/officeart/2005/8/layout/process3"/>
    <dgm:cxn modelId="{FBCFE54F-9D7D-4E34-914E-AF131FC8A62E}" type="presParOf" srcId="{61F23470-841A-4BD9-B3CB-63258FA5A8AB}" destId="{FD471FF8-7FA6-4230-A048-148A47E65196}" srcOrd="0" destOrd="0" presId="urn:microsoft.com/office/officeart/2005/8/layout/process3"/>
    <dgm:cxn modelId="{992DEB9E-D441-4024-B457-1E1DDCC8002D}" type="presParOf" srcId="{61F23470-841A-4BD9-B3CB-63258FA5A8AB}" destId="{576B7D44-DBC3-48CE-9DE8-1944D9444383}" srcOrd="1" destOrd="0" presId="urn:microsoft.com/office/officeart/2005/8/layout/process3"/>
    <dgm:cxn modelId="{98640C55-2E7E-4FD1-8F51-F909C496B4CB}" type="presParOf" srcId="{61F23470-841A-4BD9-B3CB-63258FA5A8AB}" destId="{A25E4217-9273-4696-B6D5-4CDBD8640BE0}" srcOrd="2" destOrd="0" presId="urn:microsoft.com/office/officeart/2005/8/layout/process3"/>
    <dgm:cxn modelId="{2038C93E-C60F-4EC7-B310-4E22322C871D}" type="presParOf" srcId="{DC532996-9119-4B04-9B0E-399A4960CDC9}" destId="{FA773392-37AE-406E-8011-067F575F013B}" srcOrd="7" destOrd="0" presId="urn:microsoft.com/office/officeart/2005/8/layout/process3"/>
    <dgm:cxn modelId="{BCF9A797-91C0-47E3-A61C-947A0ACB4D67}" type="presParOf" srcId="{FA773392-37AE-406E-8011-067F575F013B}" destId="{6D8B12C3-064F-4C93-8C5F-1911C63C1156}" srcOrd="0" destOrd="0" presId="urn:microsoft.com/office/officeart/2005/8/layout/process3"/>
    <dgm:cxn modelId="{AF705C59-2DDE-4A43-A310-3FDD85672759}" type="presParOf" srcId="{DC532996-9119-4B04-9B0E-399A4960CDC9}" destId="{0C4F726B-5334-424B-AE0C-DA18AB8F6EC0}" srcOrd="8" destOrd="0" presId="urn:microsoft.com/office/officeart/2005/8/layout/process3"/>
    <dgm:cxn modelId="{938FB266-0638-44D9-8E15-B3F64D3E39E7}" type="presParOf" srcId="{0C4F726B-5334-424B-AE0C-DA18AB8F6EC0}" destId="{A0884333-88DB-4578-9B91-243B172BBB59}" srcOrd="0" destOrd="0" presId="urn:microsoft.com/office/officeart/2005/8/layout/process3"/>
    <dgm:cxn modelId="{F949BCD6-4E8E-457E-830A-6264ED95238B}" type="presParOf" srcId="{0C4F726B-5334-424B-AE0C-DA18AB8F6EC0}" destId="{441FC4AD-B1BE-4CFA-9E88-54B96220226D}" srcOrd="1" destOrd="0" presId="urn:microsoft.com/office/officeart/2005/8/layout/process3"/>
    <dgm:cxn modelId="{16874B01-C261-498A-82A4-C2D3226C1599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Scoping</a:t>
          </a:r>
        </a:p>
        <a:p>
          <a:r>
            <a:rPr lang="en-US" sz="800" b="1" dirty="0"/>
            <a:t>(1 week)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Floor Plans</a:t>
          </a:r>
        </a:p>
        <a:p>
          <a:r>
            <a:rPr lang="en-US" sz="800" b="1" dirty="0"/>
            <a:t>(2 weeks)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CAD Import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Migration</a:t>
          </a:r>
        </a:p>
        <a:p>
          <a:r>
            <a:rPr lang="en-US" sz="800" b="1" dirty="0"/>
            <a:t>(1-N weeks)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Cleaning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A27065BD-6999-4287-A641-E3E779AB1717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9833DDB7-91E2-4A71-9EF2-8C52DC4E1822}" type="parTrans" cxnId="{EDDB023C-A22C-4328-8ABA-2DA121505500}">
      <dgm:prSet/>
      <dgm:spPr/>
      <dgm:t>
        <a:bodyPr/>
        <a:lstStyle/>
        <a:p>
          <a:endParaRPr lang="en-US"/>
        </a:p>
      </dgm:t>
    </dgm:pt>
    <dgm:pt modelId="{23F91D03-0AC3-496B-A95B-287A965DBF57}" type="sibTrans" cxnId="{EDDB023C-A22C-4328-8ABA-2DA121505500}">
      <dgm:prSet/>
      <dgm:spPr/>
      <dgm:t>
        <a:bodyPr/>
        <a:lstStyle/>
        <a:p>
          <a:endParaRPr lang="en-US"/>
        </a:p>
      </dgm:t>
    </dgm:pt>
    <dgm:pt modelId="{B8EA1890-9A48-49A5-BF0E-2C8CEF8E1ABC}">
      <dgm:prSet phldrT="[Text]"/>
      <dgm:spPr/>
      <dgm:t>
        <a:bodyPr/>
        <a:lstStyle/>
        <a:p>
          <a:r>
            <a:rPr lang="en-US" dirty="0"/>
            <a:t>Data-Sources</a:t>
          </a:r>
        </a:p>
      </dgm:t>
    </dgm:pt>
    <dgm:pt modelId="{C2B7388C-D706-452D-8399-ECFBA26713B5}" type="parTrans" cxnId="{6F389C55-FA37-4B58-B549-AA71684A085E}">
      <dgm:prSet/>
      <dgm:spPr/>
      <dgm:t>
        <a:bodyPr/>
        <a:lstStyle/>
        <a:p>
          <a:endParaRPr lang="en-US"/>
        </a:p>
      </dgm:t>
    </dgm:pt>
    <dgm:pt modelId="{0F3EE864-C749-418C-8628-74961B96178F}" type="sibTrans" cxnId="{6F389C55-FA37-4B58-B549-AA71684A085E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00" b="1" dirty="0"/>
            <a:t> Operations</a:t>
          </a:r>
          <a:endParaRPr lang="en-US" sz="1100" b="1" dirty="0"/>
        </a:p>
        <a:p>
          <a:r>
            <a:rPr lang="en-US" sz="1000" b="1" dirty="0"/>
            <a:t>(continuous)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EB047642-E798-4809-BC92-44A9CFF7C858}">
      <dgm:prSet phldrT="[Text]"/>
      <dgm:spPr/>
      <dgm:t>
        <a:bodyPr/>
        <a:lstStyle/>
        <a:p>
          <a:r>
            <a:rPr lang="en-US" dirty="0"/>
            <a:t>Cabinets</a:t>
          </a:r>
        </a:p>
      </dgm:t>
    </dgm:pt>
    <dgm:pt modelId="{D2359F5B-B690-4094-9F06-543471799E72}" type="parTrans" cxnId="{2A5E5E3E-637A-4BBA-9167-8ECC0DBC6F62}">
      <dgm:prSet/>
      <dgm:spPr/>
      <dgm:t>
        <a:bodyPr/>
        <a:lstStyle/>
        <a:p>
          <a:endParaRPr lang="en-US"/>
        </a:p>
      </dgm:t>
    </dgm:pt>
    <dgm:pt modelId="{24F58129-2B75-47B6-87BC-20DB5F2C95D6}" type="sibTrans" cxnId="{2A5E5E3E-637A-4BBA-9167-8ECC0DBC6F62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Tools</a:t>
          </a:r>
        </a:p>
        <a:p>
          <a:r>
            <a:rPr lang="en-US" sz="800" b="1" dirty="0"/>
            <a:t>(1 week)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NLyte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4953BBDF-71C8-4845-B2D0-C16A06FFEC43}">
      <dgm:prSet phldrT="[Text]"/>
      <dgm:spPr/>
      <dgm:t>
        <a:bodyPr/>
        <a:lstStyle/>
        <a:p>
          <a:r>
            <a:rPr lang="en-US" dirty="0"/>
            <a:t>Tools VM</a:t>
          </a:r>
        </a:p>
      </dgm:t>
    </dgm:pt>
    <dgm:pt modelId="{538A4EFE-F514-45F1-A379-F2B85CFC320E}" type="parTrans" cxnId="{453D3BBC-2411-4236-A67E-1C3D5A4A5EA4}">
      <dgm:prSet/>
      <dgm:spPr/>
      <dgm:t>
        <a:bodyPr/>
        <a:lstStyle/>
        <a:p>
          <a:endParaRPr lang="en-US"/>
        </a:p>
      </dgm:t>
    </dgm:pt>
    <dgm:pt modelId="{434B9B6A-3867-4941-A11C-5AEB26930961}" type="sibTrans" cxnId="{453D3BBC-2411-4236-A67E-1C3D5A4A5EA4}">
      <dgm:prSet/>
      <dgm:spPr/>
      <dgm:t>
        <a:bodyPr/>
        <a:lstStyle/>
        <a:p>
          <a:endParaRPr lang="en-US"/>
        </a:p>
      </dgm:t>
    </dgm:pt>
    <dgm:pt modelId="{28788B63-0ADB-43CB-9E0F-E83FB689336E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28D21779-D9F5-4819-ABAE-7A2B8C59163A}" type="parTrans" cxnId="{ED349203-3893-44DD-96CC-34BC2E313D0E}">
      <dgm:prSet/>
      <dgm:spPr/>
      <dgm:t>
        <a:bodyPr/>
        <a:lstStyle/>
        <a:p>
          <a:endParaRPr lang="en-US"/>
        </a:p>
      </dgm:t>
    </dgm:pt>
    <dgm:pt modelId="{F304AE91-AECB-4743-9BA2-E8933690F9B0}" type="sibTrans" cxnId="{ED349203-3893-44DD-96CC-34BC2E313D0E}">
      <dgm:prSet/>
      <dgm:spPr/>
      <dgm:t>
        <a:bodyPr/>
        <a:lstStyle/>
        <a:p>
          <a:endParaRPr lang="en-US"/>
        </a:p>
      </dgm:t>
    </dgm:pt>
    <dgm:pt modelId="{2EFEE764-71AB-4FD9-88FC-447709EBC49C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DDB318D5-EE17-43D3-824C-C6A6683F789C}" type="parTrans" cxnId="{794AAAA3-951F-40BD-8E4D-C6AD4E9C3520}">
      <dgm:prSet/>
      <dgm:spPr/>
      <dgm:t>
        <a:bodyPr/>
        <a:lstStyle/>
        <a:p>
          <a:endParaRPr lang="en-US"/>
        </a:p>
      </dgm:t>
    </dgm:pt>
    <dgm:pt modelId="{6EC2B5A1-9ED9-45DA-AA09-DDACE20C98EF}" type="sibTrans" cxnId="{794AAAA3-951F-40BD-8E4D-C6AD4E9C3520}">
      <dgm:prSet/>
      <dgm:spPr/>
      <dgm:t>
        <a:bodyPr/>
        <a:lstStyle/>
        <a:p>
          <a:endParaRPr lang="en-US"/>
        </a:p>
      </dgm:t>
    </dgm:pt>
    <dgm:pt modelId="{26F5A281-5A70-4941-ACB5-9E877E2EEBAB}">
      <dgm:prSet phldrT="[Text]"/>
      <dgm:spPr/>
      <dgm:t>
        <a:bodyPr/>
        <a:lstStyle/>
        <a:p>
          <a:r>
            <a:rPr lang="en-US" dirty="0"/>
            <a:t>Mapping</a:t>
          </a:r>
        </a:p>
      </dgm:t>
    </dgm:pt>
    <dgm:pt modelId="{73D4868D-9485-4FC1-92A8-467173FD6C66}" type="parTrans" cxnId="{829C2BD7-94BC-458D-B8F0-9B967FAE0465}">
      <dgm:prSet/>
      <dgm:spPr/>
      <dgm:t>
        <a:bodyPr/>
        <a:lstStyle/>
        <a:p>
          <a:endParaRPr lang="en-US"/>
        </a:p>
      </dgm:t>
    </dgm:pt>
    <dgm:pt modelId="{A0916E69-4170-43C9-8FBA-EB028CC13638}" type="sibTrans" cxnId="{829C2BD7-94BC-458D-B8F0-9B967FAE0465}">
      <dgm:prSet/>
      <dgm:spPr/>
      <dgm:t>
        <a:bodyPr/>
        <a:lstStyle/>
        <a:p>
          <a:endParaRPr lang="en-US"/>
        </a:p>
      </dgm:t>
    </dgm:pt>
    <dgm:pt modelId="{98E57144-1360-42CC-B940-FADE744E3491}">
      <dgm:prSet phldrT="[Text]"/>
      <dgm:spPr/>
      <dgm:t>
        <a:bodyPr/>
        <a:lstStyle/>
        <a:p>
          <a:r>
            <a:rPr lang="en-US" dirty="0"/>
            <a:t>Import</a:t>
          </a:r>
        </a:p>
      </dgm:t>
    </dgm:pt>
    <dgm:pt modelId="{120302BC-3352-4DC6-A327-A79B56A7D834}" type="parTrans" cxnId="{EB321ECC-6EB5-43E5-9BA9-5C986772DDFE}">
      <dgm:prSet/>
      <dgm:spPr/>
      <dgm:t>
        <a:bodyPr/>
        <a:lstStyle/>
        <a:p>
          <a:endParaRPr lang="en-US"/>
        </a:p>
      </dgm:t>
    </dgm:pt>
    <dgm:pt modelId="{1FBD5061-0764-4001-A43A-E472CBC6DDB2}" type="sibTrans" cxnId="{EB321ECC-6EB5-43E5-9BA9-5C986772DDFE}">
      <dgm:prSet/>
      <dgm:spPr/>
      <dgm:t>
        <a:bodyPr/>
        <a:lstStyle/>
        <a:p>
          <a:endParaRPr lang="en-US"/>
        </a:p>
      </dgm:t>
    </dgm:pt>
    <dgm:pt modelId="{B2933A6C-3E5D-4E3D-9785-3B8CC50AE23A}">
      <dgm:prSet phldrT="[Text]"/>
      <dgm:spPr/>
      <dgm:t>
        <a:bodyPr/>
        <a:lstStyle/>
        <a:p>
          <a:r>
            <a:rPr lang="en-US" dirty="0"/>
            <a:t>Exceptions</a:t>
          </a:r>
        </a:p>
      </dgm:t>
    </dgm:pt>
    <dgm:pt modelId="{4C6F29A1-D479-48B1-8DD5-9DA554E2F71D}" type="parTrans" cxnId="{9788F524-40FB-4123-95EA-C2BB3E31914E}">
      <dgm:prSet/>
      <dgm:spPr/>
      <dgm:t>
        <a:bodyPr/>
        <a:lstStyle/>
        <a:p>
          <a:endParaRPr lang="en-US"/>
        </a:p>
      </dgm:t>
    </dgm:pt>
    <dgm:pt modelId="{D50CD050-3A90-4642-A207-4A38BCEFD577}" type="sibTrans" cxnId="{9788F524-40FB-4123-95EA-C2BB3E31914E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318A0784-7E04-43D3-B5E9-C8D3903912E5}">
      <dgm:prSet phldrT="[Text]"/>
      <dgm:spPr/>
      <dgm:t>
        <a:bodyPr/>
        <a:lstStyle/>
        <a:p>
          <a:r>
            <a:rPr lang="en-US" dirty="0"/>
            <a:t>Workflow</a:t>
          </a:r>
        </a:p>
      </dgm:t>
    </dgm:pt>
    <dgm:pt modelId="{977147B8-522E-4B71-BCD9-5CC526CFFC1B}" type="parTrans" cxnId="{E8903F14-10AF-4060-B26A-DC696C090E03}">
      <dgm:prSet/>
      <dgm:spPr/>
      <dgm:t>
        <a:bodyPr/>
        <a:lstStyle/>
        <a:p>
          <a:endParaRPr lang="en-US"/>
        </a:p>
      </dgm:t>
    </dgm:pt>
    <dgm:pt modelId="{842E10E2-F070-482C-9273-19F5D53CC8CE}" type="sibTrans" cxnId="{E8903F14-10AF-4060-B26A-DC696C090E03}">
      <dgm:prSet/>
      <dgm:spPr/>
      <dgm:t>
        <a:bodyPr/>
        <a:lstStyle/>
        <a:p>
          <a:endParaRPr lang="en-US"/>
        </a:p>
      </dgm:t>
    </dgm:pt>
    <dgm:pt modelId="{D76D8E62-6344-4AF1-8D11-6B1F2FC0DFAC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411F7B34-B79A-46F2-B7B9-CD219A6A5A74}" type="parTrans" cxnId="{CFF412C5-EA9A-42BA-BC72-6315567C0624}">
      <dgm:prSet/>
      <dgm:spPr/>
      <dgm:t>
        <a:bodyPr/>
        <a:lstStyle/>
        <a:p>
          <a:endParaRPr lang="en-US"/>
        </a:p>
      </dgm:t>
    </dgm:pt>
    <dgm:pt modelId="{AF91CEB3-C2BF-4A24-902D-AE872FD67F63}" type="sibTrans" cxnId="{CFF412C5-EA9A-42BA-BC72-6315567C0624}">
      <dgm:prSet/>
      <dgm:spPr/>
      <dgm:t>
        <a:bodyPr/>
        <a:lstStyle/>
        <a:p>
          <a:endParaRPr lang="en-US"/>
        </a:p>
      </dgm:t>
    </dgm:pt>
    <dgm:pt modelId="{AD886164-D076-41EA-BAFE-3A44E731D433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72385524-28B9-408C-ACEE-77548C40A9D8}" type="parTrans" cxnId="{EBD1329A-5B17-4BCE-98BD-5E029B270B19}">
      <dgm:prSet/>
      <dgm:spPr/>
      <dgm:t>
        <a:bodyPr/>
        <a:lstStyle/>
        <a:p>
          <a:endParaRPr lang="en-US"/>
        </a:p>
      </dgm:t>
    </dgm:pt>
    <dgm:pt modelId="{086FA6D7-3C76-4D01-AB23-9A6DE808B2B4}" type="sibTrans" cxnId="{EBD1329A-5B17-4BCE-98BD-5E029B270B19}">
      <dgm:prSet/>
      <dgm:spPr/>
      <dgm:t>
        <a:bodyPr/>
        <a:lstStyle/>
        <a:p>
          <a:endParaRPr lang="en-US"/>
        </a:p>
      </dgm:t>
    </dgm:pt>
    <dgm:pt modelId="{52C51F96-970A-4111-81AA-D10386285C62}">
      <dgm:prSet phldrT="[Text]"/>
      <dgm:spPr/>
      <dgm:t>
        <a:bodyPr/>
        <a:lstStyle/>
        <a:p>
          <a:r>
            <a:rPr lang="en-US" dirty="0"/>
            <a:t>Audits</a:t>
          </a:r>
        </a:p>
      </dgm:t>
    </dgm:pt>
    <dgm:pt modelId="{E2DFEF04-FD3D-4612-9EDE-008B79F3D6EE}" type="parTrans" cxnId="{A552263E-921D-4C6C-914D-83A9EE9C5BEA}">
      <dgm:prSet/>
      <dgm:spPr/>
      <dgm:t>
        <a:bodyPr/>
        <a:lstStyle/>
        <a:p>
          <a:endParaRPr lang="en-US"/>
        </a:p>
      </dgm:t>
    </dgm:pt>
    <dgm:pt modelId="{98866E65-B2F9-45C4-947C-E2A460B7B691}" type="sibTrans" cxnId="{A552263E-921D-4C6C-914D-83A9EE9C5BEA}">
      <dgm:prSet/>
      <dgm:spPr/>
      <dgm:t>
        <a:bodyPr/>
        <a:lstStyle/>
        <a:p>
          <a:endParaRPr lang="en-US"/>
        </a:p>
      </dgm:t>
    </dgm:pt>
    <dgm:pt modelId="{5B7C0E22-9981-4F12-98FB-895A91DF053E}">
      <dgm:prSet phldrT="[Text]"/>
      <dgm:spPr/>
      <dgm:t>
        <a:bodyPr/>
        <a:lstStyle/>
        <a:p>
          <a:r>
            <a:rPr lang="en-US" dirty="0"/>
            <a:t>Improvement</a:t>
          </a:r>
        </a:p>
      </dgm:t>
    </dgm:pt>
    <dgm:pt modelId="{B28C8C47-A660-43BD-BD05-912213DCE84D}" type="parTrans" cxnId="{571B0803-8613-47CD-9053-21BD72263DA7}">
      <dgm:prSet/>
      <dgm:spPr/>
      <dgm:t>
        <a:bodyPr/>
        <a:lstStyle/>
        <a:p>
          <a:endParaRPr lang="en-US"/>
        </a:p>
      </dgm:t>
    </dgm:pt>
    <dgm:pt modelId="{20A618DC-41B0-4A18-8036-80B75AF4FBE4}" type="sibTrans" cxnId="{571B0803-8613-47CD-9053-21BD72263DA7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571B0803-8613-47CD-9053-21BD72263DA7}" srcId="{F5A2DEF6-D40E-409F-9E22-0F749F4D4A4C}" destId="{5B7C0E22-9981-4F12-98FB-895A91DF053E}" srcOrd="4" destOrd="0" parTransId="{B28C8C47-A660-43BD-BD05-912213DCE84D}" sibTransId="{20A618DC-41B0-4A18-8036-80B75AF4FBE4}"/>
    <dgm:cxn modelId="{53A46303-7D4F-4966-AE7B-C54B528C6DB4}" type="presOf" srcId="{8D2BC765-B3F1-4BEA-86F4-BABC036F0FAE}" destId="{EE936C35-03DE-4E0E-A783-7D6FE8DAB530}" srcOrd="0" destOrd="0" presId="urn:microsoft.com/office/officeart/2005/8/layout/process3"/>
    <dgm:cxn modelId="{ED349203-3893-44DD-96CC-34BC2E313D0E}" srcId="{FED9054A-4410-41B7-AAD0-1127C198EEDD}" destId="{28788B63-0ADB-43CB-9E0F-E83FB689336E}" srcOrd="2" destOrd="0" parTransId="{28D21779-D9F5-4819-ABAE-7A2B8C59163A}" sibTransId="{F304AE91-AECB-4743-9BA2-E8933690F9B0}"/>
    <dgm:cxn modelId="{9530D805-5887-44EB-855B-0B8B28CAF218}" type="presOf" srcId="{CA9799EE-A016-4380-90C3-3CB38C7D5006}" destId="{FD471FF8-7FA6-4230-A048-148A47E65196}" srcOrd="0" destOrd="0" presId="urn:microsoft.com/office/officeart/2005/8/layout/process3"/>
    <dgm:cxn modelId="{4F5DBE09-5415-4593-A2CB-8B72AA380EEC}" type="presOf" srcId="{52C51F96-970A-4111-81AA-D10386285C62}" destId="{3A7D09A3-BAF9-4CD2-A602-B895567FF9D4}" srcOrd="0" destOrd="3" presId="urn:microsoft.com/office/officeart/2005/8/layout/process3"/>
    <dgm:cxn modelId="{0FD0B511-4C5F-4528-A020-83C0C95E0EBB}" type="presOf" srcId="{4953BBDF-71C8-4845-B2D0-C16A06FFEC43}" destId="{2761BB01-B356-46B8-B1AD-122B99BC888A}" srcOrd="0" destOrd="1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E8903F14-10AF-4060-B26A-DC696C090E03}" srcId="{F5A2DEF6-D40E-409F-9E22-0F749F4D4A4C}" destId="{318A0784-7E04-43D3-B5E9-C8D3903912E5}" srcOrd="1" destOrd="0" parTransId="{977147B8-522E-4B71-BCD9-5CC526CFFC1B}" sibTransId="{842E10E2-F070-482C-9273-19F5D53CC8CE}"/>
    <dgm:cxn modelId="{3A27C614-7E08-41A5-A575-4AAC2D726F23}" type="presOf" srcId="{26F5A281-5A70-4941-ACB5-9E877E2EEBAB}" destId="{A25E4217-9273-4696-B6D5-4CDBD8640BE0}" srcOrd="0" destOrd="1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7ED3211A-7EDE-42D1-B200-C4C8E0740C63}" type="presOf" srcId="{B8EA1890-9A48-49A5-BF0E-2C8CEF8E1ABC}" destId="{634372BE-EF46-48E3-8BEB-C42C974C11E8}" srcOrd="0" destOrd="2" presId="urn:microsoft.com/office/officeart/2005/8/layout/process3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9788F524-40FB-4123-95EA-C2BB3E31914E}" srcId="{CA9799EE-A016-4380-90C3-3CB38C7D5006}" destId="{B2933A6C-3E5D-4E3D-9785-3B8CC50AE23A}" srcOrd="4" destOrd="0" parTransId="{4C6F29A1-D479-48B1-8DD5-9DA554E2F71D}" sibTransId="{D50CD050-3A90-4642-A207-4A38BCEFD577}"/>
    <dgm:cxn modelId="{029F5A27-161B-4E0D-BB66-3456394B3BE1}" type="presOf" srcId="{A800852B-C20C-4FF3-B7B7-8891B16BC128}" destId="{7B73D323-395A-43E7-B48A-8D4E8F51B853}" srcOrd="0" destOrd="0" presId="urn:microsoft.com/office/officeart/2005/8/layout/process3"/>
    <dgm:cxn modelId="{275CD02A-CA29-4FAF-9D0B-D74A7EF7BC03}" type="presOf" srcId="{7C672029-9B02-497A-9192-F8209D8008BA}" destId="{DC532996-9119-4B04-9B0E-399A4960CDC9}" srcOrd="0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0372B935-6287-4FF2-9FD8-EDCB2EF64D60}" type="presOf" srcId="{48E034AD-1CC3-4B03-A7D0-7985E2268D71}" destId="{DA3F3EFD-D882-4617-9B70-BD5A3E648303}" srcOrd="0" destOrd="0" presId="urn:microsoft.com/office/officeart/2005/8/layout/process3"/>
    <dgm:cxn modelId="{EDDB023C-A22C-4328-8ABA-2DA121505500}" srcId="{48E034AD-1CC3-4B03-A7D0-7985E2268D71}" destId="{A27065BD-6999-4287-A641-E3E779AB1717}" srcOrd="1" destOrd="0" parTransId="{9833DDB7-91E2-4A71-9EF2-8C52DC4E1822}" sibTransId="{23F91D03-0AC3-496B-A95B-287A965DBF57}"/>
    <dgm:cxn modelId="{A552263E-921D-4C6C-914D-83A9EE9C5BEA}" srcId="{F5A2DEF6-D40E-409F-9E22-0F749F4D4A4C}" destId="{52C51F96-970A-4111-81AA-D10386285C62}" srcOrd="3" destOrd="0" parTransId="{E2DFEF04-FD3D-4612-9EDE-008B79F3D6EE}" sibTransId="{98866E65-B2F9-45C4-947C-E2A460B7B691}"/>
    <dgm:cxn modelId="{2A5E5E3E-637A-4BBA-9167-8ECC0DBC6F62}" srcId="{A800852B-C20C-4FF3-B7B7-8891B16BC128}" destId="{EB047642-E798-4809-BC92-44A9CFF7C858}" srcOrd="1" destOrd="0" parTransId="{D2359F5B-B690-4094-9F06-543471799E72}" sibTransId="{24F58129-2B75-47B6-87BC-20DB5F2C95D6}"/>
    <dgm:cxn modelId="{2747D45D-B531-4830-9C49-A833BCF0B647}" type="presOf" srcId="{FED9054A-4410-41B7-AAD0-1127C198EEDD}" destId="{C95241FA-FEF0-428F-9DE8-46C1325DBE66}" srcOrd="1" destOrd="0" presId="urn:microsoft.com/office/officeart/2005/8/layout/process3"/>
    <dgm:cxn modelId="{243B235F-00C8-46D7-A5F7-F9CE232FAE70}" type="presOf" srcId="{15F46201-F64C-434C-8EA4-E72F267A8F37}" destId="{FA773392-37AE-406E-8011-067F575F013B}" srcOrd="0" destOrd="0" presId="urn:microsoft.com/office/officeart/2005/8/layout/process3"/>
    <dgm:cxn modelId="{FD7B7868-EF19-45CC-9D19-F7C05DB16FE6}" type="presOf" srcId="{A27065BD-6999-4287-A641-E3E779AB1717}" destId="{634372BE-EF46-48E3-8BEB-C42C974C11E8}" srcOrd="0" destOrd="1" presId="urn:microsoft.com/office/officeart/2005/8/layout/process3"/>
    <dgm:cxn modelId="{6A23ED68-86E8-4694-A1D3-84947437E1A9}" type="presOf" srcId="{34C6E3EB-0AE8-4FEF-AC99-98010527BF57}" destId="{4A397B69-66A3-4BFF-99D5-06C96C2E239E}" srcOrd="0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8EB4016C-672D-4439-9B62-0B3B2868FFED}" type="presOf" srcId="{8CDDD0A2-474A-4D3B-B6D4-6349DDDBF249}" destId="{DDB65B31-910C-446F-8AC1-497128249796}" srcOrd="1" destOrd="0" presId="urn:microsoft.com/office/officeart/2005/8/layout/process3"/>
    <dgm:cxn modelId="{21CCF24C-BC3D-4887-A39D-E31E4992F605}" type="presOf" srcId="{98E57144-1360-42CC-B940-FADE744E3491}" destId="{A25E4217-9273-4696-B6D5-4CDBD8640BE0}" srcOrd="0" destOrd="2" presId="urn:microsoft.com/office/officeart/2005/8/layout/process3"/>
    <dgm:cxn modelId="{E7CEFE4C-15F0-42FF-A52E-98301645A856}" type="presOf" srcId="{9F7FB04B-2442-4594-87B7-FF71535A9FD3}" destId="{634372BE-EF46-48E3-8BEB-C42C974C11E8}" srcOrd="0" destOrd="0" presId="urn:microsoft.com/office/officeart/2005/8/layout/process3"/>
    <dgm:cxn modelId="{3791184E-CD5B-476D-BA14-C4508F47144C}" type="presOf" srcId="{CA9799EE-A016-4380-90C3-3CB38C7D5006}" destId="{576B7D44-DBC3-48CE-9DE8-1944D9444383}" srcOrd="1" destOrd="0" presId="urn:microsoft.com/office/officeart/2005/8/layout/process3"/>
    <dgm:cxn modelId="{6F389C55-FA37-4B58-B549-AA71684A085E}" srcId="{48E034AD-1CC3-4B03-A7D0-7985E2268D71}" destId="{B8EA1890-9A48-49A5-BF0E-2C8CEF8E1ABC}" srcOrd="2" destOrd="0" parTransId="{C2B7388C-D706-452D-8399-ECFBA26713B5}" sibTransId="{0F3EE864-C749-418C-8628-74961B96178F}"/>
    <dgm:cxn modelId="{6413A176-3B3D-40E1-9A10-FA0B0CFBF44E}" type="presOf" srcId="{318A0784-7E04-43D3-B5E9-C8D3903912E5}" destId="{3A7D09A3-BAF9-4CD2-A602-B895567FF9D4}" srcOrd="0" destOrd="1" presId="urn:microsoft.com/office/officeart/2005/8/layout/process3"/>
    <dgm:cxn modelId="{07335358-BB86-4F4F-A4BA-F3DC9BDAB1C3}" type="presOf" srcId="{6868E599-4082-4A47-BD04-9844BE9683D9}" destId="{CF82E886-5C78-4299-9AD9-5DF3DBE92152}" srcOrd="1" destOrd="0" presId="urn:microsoft.com/office/officeart/2005/8/layout/process3"/>
    <dgm:cxn modelId="{85D17779-EF3D-4FD5-B9BD-8E5C0103F26E}" type="presOf" srcId="{F5A2DEF6-D40E-409F-9E22-0F749F4D4A4C}" destId="{A0884333-88DB-4578-9B91-243B172BBB59}" srcOrd="0" destOrd="0" presId="urn:microsoft.com/office/officeart/2005/8/layout/process3"/>
    <dgm:cxn modelId="{349EA059-A5AB-4C4F-ACEA-745CAD98A848}" type="presOf" srcId="{48E034AD-1CC3-4B03-A7D0-7985E2268D71}" destId="{96895576-6074-476D-A5FA-529F29AD3F47}" srcOrd="1" destOrd="0" presId="urn:microsoft.com/office/officeart/2005/8/layout/process3"/>
    <dgm:cxn modelId="{EED5407E-5B84-4DC0-BB67-8E06D7E657B0}" type="presOf" srcId="{5B7C0E22-9981-4F12-98FB-895A91DF053E}" destId="{3A7D09A3-BAF9-4CD2-A602-B895567FF9D4}" srcOrd="0" destOrd="4" presId="urn:microsoft.com/office/officeart/2005/8/layout/process3"/>
    <dgm:cxn modelId="{25E6CD85-3067-4B31-8C1B-EC15FD66466E}" type="presOf" srcId="{D76D8E62-6344-4AF1-8D11-6B1F2FC0DFAC}" destId="{3A7D09A3-BAF9-4CD2-A602-B895567FF9D4}" srcOrd="0" destOrd="2" presId="urn:microsoft.com/office/officeart/2005/8/layout/process3"/>
    <dgm:cxn modelId="{8D55688B-BD21-408B-A9E7-A9579D37D29F}" type="presOf" srcId="{3842AE39-2A86-406B-B1E7-29F30020DA43}" destId="{3A7D09A3-BAF9-4CD2-A602-B895567FF9D4}" srcOrd="0" destOrd="0" presId="urn:microsoft.com/office/officeart/2005/8/layout/process3"/>
    <dgm:cxn modelId="{DE0A0D8C-B606-4E66-BA67-174FAC1E7193}" type="presOf" srcId="{2CC32C32-0F78-404E-A980-02B00863E069}" destId="{A25E4217-9273-4696-B6D5-4CDBD8640BE0}" srcOrd="0" destOrd="0" presId="urn:microsoft.com/office/officeart/2005/8/layout/process3"/>
    <dgm:cxn modelId="{86E3AA93-4CDC-4F9C-8FE8-30D5E458328E}" type="presOf" srcId="{28788B63-0ADB-43CB-9E0F-E83FB689336E}" destId="{2761BB01-B356-46B8-B1AD-122B99BC888A}" srcOrd="0" destOrd="2" presId="urn:microsoft.com/office/officeart/2005/8/layout/process3"/>
    <dgm:cxn modelId="{4CEC7295-07C3-4789-84E4-0ECBCC64B191}" type="presOf" srcId="{B2933A6C-3E5D-4E3D-9785-3B8CC50AE23A}" destId="{A25E4217-9273-4696-B6D5-4CDBD8640BE0}" srcOrd="0" destOrd="4" presId="urn:microsoft.com/office/officeart/2005/8/layout/process3"/>
    <dgm:cxn modelId="{5BEF8096-EAC3-456F-A168-FAAE547328A9}" type="presOf" srcId="{6868E599-4082-4A47-BD04-9844BE9683D9}" destId="{42027194-FFD8-4AA8-8F06-92555BB188DE}" srcOrd="0" destOrd="0" presId="urn:microsoft.com/office/officeart/2005/8/layout/process3"/>
    <dgm:cxn modelId="{EAFB2898-8AFB-48D4-B9EE-DFCE59CEB72B}" type="presOf" srcId="{A800852B-C20C-4FF3-B7B7-8891B16BC128}" destId="{2D9278B0-CE6B-4DF6-AB76-DB20538DB9B2}" srcOrd="1" destOrd="0" presId="urn:microsoft.com/office/officeart/2005/8/layout/process3"/>
    <dgm:cxn modelId="{4FE85798-3287-4FC2-A203-BF7596F914FF}" type="presOf" srcId="{2EFEE764-71AB-4FD9-88FC-447709EBC49C}" destId="{2761BB01-B356-46B8-B1AD-122B99BC888A}" srcOrd="0" destOrd="3" presId="urn:microsoft.com/office/officeart/2005/8/layout/process3"/>
    <dgm:cxn modelId="{EBD1329A-5B17-4BCE-98BD-5E029B270B19}" srcId="{CA9799EE-A016-4380-90C3-3CB38C7D5006}" destId="{AD886164-D076-41EA-BAFE-3A44E731D433}" srcOrd="3" destOrd="0" parTransId="{72385524-28B9-408C-ACEE-77548C40A9D8}" sibTransId="{086FA6D7-3C76-4D01-AB23-9A6DE808B2B4}"/>
    <dgm:cxn modelId="{794AAAA3-951F-40BD-8E4D-C6AD4E9C3520}" srcId="{FED9054A-4410-41B7-AAD0-1127C198EEDD}" destId="{2EFEE764-71AB-4FD9-88FC-447709EBC49C}" srcOrd="3" destOrd="0" parTransId="{DDB318D5-EE17-43D3-824C-C6A6683F789C}" sibTransId="{6EC2B5A1-9ED9-45DA-AA09-DDACE20C98EF}"/>
    <dgm:cxn modelId="{A7EDCEA6-C624-4D0F-AA4F-B013033F1EEA}" type="presOf" srcId="{F5A2DEF6-D40E-409F-9E22-0F749F4D4A4C}" destId="{441FC4AD-B1BE-4CFA-9E88-54B96220226D}" srcOrd="1" destOrd="0" presId="urn:microsoft.com/office/officeart/2005/8/layout/process3"/>
    <dgm:cxn modelId="{D4C921AF-FCB6-4357-8EB6-6B6456575DFF}" type="presOf" srcId="{AD886164-D076-41EA-BAFE-3A44E731D433}" destId="{A25E4217-9273-4696-B6D5-4CDBD8640BE0}" srcOrd="0" destOrd="3" presId="urn:microsoft.com/office/officeart/2005/8/layout/process3"/>
    <dgm:cxn modelId="{453D3BBC-2411-4236-A67E-1C3D5A4A5EA4}" srcId="{FED9054A-4410-41B7-AAD0-1127C198EEDD}" destId="{4953BBDF-71C8-4845-B2D0-C16A06FFEC43}" srcOrd="1" destOrd="0" parTransId="{538A4EFE-F514-45F1-A379-F2B85CFC320E}" sibTransId="{434B9B6A-3867-4941-A11C-5AEB26930961}"/>
    <dgm:cxn modelId="{057A4FBC-18C5-4475-AA6D-556D455F8565}" type="presOf" srcId="{FED9054A-4410-41B7-AAD0-1127C198EEDD}" destId="{E06D00E8-4A91-4294-99A0-8F39204BAC34}" srcOrd="0" destOrd="0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CFF412C5-EA9A-42BA-BC72-6315567C0624}" srcId="{F5A2DEF6-D40E-409F-9E22-0F749F4D4A4C}" destId="{D76D8E62-6344-4AF1-8D11-6B1F2FC0DFAC}" srcOrd="2" destOrd="0" parTransId="{411F7B34-B79A-46F2-B7B9-CD219A6A5A74}" sibTransId="{AF91CEB3-C2BF-4A24-902D-AE872FD67F63}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EB321ECC-6EB5-43E5-9BA9-5C986772DDFE}" srcId="{CA9799EE-A016-4380-90C3-3CB38C7D5006}" destId="{98E57144-1360-42CC-B940-FADE744E3491}" srcOrd="2" destOrd="0" parTransId="{120302BC-3352-4DC6-A327-A79B56A7D834}" sibTransId="{1FBD5061-0764-4001-A43A-E472CBC6DDB2}"/>
    <dgm:cxn modelId="{2002B5D1-1457-4975-9257-FD178482C2B3}" type="presOf" srcId="{EB047642-E798-4809-BC92-44A9CFF7C858}" destId="{4A397B69-66A3-4BFF-99D5-06C96C2E239E}" srcOrd="0" destOrd="1" presId="urn:microsoft.com/office/officeart/2005/8/layout/process3"/>
    <dgm:cxn modelId="{C02EC4D2-1567-44F5-8AAD-3FD847BD61BD}" type="presOf" srcId="{8CDDD0A2-474A-4D3B-B6D4-6349DDDBF249}" destId="{0551BE72-2F65-4908-BF86-74E3D9A2DF41}" srcOrd="0" destOrd="0" presId="urn:microsoft.com/office/officeart/2005/8/layout/process3"/>
    <dgm:cxn modelId="{829C2BD7-94BC-458D-B8F0-9B967FAE0465}" srcId="{CA9799EE-A016-4380-90C3-3CB38C7D5006}" destId="{26F5A281-5A70-4941-ACB5-9E877E2EEBAB}" srcOrd="1" destOrd="0" parTransId="{73D4868D-9485-4FC1-92A8-467173FD6C66}" sibTransId="{A0916E69-4170-43C9-8FBA-EB028CC13638}"/>
    <dgm:cxn modelId="{B31ED6DB-AEF4-4E6C-A68B-895D381C4B33}" type="presOf" srcId="{15F46201-F64C-434C-8EA4-E72F267A8F37}" destId="{6D8B12C3-064F-4C93-8C5F-1911C63C1156}" srcOrd="1" destOrd="0" presId="urn:microsoft.com/office/officeart/2005/8/layout/process3"/>
    <dgm:cxn modelId="{0A198AEB-FA98-4B65-9F7B-DA4C3E9CD997}" type="presOf" srcId="{8D2BC765-B3F1-4BEA-86F4-BABC036F0FAE}" destId="{02E81064-7439-4F11-A9C2-050103BD5B48}" srcOrd="1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68DD70FE-A25B-4750-A5D6-FAF2FF555587}" type="presOf" srcId="{5EDFA72D-1FC2-47D7-B923-597C21CE430C}" destId="{2761BB01-B356-46B8-B1AD-122B99BC888A}" srcOrd="0" destOrd="0" presId="urn:microsoft.com/office/officeart/2005/8/layout/process3"/>
    <dgm:cxn modelId="{DD80A0DE-044E-459C-915B-577A7F18CA9A}" type="presParOf" srcId="{DC532996-9119-4B04-9B0E-399A4960CDC9}" destId="{B87932FC-82FA-411A-8015-8692B9813420}" srcOrd="0" destOrd="0" presId="urn:microsoft.com/office/officeart/2005/8/layout/process3"/>
    <dgm:cxn modelId="{BBF1EB1A-23C3-447F-A284-BA59099C7E8B}" type="presParOf" srcId="{B87932FC-82FA-411A-8015-8692B9813420}" destId="{DA3F3EFD-D882-4617-9B70-BD5A3E648303}" srcOrd="0" destOrd="0" presId="urn:microsoft.com/office/officeart/2005/8/layout/process3"/>
    <dgm:cxn modelId="{775E1337-12E8-4DF6-A332-E2133AAD0D50}" type="presParOf" srcId="{B87932FC-82FA-411A-8015-8692B9813420}" destId="{96895576-6074-476D-A5FA-529F29AD3F47}" srcOrd="1" destOrd="0" presId="urn:microsoft.com/office/officeart/2005/8/layout/process3"/>
    <dgm:cxn modelId="{A1519E90-BA88-4725-89E3-D12ED12425F9}" type="presParOf" srcId="{B87932FC-82FA-411A-8015-8692B9813420}" destId="{634372BE-EF46-48E3-8BEB-C42C974C11E8}" srcOrd="2" destOrd="0" presId="urn:microsoft.com/office/officeart/2005/8/layout/process3"/>
    <dgm:cxn modelId="{CCB831E8-7D8B-49A0-B848-E13F3F0C35B4}" type="presParOf" srcId="{DC532996-9119-4B04-9B0E-399A4960CDC9}" destId="{42027194-FFD8-4AA8-8F06-92555BB188DE}" srcOrd="1" destOrd="0" presId="urn:microsoft.com/office/officeart/2005/8/layout/process3"/>
    <dgm:cxn modelId="{6296B76C-CDA1-46B2-ADC7-70A0240C069E}" type="presParOf" srcId="{42027194-FFD8-4AA8-8F06-92555BB188DE}" destId="{CF82E886-5C78-4299-9AD9-5DF3DBE92152}" srcOrd="0" destOrd="0" presId="urn:microsoft.com/office/officeart/2005/8/layout/process3"/>
    <dgm:cxn modelId="{4E619EBE-572E-4CDB-9C40-AAB25D1734BA}" type="presParOf" srcId="{DC532996-9119-4B04-9B0E-399A4960CDC9}" destId="{BEDD6BDB-C56C-4CEF-8D61-8EC548CFE1BB}" srcOrd="2" destOrd="0" presId="urn:microsoft.com/office/officeart/2005/8/layout/process3"/>
    <dgm:cxn modelId="{7A650662-F1ED-44FF-8D57-25A11C2DC03C}" type="presParOf" srcId="{BEDD6BDB-C56C-4CEF-8D61-8EC548CFE1BB}" destId="{E06D00E8-4A91-4294-99A0-8F39204BAC34}" srcOrd="0" destOrd="0" presId="urn:microsoft.com/office/officeart/2005/8/layout/process3"/>
    <dgm:cxn modelId="{2CCAE493-0870-48DB-8AFF-C3E18A407429}" type="presParOf" srcId="{BEDD6BDB-C56C-4CEF-8D61-8EC548CFE1BB}" destId="{C95241FA-FEF0-428F-9DE8-46C1325DBE66}" srcOrd="1" destOrd="0" presId="urn:microsoft.com/office/officeart/2005/8/layout/process3"/>
    <dgm:cxn modelId="{3E67FEA4-CCE3-4266-8E9C-C6337813D4DD}" type="presParOf" srcId="{BEDD6BDB-C56C-4CEF-8D61-8EC548CFE1BB}" destId="{2761BB01-B356-46B8-B1AD-122B99BC888A}" srcOrd="2" destOrd="0" presId="urn:microsoft.com/office/officeart/2005/8/layout/process3"/>
    <dgm:cxn modelId="{1A19D41A-3AEA-4BB3-8A57-0D88A97D39F3}" type="presParOf" srcId="{DC532996-9119-4B04-9B0E-399A4960CDC9}" destId="{0551BE72-2F65-4908-BF86-74E3D9A2DF41}" srcOrd="3" destOrd="0" presId="urn:microsoft.com/office/officeart/2005/8/layout/process3"/>
    <dgm:cxn modelId="{5E36A881-33E9-4D6A-9957-F9A912E4514E}" type="presParOf" srcId="{0551BE72-2F65-4908-BF86-74E3D9A2DF41}" destId="{DDB65B31-910C-446F-8AC1-497128249796}" srcOrd="0" destOrd="0" presId="urn:microsoft.com/office/officeart/2005/8/layout/process3"/>
    <dgm:cxn modelId="{122D86EC-E888-455B-8B71-8C1D10E221D2}" type="presParOf" srcId="{DC532996-9119-4B04-9B0E-399A4960CDC9}" destId="{1C109C91-7367-4FF8-B7EB-23585BABC1E7}" srcOrd="4" destOrd="0" presId="urn:microsoft.com/office/officeart/2005/8/layout/process3"/>
    <dgm:cxn modelId="{3F1CA41D-5AC2-401E-98C6-9B059413BB32}" type="presParOf" srcId="{1C109C91-7367-4FF8-B7EB-23585BABC1E7}" destId="{7B73D323-395A-43E7-B48A-8D4E8F51B853}" srcOrd="0" destOrd="0" presId="urn:microsoft.com/office/officeart/2005/8/layout/process3"/>
    <dgm:cxn modelId="{D117FCDD-7415-4A43-A149-9F429CB73926}" type="presParOf" srcId="{1C109C91-7367-4FF8-B7EB-23585BABC1E7}" destId="{2D9278B0-CE6B-4DF6-AB76-DB20538DB9B2}" srcOrd="1" destOrd="0" presId="urn:microsoft.com/office/officeart/2005/8/layout/process3"/>
    <dgm:cxn modelId="{E4A4E0F7-7BFF-4703-8928-25A1ADEB4A4D}" type="presParOf" srcId="{1C109C91-7367-4FF8-B7EB-23585BABC1E7}" destId="{4A397B69-66A3-4BFF-99D5-06C96C2E239E}" srcOrd="2" destOrd="0" presId="urn:microsoft.com/office/officeart/2005/8/layout/process3"/>
    <dgm:cxn modelId="{59CF37D4-EFE6-4344-806F-4F92A545F614}" type="presParOf" srcId="{DC532996-9119-4B04-9B0E-399A4960CDC9}" destId="{EE936C35-03DE-4E0E-A783-7D6FE8DAB530}" srcOrd="5" destOrd="0" presId="urn:microsoft.com/office/officeart/2005/8/layout/process3"/>
    <dgm:cxn modelId="{5602DD71-6993-4190-9DC3-A633B1B66842}" type="presParOf" srcId="{EE936C35-03DE-4E0E-A783-7D6FE8DAB530}" destId="{02E81064-7439-4F11-A9C2-050103BD5B48}" srcOrd="0" destOrd="0" presId="urn:microsoft.com/office/officeart/2005/8/layout/process3"/>
    <dgm:cxn modelId="{962C33A2-7191-4E82-A672-27A0A243155A}" type="presParOf" srcId="{DC532996-9119-4B04-9B0E-399A4960CDC9}" destId="{61F23470-841A-4BD9-B3CB-63258FA5A8AB}" srcOrd="6" destOrd="0" presId="urn:microsoft.com/office/officeart/2005/8/layout/process3"/>
    <dgm:cxn modelId="{574F110B-2E94-441F-8690-EEDF55D18264}" type="presParOf" srcId="{61F23470-841A-4BD9-B3CB-63258FA5A8AB}" destId="{FD471FF8-7FA6-4230-A048-148A47E65196}" srcOrd="0" destOrd="0" presId="urn:microsoft.com/office/officeart/2005/8/layout/process3"/>
    <dgm:cxn modelId="{170E9D31-819A-494C-A228-D4D33683668A}" type="presParOf" srcId="{61F23470-841A-4BD9-B3CB-63258FA5A8AB}" destId="{576B7D44-DBC3-48CE-9DE8-1944D9444383}" srcOrd="1" destOrd="0" presId="urn:microsoft.com/office/officeart/2005/8/layout/process3"/>
    <dgm:cxn modelId="{56704541-39E0-4303-9968-7D5D6F7F5285}" type="presParOf" srcId="{61F23470-841A-4BD9-B3CB-63258FA5A8AB}" destId="{A25E4217-9273-4696-B6D5-4CDBD8640BE0}" srcOrd="2" destOrd="0" presId="urn:microsoft.com/office/officeart/2005/8/layout/process3"/>
    <dgm:cxn modelId="{7389EFB7-026B-4DCD-A5F2-311DE45B0D77}" type="presParOf" srcId="{DC532996-9119-4B04-9B0E-399A4960CDC9}" destId="{FA773392-37AE-406E-8011-067F575F013B}" srcOrd="7" destOrd="0" presId="urn:microsoft.com/office/officeart/2005/8/layout/process3"/>
    <dgm:cxn modelId="{C9827703-FA9A-4599-8C68-CCA08878218E}" type="presParOf" srcId="{FA773392-37AE-406E-8011-067F575F013B}" destId="{6D8B12C3-064F-4C93-8C5F-1911C63C1156}" srcOrd="0" destOrd="0" presId="urn:microsoft.com/office/officeart/2005/8/layout/process3"/>
    <dgm:cxn modelId="{B53AF6F0-5AEE-4FF0-BC4C-6F766AF9E1B5}" type="presParOf" srcId="{DC532996-9119-4B04-9B0E-399A4960CDC9}" destId="{0C4F726B-5334-424B-AE0C-DA18AB8F6EC0}" srcOrd="8" destOrd="0" presId="urn:microsoft.com/office/officeart/2005/8/layout/process3"/>
    <dgm:cxn modelId="{FC03B5D8-A540-46C4-8649-10BC38011E96}" type="presParOf" srcId="{0C4F726B-5334-424B-AE0C-DA18AB8F6EC0}" destId="{A0884333-88DB-4578-9B91-243B172BBB59}" srcOrd="0" destOrd="0" presId="urn:microsoft.com/office/officeart/2005/8/layout/process3"/>
    <dgm:cxn modelId="{86B6A57C-85BE-4189-B412-97D50E6689D6}" type="presParOf" srcId="{0C4F726B-5334-424B-AE0C-DA18AB8F6EC0}" destId="{441FC4AD-B1BE-4CFA-9E88-54B96220226D}" srcOrd="1" destOrd="0" presId="urn:microsoft.com/office/officeart/2005/8/layout/process3"/>
    <dgm:cxn modelId="{48ACB1AB-4DA4-4F3F-8C09-2DA98312BE33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Scoping</a:t>
          </a:r>
        </a:p>
        <a:p>
          <a:r>
            <a:rPr lang="en-US" sz="800" b="1" dirty="0"/>
            <a:t>(1 week)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PDU Network</a:t>
          </a:r>
        </a:p>
        <a:p>
          <a:r>
            <a:rPr lang="en-US" sz="800" b="1" dirty="0"/>
            <a:t>(2-N weeks)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Network Subnets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SNMP Polling</a:t>
          </a:r>
        </a:p>
        <a:p>
          <a:r>
            <a:rPr lang="en-US" sz="800" b="1" dirty="0"/>
            <a:t>(1 week)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NLyte Polling Services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A27065BD-6999-4287-A641-E3E779AB1717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9833DDB7-91E2-4A71-9EF2-8C52DC4E1822}" type="parTrans" cxnId="{EDDB023C-A22C-4328-8ABA-2DA121505500}">
      <dgm:prSet/>
      <dgm:spPr/>
      <dgm:t>
        <a:bodyPr/>
        <a:lstStyle/>
        <a:p>
          <a:endParaRPr lang="en-US"/>
        </a:p>
      </dgm:t>
    </dgm:pt>
    <dgm:pt modelId="{23F91D03-0AC3-496B-A95B-287A965DBF57}" type="sibTrans" cxnId="{EDDB023C-A22C-4328-8ABA-2DA121505500}">
      <dgm:prSet/>
      <dgm:spPr/>
      <dgm:t>
        <a:bodyPr/>
        <a:lstStyle/>
        <a:p>
          <a:endParaRPr lang="en-US"/>
        </a:p>
      </dgm:t>
    </dgm:pt>
    <dgm:pt modelId="{B8EA1890-9A48-49A5-BF0E-2C8CEF8E1ABC}">
      <dgm:prSet phldrT="[Text]"/>
      <dgm:spPr/>
      <dgm:t>
        <a:bodyPr/>
        <a:lstStyle/>
        <a:p>
          <a:r>
            <a:rPr lang="en-US" dirty="0"/>
            <a:t>Data-Sources</a:t>
          </a:r>
        </a:p>
      </dgm:t>
    </dgm:pt>
    <dgm:pt modelId="{C2B7388C-D706-452D-8399-ECFBA26713B5}" type="parTrans" cxnId="{6F389C55-FA37-4B58-B549-AA71684A085E}">
      <dgm:prSet/>
      <dgm:spPr/>
      <dgm:t>
        <a:bodyPr/>
        <a:lstStyle/>
        <a:p>
          <a:endParaRPr lang="en-US"/>
        </a:p>
      </dgm:t>
    </dgm:pt>
    <dgm:pt modelId="{0F3EE864-C749-418C-8628-74961B96178F}" type="sibTrans" cxnId="{6F389C55-FA37-4B58-B549-AA71684A085E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000" b="1" dirty="0"/>
            <a:t> </a:t>
          </a:r>
          <a:r>
            <a:rPr lang="en-US" sz="1100" b="1" dirty="0"/>
            <a:t>Operations (continuous)</a:t>
          </a:r>
          <a:endParaRPr lang="en-US" sz="1000" b="1" dirty="0"/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Inventory</a:t>
          </a:r>
        </a:p>
        <a:p>
          <a:r>
            <a:rPr lang="en-US" sz="800" b="1" dirty="0"/>
            <a:t>(2-N weeks)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PDU Models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Testing and Diagnostics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2325E088-48CE-4F55-92A1-414DCCB4C463}">
      <dgm:prSet phldrT="[Text]"/>
      <dgm:spPr/>
      <dgm:t>
        <a:bodyPr/>
        <a:lstStyle/>
        <a:p>
          <a:r>
            <a:rPr lang="en-US" dirty="0"/>
            <a:t>Cabinet/PDU Assignment</a:t>
          </a:r>
        </a:p>
      </dgm:t>
    </dgm:pt>
    <dgm:pt modelId="{6F4F8928-89D6-4973-B54C-B7FA558D93CF}" type="parTrans" cxnId="{6602D502-2E90-4D5D-B946-463B47D00C34}">
      <dgm:prSet/>
      <dgm:spPr/>
      <dgm:t>
        <a:bodyPr/>
        <a:lstStyle/>
        <a:p>
          <a:endParaRPr lang="en-US"/>
        </a:p>
      </dgm:t>
    </dgm:pt>
    <dgm:pt modelId="{063F2FA2-AD6D-43C8-9D26-07E4426C4AAB}" type="sibTrans" cxnId="{6602D502-2E90-4D5D-B946-463B47D00C34}">
      <dgm:prSet/>
      <dgm:spPr/>
      <dgm:t>
        <a:bodyPr/>
        <a:lstStyle/>
        <a:p>
          <a:endParaRPr lang="en-US"/>
        </a:p>
      </dgm:t>
    </dgm:pt>
    <dgm:pt modelId="{E1F875A2-624E-494C-81EF-D70662FB489B}">
      <dgm:prSet phldrT="[Text]"/>
      <dgm:spPr/>
      <dgm:t>
        <a:bodyPr/>
        <a:lstStyle/>
        <a:p>
          <a:r>
            <a:rPr lang="en-US" dirty="0"/>
            <a:t>Data Import</a:t>
          </a:r>
        </a:p>
      </dgm:t>
    </dgm:pt>
    <dgm:pt modelId="{DD573326-AD9C-4443-94EB-386D3CD25ADC}" type="parTrans" cxnId="{307DB081-AAFA-4469-9C0A-E971390708FE}">
      <dgm:prSet/>
      <dgm:spPr/>
      <dgm:t>
        <a:bodyPr/>
        <a:lstStyle/>
        <a:p>
          <a:endParaRPr lang="en-US"/>
        </a:p>
      </dgm:t>
    </dgm:pt>
    <dgm:pt modelId="{E54C40A9-9CD4-4B42-BDA3-8CC0815DB89E}" type="sibTrans" cxnId="{307DB081-AAFA-4469-9C0A-E971390708FE}">
      <dgm:prSet/>
      <dgm:spPr/>
      <dgm:t>
        <a:bodyPr/>
        <a:lstStyle/>
        <a:p>
          <a:endParaRPr lang="en-US"/>
        </a:p>
      </dgm:t>
    </dgm:pt>
    <dgm:pt modelId="{E3C48A51-81AE-4E1F-AEE5-718152CEBCEB}">
      <dgm:prSet phldrT="[Text]"/>
      <dgm:spPr/>
      <dgm:t>
        <a:bodyPr/>
        <a:lstStyle/>
        <a:p>
          <a:r>
            <a:rPr lang="en-US" dirty="0"/>
            <a:t>PDU Configure</a:t>
          </a:r>
        </a:p>
      </dgm:t>
    </dgm:pt>
    <dgm:pt modelId="{410C926C-0952-4BCE-A551-6755046427B7}" type="parTrans" cxnId="{F5F6E90E-91C5-4BE6-8849-69CA85B35D06}">
      <dgm:prSet/>
      <dgm:spPr/>
      <dgm:t>
        <a:bodyPr/>
        <a:lstStyle/>
        <a:p>
          <a:endParaRPr lang="en-US"/>
        </a:p>
      </dgm:t>
    </dgm:pt>
    <dgm:pt modelId="{2920BFFA-B86C-4F33-8BBB-1A439807F557}" type="sibTrans" cxnId="{F5F6E90E-91C5-4BE6-8849-69CA85B35D06}">
      <dgm:prSet/>
      <dgm:spPr/>
      <dgm:t>
        <a:bodyPr/>
        <a:lstStyle/>
        <a:p>
          <a:endParaRPr lang="en-US"/>
        </a:p>
      </dgm:t>
    </dgm:pt>
    <dgm:pt modelId="{CAD6DF1A-AA05-4291-B549-0E5B69C1DF1E}">
      <dgm:prSet phldrT="[Text]"/>
      <dgm:spPr/>
      <dgm:t>
        <a:bodyPr/>
        <a:lstStyle/>
        <a:p>
          <a:r>
            <a:rPr lang="en-US" dirty="0"/>
            <a:t>DNS IP Ranges</a:t>
          </a:r>
        </a:p>
      </dgm:t>
    </dgm:pt>
    <dgm:pt modelId="{0FDA552B-BA4C-4635-832A-036AF27DEDFC}" type="parTrans" cxnId="{099B1160-6B1F-45A3-9C37-904227B43C16}">
      <dgm:prSet/>
      <dgm:spPr/>
      <dgm:t>
        <a:bodyPr/>
        <a:lstStyle/>
        <a:p>
          <a:endParaRPr lang="en-US"/>
        </a:p>
      </dgm:t>
    </dgm:pt>
    <dgm:pt modelId="{FA309844-B7AF-444B-8C3F-EE6095F3317F}" type="sibTrans" cxnId="{099B1160-6B1F-45A3-9C37-904227B43C16}">
      <dgm:prSet/>
      <dgm:spPr/>
      <dgm:t>
        <a:bodyPr/>
        <a:lstStyle/>
        <a:p>
          <a:endParaRPr lang="en-US"/>
        </a:p>
      </dgm:t>
    </dgm:pt>
    <dgm:pt modelId="{6BE1A6AF-4E6E-4B94-80AC-EAAB4E812187}">
      <dgm:prSet phldrT="[Text]"/>
      <dgm:spPr/>
      <dgm:t>
        <a:bodyPr/>
        <a:lstStyle/>
        <a:p>
          <a:r>
            <a:rPr lang="en-US" dirty="0"/>
            <a:t>Routing</a:t>
          </a:r>
        </a:p>
      </dgm:t>
    </dgm:pt>
    <dgm:pt modelId="{3120A214-DA1A-4D42-830B-0A7FE8BC3865}" type="parTrans" cxnId="{E99C8429-240B-4608-BB7E-D099058BFBE4}">
      <dgm:prSet/>
      <dgm:spPr/>
      <dgm:t>
        <a:bodyPr/>
        <a:lstStyle/>
        <a:p>
          <a:endParaRPr lang="en-US"/>
        </a:p>
      </dgm:t>
    </dgm:pt>
    <dgm:pt modelId="{FAF88324-CCAE-4C8E-BC93-FDC9A1FDDD16}" type="sibTrans" cxnId="{E99C8429-240B-4608-BB7E-D099058BFBE4}">
      <dgm:prSet/>
      <dgm:spPr/>
      <dgm:t>
        <a:bodyPr/>
        <a:lstStyle/>
        <a:p>
          <a:endParaRPr lang="en-US"/>
        </a:p>
      </dgm:t>
    </dgm:pt>
    <dgm:pt modelId="{4C89B67C-DA27-4E42-A64A-44BC3CF9A046}">
      <dgm:prSet phldrT="[Text]"/>
      <dgm:spPr/>
      <dgm:t>
        <a:bodyPr/>
        <a:lstStyle/>
        <a:p>
          <a:r>
            <a:rPr lang="en-US" dirty="0"/>
            <a:t>Management Software Integration</a:t>
          </a:r>
        </a:p>
      </dgm:t>
    </dgm:pt>
    <dgm:pt modelId="{47BAB8A2-DCE9-44A2-AD29-EC476FDF222F}" type="parTrans" cxnId="{9AAAA667-DBE5-485B-9A61-F5DC91C58976}">
      <dgm:prSet/>
      <dgm:spPr/>
      <dgm:t>
        <a:bodyPr/>
        <a:lstStyle/>
        <a:p>
          <a:endParaRPr lang="en-US"/>
        </a:p>
      </dgm:t>
    </dgm:pt>
    <dgm:pt modelId="{53B50E2E-8326-4B89-BBD5-98099EBECAF5}" type="sibTrans" cxnId="{9AAAA667-DBE5-485B-9A61-F5DC91C58976}">
      <dgm:prSet/>
      <dgm:spPr/>
      <dgm:t>
        <a:bodyPr/>
        <a:lstStyle/>
        <a:p>
          <a:endParaRPr lang="en-US"/>
        </a:p>
      </dgm:t>
    </dgm:pt>
    <dgm:pt modelId="{059B4425-3F03-492F-B002-719036197D34}">
      <dgm:prSet phldrT="[Text]"/>
      <dgm:spPr/>
      <dgm:t>
        <a:bodyPr/>
        <a:lstStyle/>
        <a:p>
          <a:r>
            <a:rPr lang="en-US" dirty="0"/>
            <a:t>Operations Center </a:t>
          </a:r>
        </a:p>
      </dgm:t>
    </dgm:pt>
    <dgm:pt modelId="{A3DE2934-7AEC-4C14-9375-2F36ACBF54CA}" type="parTrans" cxnId="{E956E5BD-8ABA-4B22-9781-0DD08A00B543}">
      <dgm:prSet/>
      <dgm:spPr/>
      <dgm:t>
        <a:bodyPr/>
        <a:lstStyle/>
        <a:p>
          <a:endParaRPr lang="en-US"/>
        </a:p>
      </dgm:t>
    </dgm:pt>
    <dgm:pt modelId="{BBD86AB4-4AE6-4D8A-BC9B-C167C28339CC}" type="sibTrans" cxnId="{E956E5BD-8ABA-4B22-9781-0DD08A00B543}">
      <dgm:prSet/>
      <dgm:spPr/>
      <dgm:t>
        <a:bodyPr/>
        <a:lstStyle/>
        <a:p>
          <a:endParaRPr lang="en-US"/>
        </a:p>
      </dgm:t>
    </dgm:pt>
    <dgm:pt modelId="{5F2CC813-B1B1-4AAA-ACFF-D9312C46FB9B}">
      <dgm:prSet phldrT="[Text]"/>
      <dgm:spPr/>
      <dgm:t>
        <a:bodyPr/>
        <a:lstStyle/>
        <a:p>
          <a:r>
            <a:rPr lang="en-US" dirty="0"/>
            <a:t>Reports</a:t>
          </a:r>
        </a:p>
      </dgm:t>
    </dgm:pt>
    <dgm:pt modelId="{0785F5CC-989B-43D3-AA8C-B0336C60C9CB}" type="parTrans" cxnId="{DCC34BB4-97C0-4D01-A839-A6C58456B761}">
      <dgm:prSet/>
      <dgm:spPr/>
      <dgm:t>
        <a:bodyPr/>
        <a:lstStyle/>
        <a:p>
          <a:endParaRPr lang="en-US"/>
        </a:p>
      </dgm:t>
    </dgm:pt>
    <dgm:pt modelId="{29EB9279-74F0-48DB-9484-8ADFCDC6736F}" type="sibTrans" cxnId="{DCC34BB4-97C0-4D01-A839-A6C58456B761}">
      <dgm:prSet/>
      <dgm:spPr/>
      <dgm:t>
        <a:bodyPr/>
        <a:lstStyle/>
        <a:p>
          <a:endParaRPr lang="en-US"/>
        </a:p>
      </dgm:t>
    </dgm:pt>
    <dgm:pt modelId="{B3F63283-F869-4BBD-8E33-47DB856AE000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141BC42D-FA23-4082-82F7-8BF512F35799}" type="parTrans" cxnId="{28F292D5-C2F0-4B6F-B9B7-C35DC69EC0CF}">
      <dgm:prSet/>
      <dgm:spPr/>
      <dgm:t>
        <a:bodyPr/>
        <a:lstStyle/>
        <a:p>
          <a:endParaRPr lang="en-US"/>
        </a:p>
      </dgm:t>
    </dgm:pt>
    <dgm:pt modelId="{AD5BE5A8-7BA8-44DE-891C-A8802D1EAA1C}" type="sibTrans" cxnId="{28F292D5-C2F0-4B6F-B9B7-C35DC69EC0CF}">
      <dgm:prSet/>
      <dgm:spPr/>
      <dgm:t>
        <a:bodyPr/>
        <a:lstStyle/>
        <a:p>
          <a:endParaRPr lang="en-US"/>
        </a:p>
      </dgm:t>
    </dgm:pt>
    <dgm:pt modelId="{72A51FEF-2154-4F08-BF12-5474FE7128D2}">
      <dgm:prSet phldrT="[Text]"/>
      <dgm:spPr/>
      <dgm:t>
        <a:bodyPr/>
        <a:lstStyle/>
        <a:p>
          <a:r>
            <a:rPr lang="en-US" dirty="0"/>
            <a:t>Constraint Detection</a:t>
          </a:r>
        </a:p>
      </dgm:t>
    </dgm:pt>
    <dgm:pt modelId="{CF419FD7-E667-4C84-AFD7-09B495CCEC2E}" type="parTrans" cxnId="{D3E2E45B-9543-40EA-82B2-7C985F940DDF}">
      <dgm:prSet/>
      <dgm:spPr/>
      <dgm:t>
        <a:bodyPr/>
        <a:lstStyle/>
        <a:p>
          <a:endParaRPr lang="en-US"/>
        </a:p>
      </dgm:t>
    </dgm:pt>
    <dgm:pt modelId="{89540992-53AF-470D-9307-52D3EDFBD75C}" type="sibTrans" cxnId="{D3E2E45B-9543-40EA-82B2-7C985F940DDF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14B2B400-54E7-47BE-8555-580AED06C4DE}" type="presOf" srcId="{6BE1A6AF-4E6E-4B94-80AC-EAAB4E812187}" destId="{4A397B69-66A3-4BFF-99D5-06C96C2E239E}" srcOrd="0" destOrd="2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6602D502-2E90-4D5D-B946-463B47D00C34}" srcId="{FED9054A-4410-41B7-AAD0-1127C198EEDD}" destId="{2325E088-48CE-4F55-92A1-414DCCB4C463}" srcOrd="1" destOrd="0" parTransId="{6F4F8928-89D6-4973-B54C-B7FA558D93CF}" sibTransId="{063F2FA2-AD6D-43C8-9D26-07E4426C4AAB}"/>
    <dgm:cxn modelId="{F5F6E90E-91C5-4BE6-8849-69CA85B35D06}" srcId="{FED9054A-4410-41B7-AAD0-1127C198EEDD}" destId="{E3C48A51-81AE-4E1F-AEE5-718152CEBCEB}" srcOrd="2" destOrd="0" parTransId="{410C926C-0952-4BCE-A551-6755046427B7}" sibTransId="{2920BFFA-B86C-4F33-8BBB-1A439807F557}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2BA94F16-5B84-4106-A426-CC454FF636F4}" type="presOf" srcId="{CA9799EE-A016-4380-90C3-3CB38C7D5006}" destId="{576B7D44-DBC3-48CE-9DE8-1944D9444383}" srcOrd="1" destOrd="0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E99C8429-240B-4608-BB7E-D099058BFBE4}" srcId="{A800852B-C20C-4FF3-B7B7-8891B16BC128}" destId="{6BE1A6AF-4E6E-4B94-80AC-EAAB4E812187}" srcOrd="2" destOrd="0" parTransId="{3120A214-DA1A-4D42-830B-0A7FE8BC3865}" sibTransId="{FAF88324-CCAE-4C8E-BC93-FDC9A1FDDD16}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EDDB023C-A22C-4328-8ABA-2DA121505500}" srcId="{48E034AD-1CC3-4B03-A7D0-7985E2268D71}" destId="{A27065BD-6999-4287-A641-E3E779AB1717}" srcOrd="1" destOrd="0" parTransId="{9833DDB7-91E2-4A71-9EF2-8C52DC4E1822}" sibTransId="{23F91D03-0AC3-496B-A95B-287A965DBF57}"/>
    <dgm:cxn modelId="{CA9D905B-6D12-49CF-B3D9-4C67A1D6E5C6}" type="presOf" srcId="{B8EA1890-9A48-49A5-BF0E-2C8CEF8E1ABC}" destId="{634372BE-EF46-48E3-8BEB-C42C974C11E8}" srcOrd="0" destOrd="2" presId="urn:microsoft.com/office/officeart/2005/8/layout/process3"/>
    <dgm:cxn modelId="{89B6C45B-93BF-4BBA-A660-3B595E76B091}" type="presOf" srcId="{E1F875A2-624E-494C-81EF-D70662FB489B}" destId="{2761BB01-B356-46B8-B1AD-122B99BC888A}" srcOrd="0" destOrd="3" presId="urn:microsoft.com/office/officeart/2005/8/layout/process3"/>
    <dgm:cxn modelId="{D3E2E45B-9543-40EA-82B2-7C985F940DDF}" srcId="{F5A2DEF6-D40E-409F-9E22-0F749F4D4A4C}" destId="{72A51FEF-2154-4F08-BF12-5474FE7128D2}" srcOrd="4" destOrd="0" parTransId="{CF419FD7-E667-4C84-AFD7-09B495CCEC2E}" sibTransId="{89540992-53AF-470D-9307-52D3EDFBD75C}"/>
    <dgm:cxn modelId="{EC4B395F-F111-4549-9DBF-7F98CEBEBFBF}" type="presOf" srcId="{CA9799EE-A016-4380-90C3-3CB38C7D5006}" destId="{FD471FF8-7FA6-4230-A048-148A47E65196}" srcOrd="0" destOrd="0" presId="urn:microsoft.com/office/officeart/2005/8/layout/process3"/>
    <dgm:cxn modelId="{099B1160-6B1F-45A3-9C37-904227B43C16}" srcId="{A800852B-C20C-4FF3-B7B7-8891B16BC128}" destId="{CAD6DF1A-AA05-4291-B549-0E5B69C1DF1E}" srcOrd="1" destOrd="0" parTransId="{0FDA552B-BA4C-4635-832A-036AF27DEDFC}" sibTransId="{FA309844-B7AF-444B-8C3F-EE6095F3317F}"/>
    <dgm:cxn modelId="{E9F6C461-1A41-425E-A84A-B3E315046332}" type="presOf" srcId="{F5A2DEF6-D40E-409F-9E22-0F749F4D4A4C}" destId="{441FC4AD-B1BE-4CFA-9E88-54B96220226D}" srcOrd="1" destOrd="0" presId="urn:microsoft.com/office/officeart/2005/8/layout/process3"/>
    <dgm:cxn modelId="{88E69D62-6DBA-4848-823A-19C36382C5EA}" type="presOf" srcId="{2325E088-48CE-4F55-92A1-414DCCB4C463}" destId="{2761BB01-B356-46B8-B1AD-122B99BC888A}" srcOrd="0" destOrd="1" presId="urn:microsoft.com/office/officeart/2005/8/layout/process3"/>
    <dgm:cxn modelId="{D17F3445-6787-47F5-8522-DDA905A2FB1F}" type="presOf" srcId="{E3C48A51-81AE-4E1F-AEE5-718152CEBCEB}" destId="{2761BB01-B356-46B8-B1AD-122B99BC888A}" srcOrd="0" destOrd="2" presId="urn:microsoft.com/office/officeart/2005/8/layout/process3"/>
    <dgm:cxn modelId="{9AAAA667-DBE5-485B-9A61-F5DC91C58976}" srcId="{CA9799EE-A016-4380-90C3-3CB38C7D5006}" destId="{4C89B67C-DA27-4E42-A64A-44BC3CF9A046}" srcOrd="1" destOrd="0" parTransId="{47BAB8A2-DCE9-44A2-AD29-EC476FDF222F}" sibTransId="{53B50E2E-8326-4B89-BBD5-98099EBECAF5}"/>
    <dgm:cxn modelId="{CB331A68-9806-44E7-B701-021E42F9186A}" type="presOf" srcId="{CAD6DF1A-AA05-4291-B549-0E5B69C1DF1E}" destId="{4A397B69-66A3-4BFF-99D5-06C96C2E239E}" srcOrd="0" destOrd="1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35825F6C-1E08-4B0F-8709-6E1175EAB649}" type="presOf" srcId="{9F7FB04B-2442-4594-87B7-FF71535A9FD3}" destId="{634372BE-EF46-48E3-8BEB-C42C974C11E8}" srcOrd="0" destOrd="0" presId="urn:microsoft.com/office/officeart/2005/8/layout/process3"/>
    <dgm:cxn modelId="{AF99D84D-51A6-46C4-9C13-3792E7E07D7C}" type="presOf" srcId="{15F46201-F64C-434C-8EA4-E72F267A8F37}" destId="{6D8B12C3-064F-4C93-8C5F-1911C63C1156}" srcOrd="1" destOrd="0" presId="urn:microsoft.com/office/officeart/2005/8/layout/process3"/>
    <dgm:cxn modelId="{10AB1270-E228-416B-97FD-CB4C65E59BA4}" type="presOf" srcId="{F5A2DEF6-D40E-409F-9E22-0F749F4D4A4C}" destId="{A0884333-88DB-4578-9B91-243B172BBB59}" srcOrd="0" destOrd="0" presId="urn:microsoft.com/office/officeart/2005/8/layout/process3"/>
    <dgm:cxn modelId="{9097D251-41B3-4DA0-8FBE-358DEEBE2640}" type="presOf" srcId="{B3F63283-F869-4BBD-8E33-47DB856AE000}" destId="{3A7D09A3-BAF9-4CD2-A602-B895567FF9D4}" srcOrd="0" destOrd="3" presId="urn:microsoft.com/office/officeart/2005/8/layout/process3"/>
    <dgm:cxn modelId="{6F389C55-FA37-4B58-B549-AA71684A085E}" srcId="{48E034AD-1CC3-4B03-A7D0-7985E2268D71}" destId="{B8EA1890-9A48-49A5-BF0E-2C8CEF8E1ABC}" srcOrd="2" destOrd="0" parTransId="{C2B7388C-D706-452D-8399-ECFBA26713B5}" sibTransId="{0F3EE864-C749-418C-8628-74961B96178F}"/>
    <dgm:cxn modelId="{15851A76-E495-4B68-8809-943AE8A6D142}" type="presOf" srcId="{FED9054A-4410-41B7-AAD0-1127C198EEDD}" destId="{E06D00E8-4A91-4294-99A0-8F39204BAC34}" srcOrd="0" destOrd="0" presId="urn:microsoft.com/office/officeart/2005/8/layout/process3"/>
    <dgm:cxn modelId="{E11B7C7B-B921-4FC7-B49C-EF8F34D33982}" type="presOf" srcId="{A800852B-C20C-4FF3-B7B7-8891B16BC128}" destId="{7B73D323-395A-43E7-B48A-8D4E8F51B853}" srcOrd="0" destOrd="0" presId="urn:microsoft.com/office/officeart/2005/8/layout/process3"/>
    <dgm:cxn modelId="{307DB081-AAFA-4469-9C0A-E971390708FE}" srcId="{FED9054A-4410-41B7-AAD0-1127C198EEDD}" destId="{E1F875A2-624E-494C-81EF-D70662FB489B}" srcOrd="3" destOrd="0" parTransId="{DD573326-AD9C-4443-94EB-386D3CD25ADC}" sibTransId="{E54C40A9-9CD4-4B42-BDA3-8CC0815DB89E}"/>
    <dgm:cxn modelId="{932DA098-4CC0-4BC3-8ED6-66CB30CC6CB6}" type="presOf" srcId="{5F2CC813-B1B1-4AAA-ACFF-D9312C46FB9B}" destId="{3A7D09A3-BAF9-4CD2-A602-B895567FF9D4}" srcOrd="0" destOrd="2" presId="urn:microsoft.com/office/officeart/2005/8/layout/process3"/>
    <dgm:cxn modelId="{F143D6A2-BAFD-476D-9898-CF997EE416A2}" type="presOf" srcId="{15F46201-F64C-434C-8EA4-E72F267A8F37}" destId="{FA773392-37AE-406E-8011-067F575F013B}" srcOrd="0" destOrd="0" presId="urn:microsoft.com/office/officeart/2005/8/layout/process3"/>
    <dgm:cxn modelId="{F1F0BAA3-6501-420E-8D59-8F3FA0529B27}" type="presOf" srcId="{FED9054A-4410-41B7-AAD0-1127C198EEDD}" destId="{C95241FA-FEF0-428F-9DE8-46C1325DBE66}" srcOrd="1" destOrd="0" presId="urn:microsoft.com/office/officeart/2005/8/layout/process3"/>
    <dgm:cxn modelId="{DCC34BB4-97C0-4D01-A839-A6C58456B761}" srcId="{F5A2DEF6-D40E-409F-9E22-0F749F4D4A4C}" destId="{5F2CC813-B1B1-4AAA-ACFF-D9312C46FB9B}" srcOrd="2" destOrd="0" parTransId="{0785F5CC-989B-43D3-AA8C-B0336C60C9CB}" sibTransId="{29EB9279-74F0-48DB-9484-8ADFCDC6736F}"/>
    <dgm:cxn modelId="{EF7E8BBD-926E-43CA-A5B9-E1415E6235CD}" type="presOf" srcId="{2CC32C32-0F78-404E-A980-02B00863E069}" destId="{A25E4217-9273-4696-B6D5-4CDBD8640BE0}" srcOrd="0" destOrd="0" presId="urn:microsoft.com/office/officeart/2005/8/layout/process3"/>
    <dgm:cxn modelId="{E956E5BD-8ABA-4B22-9781-0DD08A00B543}" srcId="{F5A2DEF6-D40E-409F-9E22-0F749F4D4A4C}" destId="{059B4425-3F03-492F-B002-719036197D34}" srcOrd="1" destOrd="0" parTransId="{A3DE2934-7AEC-4C14-9375-2F36ACBF54CA}" sibTransId="{BBD86AB4-4AE6-4D8A-BC9B-C167C28339CC}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0CD63EBF-58E5-47C7-B6C1-9B58BE5232B9}" type="presOf" srcId="{72A51FEF-2154-4F08-BF12-5474FE7128D2}" destId="{3A7D09A3-BAF9-4CD2-A602-B895567FF9D4}" srcOrd="0" destOrd="4" presId="urn:microsoft.com/office/officeart/2005/8/layout/process3"/>
    <dgm:cxn modelId="{1CA560C2-D0C2-4E53-8378-B80C305E6427}" type="presOf" srcId="{48E034AD-1CC3-4B03-A7D0-7985E2268D71}" destId="{96895576-6074-476D-A5FA-529F29AD3F47}" srcOrd="1" destOrd="0" presId="urn:microsoft.com/office/officeart/2005/8/layout/process3"/>
    <dgm:cxn modelId="{6AC4A2C5-8B68-422F-9291-FE4444AC5674}" type="presOf" srcId="{8D2BC765-B3F1-4BEA-86F4-BABC036F0FAE}" destId="{02E81064-7439-4F11-A9C2-050103BD5B48}" srcOrd="1" destOrd="0" presId="urn:microsoft.com/office/officeart/2005/8/layout/process3"/>
    <dgm:cxn modelId="{0544EFC5-537B-440F-BF14-0FB375D32389}" type="presOf" srcId="{8D2BC765-B3F1-4BEA-86F4-BABC036F0FAE}" destId="{EE936C35-03DE-4E0E-A783-7D6FE8DAB530}" srcOrd="0" destOrd="0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28F292D5-C2F0-4B6F-B9B7-C35DC69EC0CF}" srcId="{F5A2DEF6-D40E-409F-9E22-0F749F4D4A4C}" destId="{B3F63283-F869-4BBD-8E33-47DB856AE000}" srcOrd="3" destOrd="0" parTransId="{141BC42D-FA23-4082-82F7-8BF512F35799}" sibTransId="{AD5BE5A8-7BA8-44DE-891C-A8802D1EAA1C}"/>
    <dgm:cxn modelId="{D10093D6-2314-44CD-B3DC-3236D4871AB1}" type="presOf" srcId="{48E034AD-1CC3-4B03-A7D0-7985E2268D71}" destId="{DA3F3EFD-D882-4617-9B70-BD5A3E648303}" srcOrd="0" destOrd="0" presId="urn:microsoft.com/office/officeart/2005/8/layout/process3"/>
    <dgm:cxn modelId="{4DB42AD9-2DC4-46DA-AE05-59DCF20B5AA5}" type="presOf" srcId="{059B4425-3F03-492F-B002-719036197D34}" destId="{3A7D09A3-BAF9-4CD2-A602-B895567FF9D4}" srcOrd="0" destOrd="1" presId="urn:microsoft.com/office/officeart/2005/8/layout/process3"/>
    <dgm:cxn modelId="{9D3F03DB-F65B-4B57-9782-0A01326407C9}" type="presOf" srcId="{3842AE39-2A86-406B-B1E7-29F30020DA43}" destId="{3A7D09A3-BAF9-4CD2-A602-B895567FF9D4}" srcOrd="0" destOrd="0" presId="urn:microsoft.com/office/officeart/2005/8/layout/process3"/>
    <dgm:cxn modelId="{399DFCDC-493C-4EC3-859A-96CFDC2A3BC9}" type="presOf" srcId="{6868E599-4082-4A47-BD04-9844BE9683D9}" destId="{CF82E886-5C78-4299-9AD9-5DF3DBE92152}" srcOrd="1" destOrd="0" presId="urn:microsoft.com/office/officeart/2005/8/layout/process3"/>
    <dgm:cxn modelId="{334AAAE0-80D1-4FFF-BE21-C77E5C82B204}" type="presOf" srcId="{34C6E3EB-0AE8-4FEF-AC99-98010527BF57}" destId="{4A397B69-66A3-4BFF-99D5-06C96C2E239E}" srcOrd="0" destOrd="0" presId="urn:microsoft.com/office/officeart/2005/8/layout/process3"/>
    <dgm:cxn modelId="{CD2FE1E4-744A-4AAB-B506-14B353E8B4F8}" type="presOf" srcId="{8CDDD0A2-474A-4D3B-B6D4-6349DDDBF249}" destId="{DDB65B31-910C-446F-8AC1-497128249796}" srcOrd="1" destOrd="0" presId="urn:microsoft.com/office/officeart/2005/8/layout/process3"/>
    <dgm:cxn modelId="{6C4A31E5-AE29-493E-BABC-07A26B88A8A4}" type="presOf" srcId="{A27065BD-6999-4287-A641-E3E779AB1717}" destId="{634372BE-EF46-48E3-8BEB-C42C974C11E8}" srcOrd="0" destOrd="1" presId="urn:microsoft.com/office/officeart/2005/8/layout/process3"/>
    <dgm:cxn modelId="{6DF150E6-49D1-4649-91D8-DEC887B456D0}" type="presOf" srcId="{8CDDD0A2-474A-4D3B-B6D4-6349DDDBF249}" destId="{0551BE72-2F65-4908-BF86-74E3D9A2DF41}" srcOrd="0" destOrd="0" presId="urn:microsoft.com/office/officeart/2005/8/layout/process3"/>
    <dgm:cxn modelId="{E15960E8-C5F1-4792-A32E-E60254ED2AD0}" type="presOf" srcId="{7C672029-9B02-497A-9192-F8209D8008BA}" destId="{DC532996-9119-4B04-9B0E-399A4960CDC9}" srcOrd="0" destOrd="0" presId="urn:microsoft.com/office/officeart/2005/8/layout/process3"/>
    <dgm:cxn modelId="{3C807FF3-727E-48E0-8F38-C4AB580599D3}" type="presOf" srcId="{A800852B-C20C-4FF3-B7B7-8891B16BC128}" destId="{2D9278B0-CE6B-4DF6-AB76-DB20538DB9B2}" srcOrd="1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FC8DB1F3-2860-48BD-91E2-38E0ACAE49D5}" type="presOf" srcId="{5EDFA72D-1FC2-47D7-B923-597C21CE430C}" destId="{2761BB01-B356-46B8-B1AD-122B99BC888A}" srcOrd="0" destOrd="0" presId="urn:microsoft.com/office/officeart/2005/8/layout/process3"/>
    <dgm:cxn modelId="{226F98F9-A6B8-422E-A802-859E6A4D0B63}" type="presOf" srcId="{4C89B67C-DA27-4E42-A64A-44BC3CF9A046}" destId="{A25E4217-9273-4696-B6D5-4CDBD8640BE0}" srcOrd="0" destOrd="1" presId="urn:microsoft.com/office/officeart/2005/8/layout/process3"/>
    <dgm:cxn modelId="{8AFE70FD-C390-40DD-9427-EF89446E9CC0}" type="presOf" srcId="{6868E599-4082-4A47-BD04-9844BE9683D9}" destId="{42027194-FFD8-4AA8-8F06-92555BB188DE}" srcOrd="0" destOrd="0" presId="urn:microsoft.com/office/officeart/2005/8/layout/process3"/>
    <dgm:cxn modelId="{ED81D427-54A5-4045-9088-EDAD81A0DF70}" type="presParOf" srcId="{DC532996-9119-4B04-9B0E-399A4960CDC9}" destId="{B87932FC-82FA-411A-8015-8692B9813420}" srcOrd="0" destOrd="0" presId="urn:microsoft.com/office/officeart/2005/8/layout/process3"/>
    <dgm:cxn modelId="{D80FAF99-3243-40D8-9CCA-6D13597960A3}" type="presParOf" srcId="{B87932FC-82FA-411A-8015-8692B9813420}" destId="{DA3F3EFD-D882-4617-9B70-BD5A3E648303}" srcOrd="0" destOrd="0" presId="urn:microsoft.com/office/officeart/2005/8/layout/process3"/>
    <dgm:cxn modelId="{0235587E-E6D4-4452-91A1-93323EF2CCE5}" type="presParOf" srcId="{B87932FC-82FA-411A-8015-8692B9813420}" destId="{96895576-6074-476D-A5FA-529F29AD3F47}" srcOrd="1" destOrd="0" presId="urn:microsoft.com/office/officeart/2005/8/layout/process3"/>
    <dgm:cxn modelId="{A3A56500-1573-41EF-8BFA-D08371D37E82}" type="presParOf" srcId="{B87932FC-82FA-411A-8015-8692B9813420}" destId="{634372BE-EF46-48E3-8BEB-C42C974C11E8}" srcOrd="2" destOrd="0" presId="urn:microsoft.com/office/officeart/2005/8/layout/process3"/>
    <dgm:cxn modelId="{B74121AA-552A-4F99-B613-52F658A8FBF8}" type="presParOf" srcId="{DC532996-9119-4B04-9B0E-399A4960CDC9}" destId="{42027194-FFD8-4AA8-8F06-92555BB188DE}" srcOrd="1" destOrd="0" presId="urn:microsoft.com/office/officeart/2005/8/layout/process3"/>
    <dgm:cxn modelId="{EB7D5B78-6F0C-4608-A8B8-7FDDC31B2876}" type="presParOf" srcId="{42027194-FFD8-4AA8-8F06-92555BB188DE}" destId="{CF82E886-5C78-4299-9AD9-5DF3DBE92152}" srcOrd="0" destOrd="0" presId="urn:microsoft.com/office/officeart/2005/8/layout/process3"/>
    <dgm:cxn modelId="{8793028C-4AA2-4E9A-BF02-C3D8F0CC22AF}" type="presParOf" srcId="{DC532996-9119-4B04-9B0E-399A4960CDC9}" destId="{BEDD6BDB-C56C-4CEF-8D61-8EC548CFE1BB}" srcOrd="2" destOrd="0" presId="urn:microsoft.com/office/officeart/2005/8/layout/process3"/>
    <dgm:cxn modelId="{0060BD9A-96DB-4DCA-8EFA-568FCD8E82D3}" type="presParOf" srcId="{BEDD6BDB-C56C-4CEF-8D61-8EC548CFE1BB}" destId="{E06D00E8-4A91-4294-99A0-8F39204BAC34}" srcOrd="0" destOrd="0" presId="urn:microsoft.com/office/officeart/2005/8/layout/process3"/>
    <dgm:cxn modelId="{85B60687-4672-4FD1-9A5D-F0F07D67AAA9}" type="presParOf" srcId="{BEDD6BDB-C56C-4CEF-8D61-8EC548CFE1BB}" destId="{C95241FA-FEF0-428F-9DE8-46C1325DBE66}" srcOrd="1" destOrd="0" presId="urn:microsoft.com/office/officeart/2005/8/layout/process3"/>
    <dgm:cxn modelId="{DF4E80E2-CC2B-4D47-8987-BA69ABE4B8E3}" type="presParOf" srcId="{BEDD6BDB-C56C-4CEF-8D61-8EC548CFE1BB}" destId="{2761BB01-B356-46B8-B1AD-122B99BC888A}" srcOrd="2" destOrd="0" presId="urn:microsoft.com/office/officeart/2005/8/layout/process3"/>
    <dgm:cxn modelId="{4D7AF462-3A22-4F58-BB57-2E6796C93B8C}" type="presParOf" srcId="{DC532996-9119-4B04-9B0E-399A4960CDC9}" destId="{0551BE72-2F65-4908-BF86-74E3D9A2DF41}" srcOrd="3" destOrd="0" presId="urn:microsoft.com/office/officeart/2005/8/layout/process3"/>
    <dgm:cxn modelId="{E3EB1C8E-9E85-4BC6-AE87-FAEEBE81D058}" type="presParOf" srcId="{0551BE72-2F65-4908-BF86-74E3D9A2DF41}" destId="{DDB65B31-910C-446F-8AC1-497128249796}" srcOrd="0" destOrd="0" presId="urn:microsoft.com/office/officeart/2005/8/layout/process3"/>
    <dgm:cxn modelId="{0B8839D4-08D8-4C7E-84AD-6547AEA98820}" type="presParOf" srcId="{DC532996-9119-4B04-9B0E-399A4960CDC9}" destId="{1C109C91-7367-4FF8-B7EB-23585BABC1E7}" srcOrd="4" destOrd="0" presId="urn:microsoft.com/office/officeart/2005/8/layout/process3"/>
    <dgm:cxn modelId="{8F338239-2695-4D87-BC48-5F83EEC9E871}" type="presParOf" srcId="{1C109C91-7367-4FF8-B7EB-23585BABC1E7}" destId="{7B73D323-395A-43E7-B48A-8D4E8F51B853}" srcOrd="0" destOrd="0" presId="urn:microsoft.com/office/officeart/2005/8/layout/process3"/>
    <dgm:cxn modelId="{FBA449AA-B6A4-4D36-ADB3-929199802D5D}" type="presParOf" srcId="{1C109C91-7367-4FF8-B7EB-23585BABC1E7}" destId="{2D9278B0-CE6B-4DF6-AB76-DB20538DB9B2}" srcOrd="1" destOrd="0" presId="urn:microsoft.com/office/officeart/2005/8/layout/process3"/>
    <dgm:cxn modelId="{08E1F5F5-CC57-46FB-A8B4-70F0B18B8A1C}" type="presParOf" srcId="{1C109C91-7367-4FF8-B7EB-23585BABC1E7}" destId="{4A397B69-66A3-4BFF-99D5-06C96C2E239E}" srcOrd="2" destOrd="0" presId="urn:microsoft.com/office/officeart/2005/8/layout/process3"/>
    <dgm:cxn modelId="{8E48E2A0-2F95-4FCE-BC1F-BEAD5210701F}" type="presParOf" srcId="{DC532996-9119-4B04-9B0E-399A4960CDC9}" destId="{EE936C35-03DE-4E0E-A783-7D6FE8DAB530}" srcOrd="5" destOrd="0" presId="urn:microsoft.com/office/officeart/2005/8/layout/process3"/>
    <dgm:cxn modelId="{B0A9F27B-6F25-4E9A-8684-230F9A59BD40}" type="presParOf" srcId="{EE936C35-03DE-4E0E-A783-7D6FE8DAB530}" destId="{02E81064-7439-4F11-A9C2-050103BD5B48}" srcOrd="0" destOrd="0" presId="urn:microsoft.com/office/officeart/2005/8/layout/process3"/>
    <dgm:cxn modelId="{DD69FE0A-EB5B-41E8-A054-E6F6282FC662}" type="presParOf" srcId="{DC532996-9119-4B04-9B0E-399A4960CDC9}" destId="{61F23470-841A-4BD9-B3CB-63258FA5A8AB}" srcOrd="6" destOrd="0" presId="urn:microsoft.com/office/officeart/2005/8/layout/process3"/>
    <dgm:cxn modelId="{D5253F48-01EA-41CE-BDB4-AF94C801C245}" type="presParOf" srcId="{61F23470-841A-4BD9-B3CB-63258FA5A8AB}" destId="{FD471FF8-7FA6-4230-A048-148A47E65196}" srcOrd="0" destOrd="0" presId="urn:microsoft.com/office/officeart/2005/8/layout/process3"/>
    <dgm:cxn modelId="{73122961-71BD-43F5-A5D3-48CB1006B255}" type="presParOf" srcId="{61F23470-841A-4BD9-B3CB-63258FA5A8AB}" destId="{576B7D44-DBC3-48CE-9DE8-1944D9444383}" srcOrd="1" destOrd="0" presId="urn:microsoft.com/office/officeart/2005/8/layout/process3"/>
    <dgm:cxn modelId="{25D11CAA-54DD-4AB2-BF24-4AD3513CA5ED}" type="presParOf" srcId="{61F23470-841A-4BD9-B3CB-63258FA5A8AB}" destId="{A25E4217-9273-4696-B6D5-4CDBD8640BE0}" srcOrd="2" destOrd="0" presId="urn:microsoft.com/office/officeart/2005/8/layout/process3"/>
    <dgm:cxn modelId="{706F0655-8E80-48BC-98AC-61869EC5F119}" type="presParOf" srcId="{DC532996-9119-4B04-9B0E-399A4960CDC9}" destId="{FA773392-37AE-406E-8011-067F575F013B}" srcOrd="7" destOrd="0" presId="urn:microsoft.com/office/officeart/2005/8/layout/process3"/>
    <dgm:cxn modelId="{539E9C58-5E82-41DE-BC4B-C0E3429CC47A}" type="presParOf" srcId="{FA773392-37AE-406E-8011-067F575F013B}" destId="{6D8B12C3-064F-4C93-8C5F-1911C63C1156}" srcOrd="0" destOrd="0" presId="urn:microsoft.com/office/officeart/2005/8/layout/process3"/>
    <dgm:cxn modelId="{38F4772F-B372-46D5-AA1D-B166321A9D3A}" type="presParOf" srcId="{DC532996-9119-4B04-9B0E-399A4960CDC9}" destId="{0C4F726B-5334-424B-AE0C-DA18AB8F6EC0}" srcOrd="8" destOrd="0" presId="urn:microsoft.com/office/officeart/2005/8/layout/process3"/>
    <dgm:cxn modelId="{59182B35-8127-4536-AF27-BCA534158459}" type="presParOf" srcId="{0C4F726B-5334-424B-AE0C-DA18AB8F6EC0}" destId="{A0884333-88DB-4578-9B91-243B172BBB59}" srcOrd="0" destOrd="0" presId="urn:microsoft.com/office/officeart/2005/8/layout/process3"/>
    <dgm:cxn modelId="{31AEBBC0-1EE2-48BD-B53B-4E351792C7BA}" type="presParOf" srcId="{0C4F726B-5334-424B-AE0C-DA18AB8F6EC0}" destId="{441FC4AD-B1BE-4CFA-9E88-54B96220226D}" srcOrd="1" destOrd="0" presId="urn:microsoft.com/office/officeart/2005/8/layout/process3"/>
    <dgm:cxn modelId="{A788C5DB-C6C2-4A15-816E-C4371C04D2E0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b="1" dirty="0"/>
            <a:t>Discovery</a:t>
          </a:r>
        </a:p>
        <a:p>
          <a:r>
            <a:rPr lang="en-US" sz="800" b="1" dirty="0"/>
            <a:t>(Automated)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Software Driven Discovery of Devices, Network Cards, and Port Type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b="1" dirty="0"/>
            <a:t>Cards Configured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Software Driven Mounting of Network Cards within NLyte Asset Records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b="1" dirty="0"/>
            <a:t>Connection Points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Software Driven Association of Connections between Devices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b="1" dirty="0"/>
            <a:t>DNS Validations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b="1" dirty="0"/>
            <a:t>Port Inventory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Software Driven Inventory of Ports per Card per Device 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Continuous Validations of Device Configuration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7DF34013-744C-4DC2-9AB9-BA3F41E3254F}" type="presOf" srcId="{CA9799EE-A016-4380-90C3-3CB38C7D5006}" destId="{576B7D44-DBC3-48CE-9DE8-1944D9444383}" srcOrd="1" destOrd="0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DAAB571E-E255-4164-BD42-970CC25D0FA0}" type="presOf" srcId="{6868E599-4082-4A47-BD04-9844BE9683D9}" destId="{42027194-FFD8-4AA8-8F06-92555BB188DE}" srcOrd="0" destOrd="0" presId="urn:microsoft.com/office/officeart/2005/8/layout/process3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4819EF25-0FD4-41D4-A355-E289D77A0CE0}" type="presOf" srcId="{F5A2DEF6-D40E-409F-9E22-0F749F4D4A4C}" destId="{441FC4AD-B1BE-4CFA-9E88-54B96220226D}" srcOrd="1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F5532431-A763-4C2B-938B-CACFB8B8D9F0}" type="presOf" srcId="{3842AE39-2A86-406B-B1E7-29F30020DA43}" destId="{3A7D09A3-BAF9-4CD2-A602-B895567FF9D4}" srcOrd="0" destOrd="0" presId="urn:microsoft.com/office/officeart/2005/8/layout/process3"/>
    <dgm:cxn modelId="{DBDFCE5F-C5DE-4360-9187-DBDCD10936C4}" type="presOf" srcId="{15F46201-F64C-434C-8EA4-E72F267A8F37}" destId="{6D8B12C3-064F-4C93-8C5F-1911C63C1156}" srcOrd="1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7C237F6B-C237-49AB-B04C-F4378325EB4A}" type="presOf" srcId="{F5A2DEF6-D40E-409F-9E22-0F749F4D4A4C}" destId="{A0884333-88DB-4578-9B91-243B172BBB59}" srcOrd="0" destOrd="0" presId="urn:microsoft.com/office/officeart/2005/8/layout/process3"/>
    <dgm:cxn modelId="{1FBB544E-29EF-4D8C-9624-71B5E6013E39}" type="presOf" srcId="{6868E599-4082-4A47-BD04-9844BE9683D9}" destId="{CF82E886-5C78-4299-9AD9-5DF3DBE92152}" srcOrd="1" destOrd="0" presId="urn:microsoft.com/office/officeart/2005/8/layout/process3"/>
    <dgm:cxn modelId="{9A955972-3736-4F33-8F52-314A3ACF30D4}" type="presOf" srcId="{8D2BC765-B3F1-4BEA-86F4-BABC036F0FAE}" destId="{02E81064-7439-4F11-A9C2-050103BD5B48}" srcOrd="1" destOrd="0" presId="urn:microsoft.com/office/officeart/2005/8/layout/process3"/>
    <dgm:cxn modelId="{3308AA78-246A-47BF-8CFC-3218870D93C8}" type="presOf" srcId="{FED9054A-4410-41B7-AAD0-1127C198EEDD}" destId="{E06D00E8-4A91-4294-99A0-8F39204BAC34}" srcOrd="0" destOrd="0" presId="urn:microsoft.com/office/officeart/2005/8/layout/process3"/>
    <dgm:cxn modelId="{91C7B859-467A-42A3-A687-6E73842361F0}" type="presOf" srcId="{15F46201-F64C-434C-8EA4-E72F267A8F37}" destId="{FA773392-37AE-406E-8011-067F575F013B}" srcOrd="0" destOrd="0" presId="urn:microsoft.com/office/officeart/2005/8/layout/process3"/>
    <dgm:cxn modelId="{204D4F7D-5A06-45FF-824E-CB2C9E8D9043}" type="presOf" srcId="{48E034AD-1CC3-4B03-A7D0-7985E2268D71}" destId="{96895576-6074-476D-A5FA-529F29AD3F47}" srcOrd="1" destOrd="0" presId="urn:microsoft.com/office/officeart/2005/8/layout/process3"/>
    <dgm:cxn modelId="{FEC51085-6B62-41D5-99B3-FBE41813548A}" type="presOf" srcId="{CA9799EE-A016-4380-90C3-3CB38C7D5006}" destId="{FD471FF8-7FA6-4230-A048-148A47E65196}" srcOrd="0" destOrd="0" presId="urn:microsoft.com/office/officeart/2005/8/layout/process3"/>
    <dgm:cxn modelId="{4501CB86-C466-41B1-A404-77B06167C15A}" type="presOf" srcId="{A800852B-C20C-4FF3-B7B7-8891B16BC128}" destId="{2D9278B0-CE6B-4DF6-AB76-DB20538DB9B2}" srcOrd="1" destOrd="0" presId="urn:microsoft.com/office/officeart/2005/8/layout/process3"/>
    <dgm:cxn modelId="{D0AF7D8A-5A40-480F-B34B-F792EA322D7A}" type="presOf" srcId="{7C672029-9B02-497A-9192-F8209D8008BA}" destId="{DC532996-9119-4B04-9B0E-399A4960CDC9}" srcOrd="0" destOrd="0" presId="urn:microsoft.com/office/officeart/2005/8/layout/process3"/>
    <dgm:cxn modelId="{9AC16990-FDE2-421D-9470-7460465D3270}" type="presOf" srcId="{A800852B-C20C-4FF3-B7B7-8891B16BC128}" destId="{7B73D323-395A-43E7-B48A-8D4E8F51B853}" srcOrd="0" destOrd="0" presId="urn:microsoft.com/office/officeart/2005/8/layout/process3"/>
    <dgm:cxn modelId="{9C94E59D-BD35-459B-96B1-65E84012DA16}" type="presOf" srcId="{FED9054A-4410-41B7-AAD0-1127C198EEDD}" destId="{C95241FA-FEF0-428F-9DE8-46C1325DBE66}" srcOrd="1" destOrd="0" presId="urn:microsoft.com/office/officeart/2005/8/layout/process3"/>
    <dgm:cxn modelId="{628F1AA3-42C7-450B-A52A-BDF58F684125}" type="presOf" srcId="{2CC32C32-0F78-404E-A980-02B00863E069}" destId="{A25E4217-9273-4696-B6D5-4CDBD8640BE0}" srcOrd="0" destOrd="0" presId="urn:microsoft.com/office/officeart/2005/8/layout/process3"/>
    <dgm:cxn modelId="{6C0197B5-B00E-441A-9F1B-8A8C26642E00}" type="presOf" srcId="{5EDFA72D-1FC2-47D7-B923-597C21CE430C}" destId="{2761BB01-B356-46B8-B1AD-122B99BC888A}" srcOrd="0" destOrd="0" presId="urn:microsoft.com/office/officeart/2005/8/layout/process3"/>
    <dgm:cxn modelId="{CEAA00BC-B270-43B0-92B0-B08CD27923F5}" type="presOf" srcId="{34C6E3EB-0AE8-4FEF-AC99-98010527BF57}" destId="{4A397B69-66A3-4BFF-99D5-06C96C2E239E}" srcOrd="0" destOrd="0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C77412C3-8537-465C-9A72-C129D4546EE8}" type="presOf" srcId="{8CDDD0A2-474A-4D3B-B6D4-6349DDDBF249}" destId="{0551BE72-2F65-4908-BF86-74E3D9A2DF41}" srcOrd="0" destOrd="0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69BC4ED3-A881-487F-B091-658A2932324F}" type="presOf" srcId="{8CDDD0A2-474A-4D3B-B6D4-6349DDDBF249}" destId="{DDB65B31-910C-446F-8AC1-497128249796}" srcOrd="1" destOrd="0" presId="urn:microsoft.com/office/officeart/2005/8/layout/process3"/>
    <dgm:cxn modelId="{D0DA9BD8-B623-4A85-806B-1E1427FF99EC}" type="presOf" srcId="{9F7FB04B-2442-4594-87B7-FF71535A9FD3}" destId="{634372BE-EF46-48E3-8BEB-C42C974C11E8}" srcOrd="0" destOrd="0" presId="urn:microsoft.com/office/officeart/2005/8/layout/process3"/>
    <dgm:cxn modelId="{4DB36BEA-57E1-45AD-AD87-353CE8A42D51}" type="presOf" srcId="{8D2BC765-B3F1-4BEA-86F4-BABC036F0FAE}" destId="{EE936C35-03DE-4E0E-A783-7D6FE8DAB530}" srcOrd="0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8BCB60F7-3EA0-4823-B169-D754575C5BF8}" type="presOf" srcId="{48E034AD-1CC3-4B03-A7D0-7985E2268D71}" destId="{DA3F3EFD-D882-4617-9B70-BD5A3E648303}" srcOrd="0" destOrd="0" presId="urn:microsoft.com/office/officeart/2005/8/layout/process3"/>
    <dgm:cxn modelId="{5FA1BC3F-77A9-401C-A49C-1248BA0A8A96}" type="presParOf" srcId="{DC532996-9119-4B04-9B0E-399A4960CDC9}" destId="{B87932FC-82FA-411A-8015-8692B9813420}" srcOrd="0" destOrd="0" presId="urn:microsoft.com/office/officeart/2005/8/layout/process3"/>
    <dgm:cxn modelId="{5059118A-816C-4AF2-B54D-715351B75AE5}" type="presParOf" srcId="{B87932FC-82FA-411A-8015-8692B9813420}" destId="{DA3F3EFD-D882-4617-9B70-BD5A3E648303}" srcOrd="0" destOrd="0" presId="urn:microsoft.com/office/officeart/2005/8/layout/process3"/>
    <dgm:cxn modelId="{4DC3E144-68F6-4E7D-A1BA-E0B728AE1BFE}" type="presParOf" srcId="{B87932FC-82FA-411A-8015-8692B9813420}" destId="{96895576-6074-476D-A5FA-529F29AD3F47}" srcOrd="1" destOrd="0" presId="urn:microsoft.com/office/officeart/2005/8/layout/process3"/>
    <dgm:cxn modelId="{D075A45D-43B9-499C-A907-D6768D83971B}" type="presParOf" srcId="{B87932FC-82FA-411A-8015-8692B9813420}" destId="{634372BE-EF46-48E3-8BEB-C42C974C11E8}" srcOrd="2" destOrd="0" presId="urn:microsoft.com/office/officeart/2005/8/layout/process3"/>
    <dgm:cxn modelId="{3D12C033-A5A6-4097-AD6D-CD7D1E325A05}" type="presParOf" srcId="{DC532996-9119-4B04-9B0E-399A4960CDC9}" destId="{42027194-FFD8-4AA8-8F06-92555BB188DE}" srcOrd="1" destOrd="0" presId="urn:microsoft.com/office/officeart/2005/8/layout/process3"/>
    <dgm:cxn modelId="{F419561F-0D9F-41BA-A837-D9E54E7A3F7F}" type="presParOf" srcId="{42027194-FFD8-4AA8-8F06-92555BB188DE}" destId="{CF82E886-5C78-4299-9AD9-5DF3DBE92152}" srcOrd="0" destOrd="0" presId="urn:microsoft.com/office/officeart/2005/8/layout/process3"/>
    <dgm:cxn modelId="{D603B326-C097-4F74-A27E-8077293D8683}" type="presParOf" srcId="{DC532996-9119-4B04-9B0E-399A4960CDC9}" destId="{BEDD6BDB-C56C-4CEF-8D61-8EC548CFE1BB}" srcOrd="2" destOrd="0" presId="urn:microsoft.com/office/officeart/2005/8/layout/process3"/>
    <dgm:cxn modelId="{57947C08-5DA4-4693-9BFB-3BB3FA500629}" type="presParOf" srcId="{BEDD6BDB-C56C-4CEF-8D61-8EC548CFE1BB}" destId="{E06D00E8-4A91-4294-99A0-8F39204BAC34}" srcOrd="0" destOrd="0" presId="urn:microsoft.com/office/officeart/2005/8/layout/process3"/>
    <dgm:cxn modelId="{FD84340D-D3FE-411E-B412-743F454E5B5F}" type="presParOf" srcId="{BEDD6BDB-C56C-4CEF-8D61-8EC548CFE1BB}" destId="{C95241FA-FEF0-428F-9DE8-46C1325DBE66}" srcOrd="1" destOrd="0" presId="urn:microsoft.com/office/officeart/2005/8/layout/process3"/>
    <dgm:cxn modelId="{187DD3D1-C8B8-4C5D-A3F2-CBC5171E2A0A}" type="presParOf" srcId="{BEDD6BDB-C56C-4CEF-8D61-8EC548CFE1BB}" destId="{2761BB01-B356-46B8-B1AD-122B99BC888A}" srcOrd="2" destOrd="0" presId="urn:microsoft.com/office/officeart/2005/8/layout/process3"/>
    <dgm:cxn modelId="{2F5EA688-DDC3-4C51-8E4C-BE8E2DF6BC2F}" type="presParOf" srcId="{DC532996-9119-4B04-9B0E-399A4960CDC9}" destId="{0551BE72-2F65-4908-BF86-74E3D9A2DF41}" srcOrd="3" destOrd="0" presId="urn:microsoft.com/office/officeart/2005/8/layout/process3"/>
    <dgm:cxn modelId="{AD4C3D23-11E0-4571-9EA9-C49D48061F59}" type="presParOf" srcId="{0551BE72-2F65-4908-BF86-74E3D9A2DF41}" destId="{DDB65B31-910C-446F-8AC1-497128249796}" srcOrd="0" destOrd="0" presId="urn:microsoft.com/office/officeart/2005/8/layout/process3"/>
    <dgm:cxn modelId="{E586581C-3DDA-4AA9-8066-836D15BC81A8}" type="presParOf" srcId="{DC532996-9119-4B04-9B0E-399A4960CDC9}" destId="{1C109C91-7367-4FF8-B7EB-23585BABC1E7}" srcOrd="4" destOrd="0" presId="urn:microsoft.com/office/officeart/2005/8/layout/process3"/>
    <dgm:cxn modelId="{879464E8-BF8D-4B7E-B22B-22B173C161CA}" type="presParOf" srcId="{1C109C91-7367-4FF8-B7EB-23585BABC1E7}" destId="{7B73D323-395A-43E7-B48A-8D4E8F51B853}" srcOrd="0" destOrd="0" presId="urn:microsoft.com/office/officeart/2005/8/layout/process3"/>
    <dgm:cxn modelId="{244FF510-421C-4F25-A620-3DE90EABBF37}" type="presParOf" srcId="{1C109C91-7367-4FF8-B7EB-23585BABC1E7}" destId="{2D9278B0-CE6B-4DF6-AB76-DB20538DB9B2}" srcOrd="1" destOrd="0" presId="urn:microsoft.com/office/officeart/2005/8/layout/process3"/>
    <dgm:cxn modelId="{868127DE-3F8D-4363-9435-330D848DE9A5}" type="presParOf" srcId="{1C109C91-7367-4FF8-B7EB-23585BABC1E7}" destId="{4A397B69-66A3-4BFF-99D5-06C96C2E239E}" srcOrd="2" destOrd="0" presId="urn:microsoft.com/office/officeart/2005/8/layout/process3"/>
    <dgm:cxn modelId="{57E5F87B-6F9A-4C43-9BF7-A09A1243639D}" type="presParOf" srcId="{DC532996-9119-4B04-9B0E-399A4960CDC9}" destId="{EE936C35-03DE-4E0E-A783-7D6FE8DAB530}" srcOrd="5" destOrd="0" presId="urn:microsoft.com/office/officeart/2005/8/layout/process3"/>
    <dgm:cxn modelId="{2A28D3B2-F4D8-41DC-B111-4A54B197E430}" type="presParOf" srcId="{EE936C35-03DE-4E0E-A783-7D6FE8DAB530}" destId="{02E81064-7439-4F11-A9C2-050103BD5B48}" srcOrd="0" destOrd="0" presId="urn:microsoft.com/office/officeart/2005/8/layout/process3"/>
    <dgm:cxn modelId="{7B280AC6-37EB-4EC8-B1DC-0E7334626670}" type="presParOf" srcId="{DC532996-9119-4B04-9B0E-399A4960CDC9}" destId="{61F23470-841A-4BD9-B3CB-63258FA5A8AB}" srcOrd="6" destOrd="0" presId="urn:microsoft.com/office/officeart/2005/8/layout/process3"/>
    <dgm:cxn modelId="{6F8169A0-87B1-4D11-90FE-416C2F9DD3DB}" type="presParOf" srcId="{61F23470-841A-4BD9-B3CB-63258FA5A8AB}" destId="{FD471FF8-7FA6-4230-A048-148A47E65196}" srcOrd="0" destOrd="0" presId="urn:microsoft.com/office/officeart/2005/8/layout/process3"/>
    <dgm:cxn modelId="{109A2B9C-B2B6-463D-9764-FD29250B696D}" type="presParOf" srcId="{61F23470-841A-4BD9-B3CB-63258FA5A8AB}" destId="{576B7D44-DBC3-48CE-9DE8-1944D9444383}" srcOrd="1" destOrd="0" presId="urn:microsoft.com/office/officeart/2005/8/layout/process3"/>
    <dgm:cxn modelId="{8360DABB-0882-4A1B-B9AD-240D270928E2}" type="presParOf" srcId="{61F23470-841A-4BD9-B3CB-63258FA5A8AB}" destId="{A25E4217-9273-4696-B6D5-4CDBD8640BE0}" srcOrd="2" destOrd="0" presId="urn:microsoft.com/office/officeart/2005/8/layout/process3"/>
    <dgm:cxn modelId="{F7910313-1AE8-4798-9B27-7288B68264C2}" type="presParOf" srcId="{DC532996-9119-4B04-9B0E-399A4960CDC9}" destId="{FA773392-37AE-406E-8011-067F575F013B}" srcOrd="7" destOrd="0" presId="urn:microsoft.com/office/officeart/2005/8/layout/process3"/>
    <dgm:cxn modelId="{4DF28D62-CC94-4F06-8EF6-8252798D40DD}" type="presParOf" srcId="{FA773392-37AE-406E-8011-067F575F013B}" destId="{6D8B12C3-064F-4C93-8C5F-1911C63C1156}" srcOrd="0" destOrd="0" presId="urn:microsoft.com/office/officeart/2005/8/layout/process3"/>
    <dgm:cxn modelId="{43510A28-96D4-4443-B40A-51B67B37B065}" type="presParOf" srcId="{DC532996-9119-4B04-9B0E-399A4960CDC9}" destId="{0C4F726B-5334-424B-AE0C-DA18AB8F6EC0}" srcOrd="8" destOrd="0" presId="urn:microsoft.com/office/officeart/2005/8/layout/process3"/>
    <dgm:cxn modelId="{F58EDD60-A6EF-480B-8DD5-35FB4993A43A}" type="presParOf" srcId="{0C4F726B-5334-424B-AE0C-DA18AB8F6EC0}" destId="{A0884333-88DB-4578-9B91-243B172BBB59}" srcOrd="0" destOrd="0" presId="urn:microsoft.com/office/officeart/2005/8/layout/process3"/>
    <dgm:cxn modelId="{B7F222C1-9DDE-4ADE-B522-86788FE06BE0}" type="presParOf" srcId="{0C4F726B-5334-424B-AE0C-DA18AB8F6EC0}" destId="{441FC4AD-B1BE-4CFA-9E88-54B96220226D}" srcOrd="1" destOrd="0" presId="urn:microsoft.com/office/officeart/2005/8/layout/process3"/>
    <dgm:cxn modelId="{5A0093B8-CBB2-4614-A47F-31F0EE1E1D11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100" b="1" dirty="0"/>
            <a:t>Tenant Projects</a:t>
          </a:r>
        </a:p>
        <a:p>
          <a:endParaRPr lang="en-US" sz="800" b="1" dirty="0"/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Elevation Changes by Customer Requirement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100" b="1" dirty="0"/>
            <a:t>Operations Automation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Software Assisted Operations Use-Cases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100" b="1" dirty="0"/>
            <a:t>Change Validations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Software Driven Validations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000" b="1" dirty="0"/>
            <a:t>Change Discovery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1100" b="1" dirty="0"/>
            <a:t>Operations Workflows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Site-Level Operations Use-Cases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Software Driven Continuous Validations of Device Configuration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DBCAD98A-2A42-44FB-B614-95A1F89E4029}">
      <dgm:prSet phldrT="[Text]"/>
      <dgm:spPr/>
      <dgm:t>
        <a:bodyPr/>
        <a:lstStyle/>
        <a:p>
          <a:r>
            <a:rPr lang="en-US" dirty="0"/>
            <a:t>Integration with OrderNow</a:t>
          </a:r>
        </a:p>
      </dgm:t>
    </dgm:pt>
    <dgm:pt modelId="{080188C2-0EAF-438F-B7EC-17B117F162CF}" type="parTrans" cxnId="{12267A7A-6EAB-4929-BFBB-CCE384C5A5DF}">
      <dgm:prSet/>
      <dgm:spPr/>
      <dgm:t>
        <a:bodyPr/>
        <a:lstStyle/>
        <a:p>
          <a:endParaRPr lang="en-US"/>
        </a:p>
      </dgm:t>
    </dgm:pt>
    <dgm:pt modelId="{5B3A11CA-F3F7-46CD-B293-D908BFF726E7}" type="sibTrans" cxnId="{12267A7A-6EAB-4929-BFBB-CCE384C5A5DF}">
      <dgm:prSet/>
      <dgm:spPr/>
      <dgm:t>
        <a:bodyPr/>
        <a:lstStyle/>
        <a:p>
          <a:endParaRPr lang="en-US"/>
        </a:p>
      </dgm:t>
    </dgm:pt>
    <dgm:pt modelId="{7E064A76-9AA1-4ED2-8DD9-297498E828FF}">
      <dgm:prSet phldrT="[Text]"/>
      <dgm:spPr/>
      <dgm:t>
        <a:bodyPr/>
        <a:lstStyle/>
        <a:p>
          <a:r>
            <a:rPr lang="en-US" dirty="0"/>
            <a:t>PSC Decision Support</a:t>
          </a:r>
        </a:p>
      </dgm:t>
    </dgm:pt>
    <dgm:pt modelId="{BF43F7B7-597E-4C12-899B-1D7D2C74B1BB}" type="parTrans" cxnId="{E1EC08EE-6763-4A9F-82F0-526BBC860279}">
      <dgm:prSet/>
      <dgm:spPr/>
      <dgm:t>
        <a:bodyPr/>
        <a:lstStyle/>
        <a:p>
          <a:endParaRPr lang="en-US"/>
        </a:p>
      </dgm:t>
    </dgm:pt>
    <dgm:pt modelId="{64616327-1BCC-4D6B-8661-865B4B38CE37}" type="sibTrans" cxnId="{E1EC08EE-6763-4A9F-82F0-526BBC860279}">
      <dgm:prSet/>
      <dgm:spPr/>
      <dgm:t>
        <a:bodyPr/>
        <a:lstStyle/>
        <a:p>
          <a:endParaRPr lang="en-US"/>
        </a:p>
      </dgm:t>
    </dgm:pt>
    <dgm:pt modelId="{B3AE0128-D79B-47E2-B63E-BBF70FCAE2E7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D5B54BB9-0F04-4393-AD41-097A2BFA1858}" type="parTrans" cxnId="{F426055A-BB90-4AB6-B9B1-7D0DD1585C9A}">
      <dgm:prSet/>
      <dgm:spPr/>
      <dgm:t>
        <a:bodyPr/>
        <a:lstStyle/>
        <a:p>
          <a:endParaRPr lang="en-US"/>
        </a:p>
      </dgm:t>
    </dgm:pt>
    <dgm:pt modelId="{3BF2FAF2-BDC6-49AB-803C-834BE93BEC14}" type="sibTrans" cxnId="{F426055A-BB90-4AB6-B9B1-7D0DD1585C9A}">
      <dgm:prSet/>
      <dgm:spPr/>
      <dgm:t>
        <a:bodyPr/>
        <a:lstStyle/>
        <a:p>
          <a:endParaRPr lang="en-US"/>
        </a:p>
      </dgm:t>
    </dgm:pt>
    <dgm:pt modelId="{4A3F22BE-FFB0-40E7-82F6-6DDD99A2061B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3EB65DC2-8E95-4F28-B57D-668857365664}" type="parTrans" cxnId="{B2080DF5-F58C-4BEC-97B8-427E4053F1F9}">
      <dgm:prSet/>
      <dgm:spPr/>
      <dgm:t>
        <a:bodyPr/>
        <a:lstStyle/>
        <a:p>
          <a:endParaRPr lang="en-US"/>
        </a:p>
      </dgm:t>
    </dgm:pt>
    <dgm:pt modelId="{1BADFF14-F227-481C-95F2-4E2F4DE1410A}" type="sibTrans" cxnId="{B2080DF5-F58C-4BEC-97B8-427E4053F1F9}">
      <dgm:prSet/>
      <dgm:spPr/>
      <dgm:t>
        <a:bodyPr/>
        <a:lstStyle/>
        <a:p>
          <a:endParaRPr lang="en-US"/>
        </a:p>
      </dgm:t>
    </dgm:pt>
    <dgm:pt modelId="{3A45FCE8-BF3E-4A55-9DD6-C4A8218D4020}">
      <dgm:prSet phldrT="[Text]"/>
      <dgm:spPr/>
      <dgm:t>
        <a:bodyPr/>
        <a:lstStyle/>
        <a:p>
          <a:r>
            <a:rPr lang="en-US" dirty="0"/>
            <a:t>Move</a:t>
          </a:r>
        </a:p>
      </dgm:t>
    </dgm:pt>
    <dgm:pt modelId="{E13F5F3C-D001-4F8E-A898-7BC0C8E8FC9C}" type="parTrans" cxnId="{5B6E8DF4-8644-48E2-8109-260E2A04C84A}">
      <dgm:prSet/>
      <dgm:spPr/>
      <dgm:t>
        <a:bodyPr/>
        <a:lstStyle/>
        <a:p>
          <a:endParaRPr lang="en-US"/>
        </a:p>
      </dgm:t>
    </dgm:pt>
    <dgm:pt modelId="{8D9EEAFC-FCBE-4E0A-87F1-15DF02416831}" type="sibTrans" cxnId="{5B6E8DF4-8644-48E2-8109-260E2A04C84A}">
      <dgm:prSet/>
      <dgm:spPr/>
      <dgm:t>
        <a:bodyPr/>
        <a:lstStyle/>
        <a:p>
          <a:endParaRPr lang="en-US"/>
        </a:p>
      </dgm:t>
    </dgm:pt>
    <dgm:pt modelId="{674CC2E5-A326-40A6-9C9F-0F7EAAE4C8EA}">
      <dgm:prSet phldrT="[Text]"/>
      <dgm:spPr/>
      <dgm:t>
        <a:bodyPr/>
        <a:lstStyle/>
        <a:p>
          <a:r>
            <a:rPr lang="en-US" dirty="0"/>
            <a:t>Decom</a:t>
          </a:r>
        </a:p>
      </dgm:t>
    </dgm:pt>
    <dgm:pt modelId="{59F08530-5F39-4DA5-B447-890E0321FEF6}" type="parTrans" cxnId="{490915C6-7E84-4425-8F53-EC422EE7840E}">
      <dgm:prSet/>
      <dgm:spPr/>
      <dgm:t>
        <a:bodyPr/>
        <a:lstStyle/>
        <a:p>
          <a:endParaRPr lang="en-US"/>
        </a:p>
      </dgm:t>
    </dgm:pt>
    <dgm:pt modelId="{C031C497-8DB7-4D91-B172-2E4B30118838}" type="sibTrans" cxnId="{490915C6-7E84-4425-8F53-EC422EE7840E}">
      <dgm:prSet/>
      <dgm:spPr/>
      <dgm:t>
        <a:bodyPr/>
        <a:lstStyle/>
        <a:p>
          <a:endParaRPr lang="en-US"/>
        </a:p>
      </dgm:t>
    </dgm:pt>
    <dgm:pt modelId="{E1909832-C5CC-4C09-A5CA-DB2E158987B5}">
      <dgm:prSet phldrT="[Text]"/>
      <dgm:spPr/>
      <dgm:t>
        <a:bodyPr/>
        <a:lstStyle/>
        <a:p>
          <a:r>
            <a:rPr lang="en-US" dirty="0"/>
            <a:t>RMA </a:t>
          </a:r>
        </a:p>
      </dgm:t>
    </dgm:pt>
    <dgm:pt modelId="{88A6B484-291C-4B8E-9964-208B7EFB206F}" type="parTrans" cxnId="{3D8FBF60-4B71-4B4A-8C5B-DD5D54D8C86F}">
      <dgm:prSet/>
      <dgm:spPr/>
      <dgm:t>
        <a:bodyPr/>
        <a:lstStyle/>
        <a:p>
          <a:endParaRPr lang="en-US"/>
        </a:p>
      </dgm:t>
    </dgm:pt>
    <dgm:pt modelId="{9E595D15-5767-4BE2-B096-B79E48C6C1B2}" type="sibTrans" cxnId="{3D8FBF60-4B71-4B4A-8C5B-DD5D54D8C86F}">
      <dgm:prSet/>
      <dgm:spPr/>
      <dgm:t>
        <a:bodyPr/>
        <a:lstStyle/>
        <a:p>
          <a:endParaRPr lang="en-US"/>
        </a:p>
      </dgm:t>
    </dgm:pt>
    <dgm:pt modelId="{42FE3D25-D1E6-48B3-AF15-2361F43E1782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7A5773A7-EFFF-4BEE-953F-68345D8F48E2}" type="parTrans" cxnId="{66E6994D-CA8A-4BFA-9055-6B61B4D6DBC6}">
      <dgm:prSet/>
      <dgm:spPr/>
      <dgm:t>
        <a:bodyPr/>
        <a:lstStyle/>
        <a:p>
          <a:endParaRPr lang="en-US"/>
        </a:p>
      </dgm:t>
    </dgm:pt>
    <dgm:pt modelId="{1D21BB9E-9DC6-459E-A7EC-187EE4578832}" type="sibTrans" cxnId="{66E6994D-CA8A-4BFA-9055-6B61B4D6DBC6}">
      <dgm:prSet/>
      <dgm:spPr/>
      <dgm:t>
        <a:bodyPr/>
        <a:lstStyle/>
        <a:p>
          <a:endParaRPr lang="en-US"/>
        </a:p>
      </dgm:t>
    </dgm:pt>
    <dgm:pt modelId="{74FF95B0-0235-4DB9-93FD-8EC8F37BF5F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C147E1FB-1691-4097-9817-C08D07D91D57}" type="parTrans" cxnId="{73530791-DC9F-415F-8ABA-14C6312A7D28}">
      <dgm:prSet/>
      <dgm:spPr/>
      <dgm:t>
        <a:bodyPr/>
        <a:lstStyle/>
        <a:p>
          <a:endParaRPr lang="en-US"/>
        </a:p>
      </dgm:t>
    </dgm:pt>
    <dgm:pt modelId="{86393EFD-F7B5-4319-964C-955D35323689}" type="sibTrans" cxnId="{73530791-DC9F-415F-8ABA-14C6312A7D28}">
      <dgm:prSet/>
      <dgm:spPr/>
      <dgm:t>
        <a:bodyPr/>
        <a:lstStyle/>
        <a:p>
          <a:endParaRPr lang="en-US"/>
        </a:p>
      </dgm:t>
    </dgm:pt>
    <dgm:pt modelId="{8C8249E3-0EA2-4184-835C-B3CC0573A01D}">
      <dgm:prSet phldrT="[Text]"/>
      <dgm:spPr/>
      <dgm:t>
        <a:bodyPr/>
        <a:lstStyle/>
        <a:p>
          <a:r>
            <a:rPr lang="en-US" dirty="0"/>
            <a:t>Move</a:t>
          </a:r>
        </a:p>
      </dgm:t>
    </dgm:pt>
    <dgm:pt modelId="{BBABF1BD-7E72-4D64-B23C-1B0C03BD90F7}" type="parTrans" cxnId="{1A1D63CC-6187-49DB-8AC6-3C4EA492750A}">
      <dgm:prSet/>
      <dgm:spPr/>
      <dgm:t>
        <a:bodyPr/>
        <a:lstStyle/>
        <a:p>
          <a:endParaRPr lang="en-US"/>
        </a:p>
      </dgm:t>
    </dgm:pt>
    <dgm:pt modelId="{9394499B-3FD5-458E-A428-C98E22DA97EE}" type="sibTrans" cxnId="{1A1D63CC-6187-49DB-8AC6-3C4EA492750A}">
      <dgm:prSet/>
      <dgm:spPr/>
      <dgm:t>
        <a:bodyPr/>
        <a:lstStyle/>
        <a:p>
          <a:endParaRPr lang="en-US"/>
        </a:p>
      </dgm:t>
    </dgm:pt>
    <dgm:pt modelId="{8A1975D3-D474-494F-B11C-6FAB23A6FC1E}">
      <dgm:prSet phldrT="[Text]"/>
      <dgm:spPr/>
      <dgm:t>
        <a:bodyPr/>
        <a:lstStyle/>
        <a:p>
          <a:r>
            <a:rPr lang="en-US" dirty="0"/>
            <a:t>Decom</a:t>
          </a:r>
        </a:p>
      </dgm:t>
    </dgm:pt>
    <dgm:pt modelId="{2C13702A-662F-4A7F-8515-EC49BB2A16B5}" type="parTrans" cxnId="{13C5ED86-CD82-40CE-BCD9-A82EFE1C252C}">
      <dgm:prSet/>
      <dgm:spPr/>
      <dgm:t>
        <a:bodyPr/>
        <a:lstStyle/>
        <a:p>
          <a:endParaRPr lang="en-US"/>
        </a:p>
      </dgm:t>
    </dgm:pt>
    <dgm:pt modelId="{C8EBD02E-AB11-42C3-BAF8-892E2B53871E}" type="sibTrans" cxnId="{13C5ED86-CD82-40CE-BCD9-A82EFE1C252C}">
      <dgm:prSet/>
      <dgm:spPr/>
      <dgm:t>
        <a:bodyPr/>
        <a:lstStyle/>
        <a:p>
          <a:endParaRPr lang="en-US"/>
        </a:p>
      </dgm:t>
    </dgm:pt>
    <dgm:pt modelId="{66EDAE78-B6D3-491D-88C1-0CF0806C2E36}">
      <dgm:prSet phldrT="[Text]"/>
      <dgm:spPr/>
      <dgm:t>
        <a:bodyPr/>
        <a:lstStyle/>
        <a:p>
          <a:r>
            <a:rPr lang="en-US" dirty="0"/>
            <a:t>RMA</a:t>
          </a:r>
        </a:p>
      </dgm:t>
    </dgm:pt>
    <dgm:pt modelId="{8AC3690E-8983-4186-9778-1E15FA72284B}" type="parTrans" cxnId="{59375CCD-ECD0-4E9D-AF59-169665F94761}">
      <dgm:prSet/>
      <dgm:spPr/>
      <dgm:t>
        <a:bodyPr/>
        <a:lstStyle/>
        <a:p>
          <a:endParaRPr lang="en-US"/>
        </a:p>
      </dgm:t>
    </dgm:pt>
    <dgm:pt modelId="{D7AD8DB3-58AD-424F-B146-6C64E18B0718}" type="sibTrans" cxnId="{59375CCD-ECD0-4E9D-AF59-169665F94761}">
      <dgm:prSet/>
      <dgm:spPr/>
      <dgm:t>
        <a:bodyPr/>
        <a:lstStyle/>
        <a:p>
          <a:endParaRPr lang="en-US"/>
        </a:p>
      </dgm:t>
    </dgm:pt>
    <dgm:pt modelId="{B60B6D50-B230-41C3-AFD7-F1420F414254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315F20D4-57C9-4C53-BB55-7CB7205510BB}" type="parTrans" cxnId="{CA3953BD-4B09-47FC-AFFD-7F080C5E1728}">
      <dgm:prSet/>
      <dgm:spPr/>
      <dgm:t>
        <a:bodyPr/>
        <a:lstStyle/>
        <a:p>
          <a:endParaRPr lang="en-US"/>
        </a:p>
      </dgm:t>
    </dgm:pt>
    <dgm:pt modelId="{BDEDFF8B-595F-4BB2-87B9-9A0CF7E2B0F7}" type="sibTrans" cxnId="{CA3953BD-4B09-47FC-AFFD-7F080C5E1728}">
      <dgm:prSet/>
      <dgm:spPr/>
      <dgm:t>
        <a:bodyPr/>
        <a:lstStyle/>
        <a:p>
          <a:endParaRPr lang="en-US"/>
        </a:p>
      </dgm:t>
    </dgm:pt>
    <dgm:pt modelId="{070CD954-3344-47E4-8600-0A6AA89DE1E2}">
      <dgm:prSet phldrT="[Text]"/>
      <dgm:spPr/>
      <dgm:t>
        <a:bodyPr/>
        <a:lstStyle/>
        <a:p>
          <a:r>
            <a:rPr lang="en-US" dirty="0"/>
            <a:t>OrderNow</a:t>
          </a:r>
        </a:p>
      </dgm:t>
    </dgm:pt>
    <dgm:pt modelId="{449C933A-1878-41EC-97F0-F3CF1563BC5A}" type="parTrans" cxnId="{05715EF9-2736-4477-89FB-38A35C1A60A9}">
      <dgm:prSet/>
      <dgm:spPr/>
      <dgm:t>
        <a:bodyPr/>
        <a:lstStyle/>
        <a:p>
          <a:endParaRPr lang="en-US"/>
        </a:p>
      </dgm:t>
    </dgm:pt>
    <dgm:pt modelId="{4A683410-A6DA-4CB9-8856-65532A61B832}" type="sibTrans" cxnId="{05715EF9-2736-4477-89FB-38A35C1A60A9}">
      <dgm:prSet/>
      <dgm:spPr/>
      <dgm:t>
        <a:bodyPr/>
        <a:lstStyle/>
        <a:p>
          <a:endParaRPr lang="en-US"/>
        </a:p>
      </dgm:t>
    </dgm:pt>
    <dgm:pt modelId="{D5FF01CF-B9EE-4FD2-BD0C-308B5A4E694D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77498E6C-55EC-4B68-9F87-8330B89C444E}" type="parTrans" cxnId="{C1FC1C3B-6366-45C1-8B1C-30B3DF858352}">
      <dgm:prSet/>
      <dgm:spPr/>
      <dgm:t>
        <a:bodyPr/>
        <a:lstStyle/>
        <a:p>
          <a:endParaRPr lang="en-US"/>
        </a:p>
      </dgm:t>
    </dgm:pt>
    <dgm:pt modelId="{9FCA9121-0D5D-440D-8488-9D8815709698}" type="sibTrans" cxnId="{C1FC1C3B-6366-45C1-8B1C-30B3DF858352}">
      <dgm:prSet/>
      <dgm:spPr/>
      <dgm:t>
        <a:bodyPr/>
        <a:lstStyle/>
        <a:p>
          <a:endParaRPr lang="en-US"/>
        </a:p>
      </dgm:t>
    </dgm:pt>
    <dgm:pt modelId="{6DE6FCC1-100D-4202-9A38-82455DA0D0C2}">
      <dgm:prSet phldrT="[Text]"/>
      <dgm:spPr/>
      <dgm:t>
        <a:bodyPr/>
        <a:lstStyle/>
        <a:p>
          <a:r>
            <a:rPr lang="en-US" dirty="0"/>
            <a:t>Change Notifications</a:t>
          </a:r>
        </a:p>
      </dgm:t>
    </dgm:pt>
    <dgm:pt modelId="{62CFE3AA-400A-4B2D-9D41-EE5C4425B4CE}" type="parTrans" cxnId="{FE0C1A6F-8BDB-4D20-8DEE-6E23A793FC3B}">
      <dgm:prSet/>
      <dgm:spPr/>
      <dgm:t>
        <a:bodyPr/>
        <a:lstStyle/>
        <a:p>
          <a:endParaRPr lang="en-US"/>
        </a:p>
      </dgm:t>
    </dgm:pt>
    <dgm:pt modelId="{D605528F-C67C-4F9C-BDA6-DC84BCFE1B14}" type="sibTrans" cxnId="{FE0C1A6F-8BDB-4D20-8DEE-6E23A793FC3B}">
      <dgm:prSet/>
      <dgm:spPr/>
      <dgm:t>
        <a:bodyPr/>
        <a:lstStyle/>
        <a:p>
          <a:endParaRPr lang="en-US"/>
        </a:p>
      </dgm:t>
    </dgm:pt>
    <dgm:pt modelId="{53D71CE1-88DA-480E-A6A6-CA93FE35786D}">
      <dgm:prSet phldrT="[Text]"/>
      <dgm:spPr/>
      <dgm:t>
        <a:bodyPr/>
        <a:lstStyle/>
        <a:p>
          <a:r>
            <a:rPr lang="en-US" dirty="0"/>
            <a:t>Discrepancy Reports</a:t>
          </a:r>
        </a:p>
      </dgm:t>
    </dgm:pt>
    <dgm:pt modelId="{375CD7D3-1859-4BA0-BAB4-54ACCBF9194C}" type="parTrans" cxnId="{CF33CC95-B874-40AE-B3EE-521D4C7A7040}">
      <dgm:prSet/>
      <dgm:spPr/>
      <dgm:t>
        <a:bodyPr/>
        <a:lstStyle/>
        <a:p>
          <a:endParaRPr lang="en-US"/>
        </a:p>
      </dgm:t>
    </dgm:pt>
    <dgm:pt modelId="{84F52C64-6FC2-4122-8683-341FEC481550}" type="sibTrans" cxnId="{CF33CC95-B874-40AE-B3EE-521D4C7A7040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0567D700-B9FE-4327-9D63-FBD21648F2E1}" type="presOf" srcId="{DBCAD98A-2A42-44FB-B614-95A1F89E4029}" destId="{634372BE-EF46-48E3-8BEB-C42C974C11E8}" srcOrd="0" destOrd="1" presId="urn:microsoft.com/office/officeart/2005/8/layout/process3"/>
    <dgm:cxn modelId="{384A2402-99A5-4433-BEF7-A2FBE3BC1968}" type="presOf" srcId="{3842AE39-2A86-406B-B1E7-29F30020DA43}" destId="{3A7D09A3-BAF9-4CD2-A602-B895567FF9D4}" srcOrd="0" destOrd="0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812C4E04-2C11-4ECB-9607-003E7B1B0ED2}" type="presOf" srcId="{8D2BC765-B3F1-4BEA-86F4-BABC036F0FAE}" destId="{02E81064-7439-4F11-A9C2-050103BD5B48}" srcOrd="1" destOrd="0" presId="urn:microsoft.com/office/officeart/2005/8/layout/process3"/>
    <dgm:cxn modelId="{9DF2E10B-44E3-4254-A1C3-BF1A63AA8756}" type="presOf" srcId="{34C6E3EB-0AE8-4FEF-AC99-98010527BF57}" destId="{4A397B69-66A3-4BFF-99D5-06C96C2E239E}" srcOrd="0" destOrd="0" presId="urn:microsoft.com/office/officeart/2005/8/layout/process3"/>
    <dgm:cxn modelId="{C7B6180E-CC39-47EA-A2C1-29B51F0B8C78}" type="presOf" srcId="{42FE3D25-D1E6-48B3-AF15-2361F43E1782}" destId="{4A397B69-66A3-4BFF-99D5-06C96C2E239E}" srcOrd="0" destOrd="1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D682C625-EEE7-4F8A-A0D4-8D911780F96F}" type="presOf" srcId="{D5FF01CF-B9EE-4FD2-BD0C-308B5A4E694D}" destId="{A25E4217-9273-4696-B6D5-4CDBD8640BE0}" srcOrd="0" destOrd="2" presId="urn:microsoft.com/office/officeart/2005/8/layout/process3"/>
    <dgm:cxn modelId="{DABEEB2E-C756-463A-994C-55DB01054971}" type="presOf" srcId="{FED9054A-4410-41B7-AAD0-1127C198EEDD}" destId="{E06D00E8-4A91-4294-99A0-8F39204BAC34}" srcOrd="0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CFD29831-FC87-432A-8DF8-FAC45ACDFB49}" type="presOf" srcId="{B3AE0128-D79B-47E2-B63E-BBF70FCAE2E7}" destId="{2761BB01-B356-46B8-B1AD-122B99BC888A}" srcOrd="0" destOrd="1" presId="urn:microsoft.com/office/officeart/2005/8/layout/process3"/>
    <dgm:cxn modelId="{4E9BF135-0D08-48A7-86B3-F5642E4EE9AA}" type="presOf" srcId="{6868E599-4082-4A47-BD04-9844BE9683D9}" destId="{42027194-FFD8-4AA8-8F06-92555BB188DE}" srcOrd="0" destOrd="0" presId="urn:microsoft.com/office/officeart/2005/8/layout/process3"/>
    <dgm:cxn modelId="{22F6853A-78E1-47DB-9500-D4EF1147707B}" type="presOf" srcId="{53D71CE1-88DA-480E-A6A6-CA93FE35786D}" destId="{A25E4217-9273-4696-B6D5-4CDBD8640BE0}" srcOrd="0" destOrd="4" presId="urn:microsoft.com/office/officeart/2005/8/layout/process3"/>
    <dgm:cxn modelId="{C1FC1C3B-6366-45C1-8B1C-30B3DF858352}" srcId="{CA9799EE-A016-4380-90C3-3CB38C7D5006}" destId="{D5FF01CF-B9EE-4FD2-BD0C-308B5A4E694D}" srcOrd="2" destOrd="0" parTransId="{77498E6C-55EC-4B68-9F87-8330B89C444E}" sibTransId="{9FCA9121-0D5D-440D-8488-9D8815709698}"/>
    <dgm:cxn modelId="{44CFDB5C-4F98-4564-9A8B-DA3B6AD44AC5}" type="presOf" srcId="{48E034AD-1CC3-4B03-A7D0-7985E2268D71}" destId="{96895576-6074-476D-A5FA-529F29AD3F47}" srcOrd="1" destOrd="0" presId="urn:microsoft.com/office/officeart/2005/8/layout/process3"/>
    <dgm:cxn modelId="{3D8FBF60-4B71-4B4A-8C5B-DD5D54D8C86F}" srcId="{FED9054A-4410-41B7-AAD0-1127C198EEDD}" destId="{E1909832-C5CC-4C09-A5CA-DB2E158987B5}" srcOrd="5" destOrd="0" parTransId="{88A6B484-291C-4B8E-9964-208B7EFB206F}" sibTransId="{9E595D15-5767-4BE2-B096-B79E48C6C1B2}"/>
    <dgm:cxn modelId="{952AFD60-97A8-4BE9-A58A-290C3B78179B}" type="presOf" srcId="{74FF95B0-0235-4DB9-93FD-8EC8F37BF5FE}" destId="{4A397B69-66A3-4BFF-99D5-06C96C2E239E}" srcOrd="0" destOrd="2" presId="urn:microsoft.com/office/officeart/2005/8/layout/process3"/>
    <dgm:cxn modelId="{6CEFE341-2645-4D6E-B9D4-0861D337A99E}" type="presOf" srcId="{7C672029-9B02-497A-9192-F8209D8008BA}" destId="{DC532996-9119-4B04-9B0E-399A4960CDC9}" srcOrd="0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5CD1724C-BA6B-4FC0-886D-F4B8B980D46D}" type="presOf" srcId="{15F46201-F64C-434C-8EA4-E72F267A8F37}" destId="{6D8B12C3-064F-4C93-8C5F-1911C63C1156}" srcOrd="1" destOrd="0" presId="urn:microsoft.com/office/officeart/2005/8/layout/process3"/>
    <dgm:cxn modelId="{66E6994D-CA8A-4BFA-9055-6B61B4D6DBC6}" srcId="{A800852B-C20C-4FF3-B7B7-8891B16BC128}" destId="{42FE3D25-D1E6-48B3-AF15-2361F43E1782}" srcOrd="1" destOrd="0" parTransId="{7A5773A7-EFFF-4BEE-953F-68345D8F48E2}" sibTransId="{1D21BB9E-9DC6-459E-A7EC-187EE4578832}"/>
    <dgm:cxn modelId="{98CD974E-6AD9-4A9A-ADC2-87B9C58AE977}" type="presOf" srcId="{B60B6D50-B230-41C3-AFD7-F1420F414254}" destId="{4A397B69-66A3-4BFF-99D5-06C96C2E239E}" srcOrd="0" destOrd="6" presId="urn:microsoft.com/office/officeart/2005/8/layout/process3"/>
    <dgm:cxn modelId="{FE0C1A6F-8BDB-4D20-8DEE-6E23A793FC3B}" srcId="{CA9799EE-A016-4380-90C3-3CB38C7D5006}" destId="{6DE6FCC1-100D-4202-9A38-82455DA0D0C2}" srcOrd="3" destOrd="0" parTransId="{62CFE3AA-400A-4B2D-9D41-EE5C4425B4CE}" sibTransId="{D605528F-C67C-4F9C-BDA6-DC84BCFE1B14}"/>
    <dgm:cxn modelId="{48076150-DD65-444D-9AE0-F2DC9F37095D}" type="presOf" srcId="{F5A2DEF6-D40E-409F-9E22-0F749F4D4A4C}" destId="{A0884333-88DB-4578-9B91-243B172BBB59}" srcOrd="0" destOrd="0" presId="urn:microsoft.com/office/officeart/2005/8/layout/process3"/>
    <dgm:cxn modelId="{37074A73-5BDD-4278-9DF9-8A6C902C8BA2}" type="presOf" srcId="{E1909832-C5CC-4C09-A5CA-DB2E158987B5}" destId="{2761BB01-B356-46B8-B1AD-122B99BC888A}" srcOrd="0" destOrd="5" presId="urn:microsoft.com/office/officeart/2005/8/layout/process3"/>
    <dgm:cxn modelId="{15DCD973-0F27-49B1-A65E-B9A905F76783}" type="presOf" srcId="{A800852B-C20C-4FF3-B7B7-8891B16BC128}" destId="{2D9278B0-CE6B-4DF6-AB76-DB20538DB9B2}" srcOrd="1" destOrd="0" presId="urn:microsoft.com/office/officeart/2005/8/layout/process3"/>
    <dgm:cxn modelId="{F426055A-BB90-4AB6-B9B1-7D0DD1585C9A}" srcId="{FED9054A-4410-41B7-AAD0-1127C198EEDD}" destId="{B3AE0128-D79B-47E2-B63E-BBF70FCAE2E7}" srcOrd="1" destOrd="0" parTransId="{D5B54BB9-0F04-4393-AD41-097A2BFA1858}" sibTransId="{3BF2FAF2-BDC6-49AB-803C-834BE93BEC14}"/>
    <dgm:cxn modelId="{12267A7A-6EAB-4929-BFBB-CCE384C5A5DF}" srcId="{48E034AD-1CC3-4B03-A7D0-7985E2268D71}" destId="{DBCAD98A-2A42-44FB-B614-95A1F89E4029}" srcOrd="1" destOrd="0" parTransId="{080188C2-0EAF-438F-B7EC-17B117F162CF}" sibTransId="{5B3A11CA-F3F7-46CD-B293-D908BFF726E7}"/>
    <dgm:cxn modelId="{9FFA9E81-8D3E-48C1-B774-62E5427FA5DF}" type="presOf" srcId="{8CDDD0A2-474A-4D3B-B6D4-6349DDDBF249}" destId="{0551BE72-2F65-4908-BF86-74E3D9A2DF41}" srcOrd="0" destOrd="0" presId="urn:microsoft.com/office/officeart/2005/8/layout/process3"/>
    <dgm:cxn modelId="{D7676985-D8E6-4606-B0BD-05EAFF270244}" type="presOf" srcId="{48E034AD-1CC3-4B03-A7D0-7985E2268D71}" destId="{DA3F3EFD-D882-4617-9B70-BD5A3E648303}" srcOrd="0" destOrd="0" presId="urn:microsoft.com/office/officeart/2005/8/layout/process3"/>
    <dgm:cxn modelId="{13C5ED86-CD82-40CE-BCD9-A82EFE1C252C}" srcId="{A800852B-C20C-4FF3-B7B7-8891B16BC128}" destId="{8A1975D3-D474-494F-B11C-6FAB23A6FC1E}" srcOrd="4" destOrd="0" parTransId="{2C13702A-662F-4A7F-8515-EC49BB2A16B5}" sibTransId="{C8EBD02E-AB11-42C3-BAF8-892E2B53871E}"/>
    <dgm:cxn modelId="{088D1687-131A-4F0B-85CC-0D2B28BD7E11}" type="presOf" srcId="{66EDAE78-B6D3-491D-88C1-0CF0806C2E36}" destId="{4A397B69-66A3-4BFF-99D5-06C96C2E239E}" srcOrd="0" destOrd="5" presId="urn:microsoft.com/office/officeart/2005/8/layout/process3"/>
    <dgm:cxn modelId="{FC86868A-157D-4B2A-8D1E-01AA55225707}" type="presOf" srcId="{9F7FB04B-2442-4594-87B7-FF71535A9FD3}" destId="{634372BE-EF46-48E3-8BEB-C42C974C11E8}" srcOrd="0" destOrd="0" presId="urn:microsoft.com/office/officeart/2005/8/layout/process3"/>
    <dgm:cxn modelId="{55ADAE8A-CB05-4CDA-A815-F0A0425A4F06}" type="presOf" srcId="{15F46201-F64C-434C-8EA4-E72F267A8F37}" destId="{FA773392-37AE-406E-8011-067F575F013B}" srcOrd="0" destOrd="0" presId="urn:microsoft.com/office/officeart/2005/8/layout/process3"/>
    <dgm:cxn modelId="{73530791-DC9F-415F-8ABA-14C6312A7D28}" srcId="{A800852B-C20C-4FF3-B7B7-8891B16BC128}" destId="{74FF95B0-0235-4DB9-93FD-8EC8F37BF5FE}" srcOrd="2" destOrd="0" parTransId="{C147E1FB-1691-4097-9817-C08D07D91D57}" sibTransId="{86393EFD-F7B5-4319-964C-955D35323689}"/>
    <dgm:cxn modelId="{CF33CC95-B874-40AE-B3EE-521D4C7A7040}" srcId="{CA9799EE-A016-4380-90C3-3CB38C7D5006}" destId="{53D71CE1-88DA-480E-A6A6-CA93FE35786D}" srcOrd="4" destOrd="0" parTransId="{375CD7D3-1859-4BA0-BAB4-54ACCBF9194C}" sibTransId="{84F52C64-6FC2-4122-8683-341FEC481550}"/>
    <dgm:cxn modelId="{F3177C97-6C52-44AC-8165-850EE7543B7E}" type="presOf" srcId="{6868E599-4082-4A47-BD04-9844BE9683D9}" destId="{CF82E886-5C78-4299-9AD9-5DF3DBE92152}" srcOrd="1" destOrd="0" presId="urn:microsoft.com/office/officeart/2005/8/layout/process3"/>
    <dgm:cxn modelId="{6026D998-C23F-4183-9FE0-550D28A5D3B2}" type="presOf" srcId="{8A1975D3-D474-494F-B11C-6FAB23A6FC1E}" destId="{4A397B69-66A3-4BFF-99D5-06C96C2E239E}" srcOrd="0" destOrd="4" presId="urn:microsoft.com/office/officeart/2005/8/layout/process3"/>
    <dgm:cxn modelId="{F64140A4-6C88-4912-8175-310C65B6FA59}" type="presOf" srcId="{8D2BC765-B3F1-4BEA-86F4-BABC036F0FAE}" destId="{EE936C35-03DE-4E0E-A783-7D6FE8DAB530}" srcOrd="0" destOrd="0" presId="urn:microsoft.com/office/officeart/2005/8/layout/process3"/>
    <dgm:cxn modelId="{2EDBFDAC-6EF4-4AD0-A3C4-40114B5FEA37}" type="presOf" srcId="{2CC32C32-0F78-404E-A980-02B00863E069}" destId="{A25E4217-9273-4696-B6D5-4CDBD8640BE0}" srcOrd="0" destOrd="0" presId="urn:microsoft.com/office/officeart/2005/8/layout/process3"/>
    <dgm:cxn modelId="{801942B9-AFE2-4D6A-A252-C10AF9D2FDC0}" type="presOf" srcId="{A800852B-C20C-4FF3-B7B7-8891B16BC128}" destId="{7B73D323-395A-43E7-B48A-8D4E8F51B853}" srcOrd="0" destOrd="0" presId="urn:microsoft.com/office/officeart/2005/8/layout/process3"/>
    <dgm:cxn modelId="{CA3953BD-4B09-47FC-AFFD-7F080C5E1728}" srcId="{A800852B-C20C-4FF3-B7B7-8891B16BC128}" destId="{B60B6D50-B230-41C3-AFD7-F1420F414254}" srcOrd="6" destOrd="0" parTransId="{315F20D4-57C9-4C53-BB55-7CB7205510BB}" sibTransId="{BDEDFF8B-595F-4BB2-87B9-9A0CF7E2B0F7}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7D77CAC0-39A4-4EC5-9378-9334305855F4}" type="presOf" srcId="{8CDDD0A2-474A-4D3B-B6D4-6349DDDBF249}" destId="{DDB65B31-910C-446F-8AC1-497128249796}" srcOrd="1" destOrd="0" presId="urn:microsoft.com/office/officeart/2005/8/layout/process3"/>
    <dgm:cxn modelId="{158323C4-431B-40E3-B6E9-2BF89DA57682}" type="presOf" srcId="{F5A2DEF6-D40E-409F-9E22-0F749F4D4A4C}" destId="{441FC4AD-B1BE-4CFA-9E88-54B96220226D}" srcOrd="1" destOrd="0" presId="urn:microsoft.com/office/officeart/2005/8/layout/process3"/>
    <dgm:cxn modelId="{490915C6-7E84-4425-8F53-EC422EE7840E}" srcId="{FED9054A-4410-41B7-AAD0-1127C198EEDD}" destId="{674CC2E5-A326-40A6-9C9F-0F7EAAE4C8EA}" srcOrd="4" destOrd="0" parTransId="{59F08530-5F39-4DA5-B447-890E0321FEF6}" sibTransId="{C031C497-8DB7-4D91-B172-2E4B30118838}"/>
    <dgm:cxn modelId="{1F3896C6-69C4-464A-A86F-CB181CD2E809}" type="presOf" srcId="{6DE6FCC1-100D-4202-9A38-82455DA0D0C2}" destId="{A25E4217-9273-4696-B6D5-4CDBD8640BE0}" srcOrd="0" destOrd="3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7251B1C8-963D-49DD-BDD2-9143C8A22AEF}" type="presOf" srcId="{8C8249E3-0EA2-4184-835C-B3CC0573A01D}" destId="{4A397B69-66A3-4BFF-99D5-06C96C2E239E}" srcOrd="0" destOrd="3" presId="urn:microsoft.com/office/officeart/2005/8/layout/process3"/>
    <dgm:cxn modelId="{91775DCB-64AA-4670-9364-20B555A457A1}" type="presOf" srcId="{CA9799EE-A016-4380-90C3-3CB38C7D5006}" destId="{576B7D44-DBC3-48CE-9DE8-1944D9444383}" srcOrd="1" destOrd="0" presId="urn:microsoft.com/office/officeart/2005/8/layout/process3"/>
    <dgm:cxn modelId="{1A1D63CC-6187-49DB-8AC6-3C4EA492750A}" srcId="{A800852B-C20C-4FF3-B7B7-8891B16BC128}" destId="{8C8249E3-0EA2-4184-835C-B3CC0573A01D}" srcOrd="3" destOrd="0" parTransId="{BBABF1BD-7E72-4D64-B23C-1B0C03BD90F7}" sibTransId="{9394499B-3FD5-458E-A428-C98E22DA97EE}"/>
    <dgm:cxn modelId="{59375CCD-ECD0-4E9D-AF59-169665F94761}" srcId="{A800852B-C20C-4FF3-B7B7-8891B16BC128}" destId="{66EDAE78-B6D3-491D-88C1-0CF0806C2E36}" srcOrd="5" destOrd="0" parTransId="{8AC3690E-8983-4186-9778-1E15FA72284B}" sibTransId="{D7AD8DB3-58AD-424F-B146-6C64E18B0718}"/>
    <dgm:cxn modelId="{FA91BCDC-D731-4AFA-A975-5BC9AD305E03}" type="presOf" srcId="{3A45FCE8-BF3E-4A55-9DD6-C4A8218D4020}" destId="{2761BB01-B356-46B8-B1AD-122B99BC888A}" srcOrd="0" destOrd="3" presId="urn:microsoft.com/office/officeart/2005/8/layout/process3"/>
    <dgm:cxn modelId="{571858DD-813E-4615-8501-F0D18986E2F4}" type="presOf" srcId="{7E064A76-9AA1-4ED2-8DD9-297498E828FF}" destId="{634372BE-EF46-48E3-8BEB-C42C974C11E8}" srcOrd="0" destOrd="2" presId="urn:microsoft.com/office/officeart/2005/8/layout/process3"/>
    <dgm:cxn modelId="{74A055E6-E65E-4668-9704-DE8DC4F10766}" type="presOf" srcId="{5EDFA72D-1FC2-47D7-B923-597C21CE430C}" destId="{2761BB01-B356-46B8-B1AD-122B99BC888A}" srcOrd="0" destOrd="0" presId="urn:microsoft.com/office/officeart/2005/8/layout/process3"/>
    <dgm:cxn modelId="{DC7B9FEC-5954-4117-BDC6-C8DF9C3DB6E2}" type="presOf" srcId="{674CC2E5-A326-40A6-9C9F-0F7EAAE4C8EA}" destId="{2761BB01-B356-46B8-B1AD-122B99BC888A}" srcOrd="0" destOrd="4" presId="urn:microsoft.com/office/officeart/2005/8/layout/process3"/>
    <dgm:cxn modelId="{E1EC08EE-6763-4A9F-82F0-526BBC860279}" srcId="{48E034AD-1CC3-4B03-A7D0-7985E2268D71}" destId="{7E064A76-9AA1-4ED2-8DD9-297498E828FF}" srcOrd="2" destOrd="0" parTransId="{BF43F7B7-597E-4C12-899B-1D7D2C74B1BB}" sibTransId="{64616327-1BCC-4D6B-8661-865B4B38CE37}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058657F4-DB8F-49A7-845A-4A75E42C97A5}" type="presOf" srcId="{070CD954-3344-47E4-8600-0A6AA89DE1E2}" destId="{A25E4217-9273-4696-B6D5-4CDBD8640BE0}" srcOrd="0" destOrd="1" presId="urn:microsoft.com/office/officeart/2005/8/layout/process3"/>
    <dgm:cxn modelId="{5B6E8DF4-8644-48E2-8109-260E2A04C84A}" srcId="{FED9054A-4410-41B7-AAD0-1127C198EEDD}" destId="{3A45FCE8-BF3E-4A55-9DD6-C4A8218D4020}" srcOrd="3" destOrd="0" parTransId="{E13F5F3C-D001-4F8E-A898-7BC0C8E8FC9C}" sibTransId="{8D9EEAFC-FCBE-4E0A-87F1-15DF02416831}"/>
    <dgm:cxn modelId="{B2080DF5-F58C-4BEC-97B8-427E4053F1F9}" srcId="{FED9054A-4410-41B7-AAD0-1127C198EEDD}" destId="{4A3F22BE-FFB0-40E7-82F6-6DDD99A2061B}" srcOrd="2" destOrd="0" parTransId="{3EB65DC2-8E95-4F28-B57D-668857365664}" sibTransId="{1BADFF14-F227-481C-95F2-4E2F4DE1410A}"/>
    <dgm:cxn modelId="{A78AFAF8-5B48-426E-B25F-6B58211E5D5D}" type="presOf" srcId="{CA9799EE-A016-4380-90C3-3CB38C7D5006}" destId="{FD471FF8-7FA6-4230-A048-148A47E65196}" srcOrd="0" destOrd="0" presId="urn:microsoft.com/office/officeart/2005/8/layout/process3"/>
    <dgm:cxn modelId="{05715EF9-2736-4477-89FB-38A35C1A60A9}" srcId="{CA9799EE-A016-4380-90C3-3CB38C7D5006}" destId="{070CD954-3344-47E4-8600-0A6AA89DE1E2}" srcOrd="1" destOrd="0" parTransId="{449C933A-1878-41EC-97F0-F3CF1563BC5A}" sibTransId="{4A683410-A6DA-4CB9-8856-65532A61B832}"/>
    <dgm:cxn modelId="{9615DDFB-0666-4E5C-A635-DD74B5BDAF60}" type="presOf" srcId="{FED9054A-4410-41B7-AAD0-1127C198EEDD}" destId="{C95241FA-FEF0-428F-9DE8-46C1325DBE66}" srcOrd="1" destOrd="0" presId="urn:microsoft.com/office/officeart/2005/8/layout/process3"/>
    <dgm:cxn modelId="{A203BDFD-6159-49A6-8A1C-166AD32BEE14}" type="presOf" srcId="{4A3F22BE-FFB0-40E7-82F6-6DDD99A2061B}" destId="{2761BB01-B356-46B8-B1AD-122B99BC888A}" srcOrd="0" destOrd="2" presId="urn:microsoft.com/office/officeart/2005/8/layout/process3"/>
    <dgm:cxn modelId="{2ED04AE7-5B93-4DE2-9C3B-E92B32B29EB4}" type="presParOf" srcId="{DC532996-9119-4B04-9B0E-399A4960CDC9}" destId="{B87932FC-82FA-411A-8015-8692B9813420}" srcOrd="0" destOrd="0" presId="urn:microsoft.com/office/officeart/2005/8/layout/process3"/>
    <dgm:cxn modelId="{429776DB-D65F-45D4-A195-BA74CBB1724B}" type="presParOf" srcId="{B87932FC-82FA-411A-8015-8692B9813420}" destId="{DA3F3EFD-D882-4617-9B70-BD5A3E648303}" srcOrd="0" destOrd="0" presId="urn:microsoft.com/office/officeart/2005/8/layout/process3"/>
    <dgm:cxn modelId="{A1D558B3-ACF3-4CF5-9B24-9D4E5A244C8C}" type="presParOf" srcId="{B87932FC-82FA-411A-8015-8692B9813420}" destId="{96895576-6074-476D-A5FA-529F29AD3F47}" srcOrd="1" destOrd="0" presId="urn:microsoft.com/office/officeart/2005/8/layout/process3"/>
    <dgm:cxn modelId="{253A9CDE-3B86-4542-9499-999806A9466E}" type="presParOf" srcId="{B87932FC-82FA-411A-8015-8692B9813420}" destId="{634372BE-EF46-48E3-8BEB-C42C974C11E8}" srcOrd="2" destOrd="0" presId="urn:microsoft.com/office/officeart/2005/8/layout/process3"/>
    <dgm:cxn modelId="{D1FE81A8-8F2D-4B75-9F89-D1FE413CF7E1}" type="presParOf" srcId="{DC532996-9119-4B04-9B0E-399A4960CDC9}" destId="{42027194-FFD8-4AA8-8F06-92555BB188DE}" srcOrd="1" destOrd="0" presId="urn:microsoft.com/office/officeart/2005/8/layout/process3"/>
    <dgm:cxn modelId="{8F6F9601-ABFE-44B2-ACBD-214C7B9E3325}" type="presParOf" srcId="{42027194-FFD8-4AA8-8F06-92555BB188DE}" destId="{CF82E886-5C78-4299-9AD9-5DF3DBE92152}" srcOrd="0" destOrd="0" presId="urn:microsoft.com/office/officeart/2005/8/layout/process3"/>
    <dgm:cxn modelId="{9E3BF553-2E5F-485B-BF90-A80D2F543DE2}" type="presParOf" srcId="{DC532996-9119-4B04-9B0E-399A4960CDC9}" destId="{BEDD6BDB-C56C-4CEF-8D61-8EC548CFE1BB}" srcOrd="2" destOrd="0" presId="urn:microsoft.com/office/officeart/2005/8/layout/process3"/>
    <dgm:cxn modelId="{B7A17FA7-A02E-44BA-93D8-EF86071B18A4}" type="presParOf" srcId="{BEDD6BDB-C56C-4CEF-8D61-8EC548CFE1BB}" destId="{E06D00E8-4A91-4294-99A0-8F39204BAC34}" srcOrd="0" destOrd="0" presId="urn:microsoft.com/office/officeart/2005/8/layout/process3"/>
    <dgm:cxn modelId="{C038E27F-D8CD-435A-9A82-2AA6F88F8D3F}" type="presParOf" srcId="{BEDD6BDB-C56C-4CEF-8D61-8EC548CFE1BB}" destId="{C95241FA-FEF0-428F-9DE8-46C1325DBE66}" srcOrd="1" destOrd="0" presId="urn:microsoft.com/office/officeart/2005/8/layout/process3"/>
    <dgm:cxn modelId="{28A60316-38CF-4146-8880-B935C3DC897C}" type="presParOf" srcId="{BEDD6BDB-C56C-4CEF-8D61-8EC548CFE1BB}" destId="{2761BB01-B356-46B8-B1AD-122B99BC888A}" srcOrd="2" destOrd="0" presId="urn:microsoft.com/office/officeart/2005/8/layout/process3"/>
    <dgm:cxn modelId="{2FAC20AC-1D6C-4178-B4FB-754A9692973B}" type="presParOf" srcId="{DC532996-9119-4B04-9B0E-399A4960CDC9}" destId="{0551BE72-2F65-4908-BF86-74E3D9A2DF41}" srcOrd="3" destOrd="0" presId="urn:microsoft.com/office/officeart/2005/8/layout/process3"/>
    <dgm:cxn modelId="{AC7E187A-DA09-4BCF-B1B4-B150FABD0773}" type="presParOf" srcId="{0551BE72-2F65-4908-BF86-74E3D9A2DF41}" destId="{DDB65B31-910C-446F-8AC1-497128249796}" srcOrd="0" destOrd="0" presId="urn:microsoft.com/office/officeart/2005/8/layout/process3"/>
    <dgm:cxn modelId="{199AFEE2-65D9-4B6E-B69F-E3E58690CEC2}" type="presParOf" srcId="{DC532996-9119-4B04-9B0E-399A4960CDC9}" destId="{1C109C91-7367-4FF8-B7EB-23585BABC1E7}" srcOrd="4" destOrd="0" presId="urn:microsoft.com/office/officeart/2005/8/layout/process3"/>
    <dgm:cxn modelId="{B98BDC02-C63F-4688-8333-88F9036D3987}" type="presParOf" srcId="{1C109C91-7367-4FF8-B7EB-23585BABC1E7}" destId="{7B73D323-395A-43E7-B48A-8D4E8F51B853}" srcOrd="0" destOrd="0" presId="urn:microsoft.com/office/officeart/2005/8/layout/process3"/>
    <dgm:cxn modelId="{89C43A5A-CC2D-4CAE-95C9-328543E53485}" type="presParOf" srcId="{1C109C91-7367-4FF8-B7EB-23585BABC1E7}" destId="{2D9278B0-CE6B-4DF6-AB76-DB20538DB9B2}" srcOrd="1" destOrd="0" presId="urn:microsoft.com/office/officeart/2005/8/layout/process3"/>
    <dgm:cxn modelId="{31A95FBF-F7FE-47DA-B022-2172EBAFF1C4}" type="presParOf" srcId="{1C109C91-7367-4FF8-B7EB-23585BABC1E7}" destId="{4A397B69-66A3-4BFF-99D5-06C96C2E239E}" srcOrd="2" destOrd="0" presId="urn:microsoft.com/office/officeart/2005/8/layout/process3"/>
    <dgm:cxn modelId="{F4F573D8-DE75-426E-A000-21F92229011E}" type="presParOf" srcId="{DC532996-9119-4B04-9B0E-399A4960CDC9}" destId="{EE936C35-03DE-4E0E-A783-7D6FE8DAB530}" srcOrd="5" destOrd="0" presId="urn:microsoft.com/office/officeart/2005/8/layout/process3"/>
    <dgm:cxn modelId="{F2CBCB38-4999-4841-BC6B-A0DC4E6DCD63}" type="presParOf" srcId="{EE936C35-03DE-4E0E-A783-7D6FE8DAB530}" destId="{02E81064-7439-4F11-A9C2-050103BD5B48}" srcOrd="0" destOrd="0" presId="urn:microsoft.com/office/officeart/2005/8/layout/process3"/>
    <dgm:cxn modelId="{4BC45B9F-31E5-4CA1-BB33-9652683D7E90}" type="presParOf" srcId="{DC532996-9119-4B04-9B0E-399A4960CDC9}" destId="{61F23470-841A-4BD9-B3CB-63258FA5A8AB}" srcOrd="6" destOrd="0" presId="urn:microsoft.com/office/officeart/2005/8/layout/process3"/>
    <dgm:cxn modelId="{CE113FE5-A074-4C36-AB06-E3E2709B991C}" type="presParOf" srcId="{61F23470-841A-4BD9-B3CB-63258FA5A8AB}" destId="{FD471FF8-7FA6-4230-A048-148A47E65196}" srcOrd="0" destOrd="0" presId="urn:microsoft.com/office/officeart/2005/8/layout/process3"/>
    <dgm:cxn modelId="{A60BA6E8-0AE2-477D-A399-2B8A08688A52}" type="presParOf" srcId="{61F23470-841A-4BD9-B3CB-63258FA5A8AB}" destId="{576B7D44-DBC3-48CE-9DE8-1944D9444383}" srcOrd="1" destOrd="0" presId="urn:microsoft.com/office/officeart/2005/8/layout/process3"/>
    <dgm:cxn modelId="{367827AE-231F-40A2-B84D-8321B4A319D1}" type="presParOf" srcId="{61F23470-841A-4BD9-B3CB-63258FA5A8AB}" destId="{A25E4217-9273-4696-B6D5-4CDBD8640BE0}" srcOrd="2" destOrd="0" presId="urn:microsoft.com/office/officeart/2005/8/layout/process3"/>
    <dgm:cxn modelId="{47AF9A5D-CD1A-440A-B29A-173A54BA8DD6}" type="presParOf" srcId="{DC532996-9119-4B04-9B0E-399A4960CDC9}" destId="{FA773392-37AE-406E-8011-067F575F013B}" srcOrd="7" destOrd="0" presId="urn:microsoft.com/office/officeart/2005/8/layout/process3"/>
    <dgm:cxn modelId="{53B94BC6-B680-40EC-9272-A84286E29A4C}" type="presParOf" srcId="{FA773392-37AE-406E-8011-067F575F013B}" destId="{6D8B12C3-064F-4C93-8C5F-1911C63C1156}" srcOrd="0" destOrd="0" presId="urn:microsoft.com/office/officeart/2005/8/layout/process3"/>
    <dgm:cxn modelId="{71D1A1D4-A25D-4805-8B30-9FAE818C8A38}" type="presParOf" srcId="{DC532996-9119-4B04-9B0E-399A4960CDC9}" destId="{0C4F726B-5334-424B-AE0C-DA18AB8F6EC0}" srcOrd="8" destOrd="0" presId="urn:microsoft.com/office/officeart/2005/8/layout/process3"/>
    <dgm:cxn modelId="{ABDFA88B-4F7A-4FC9-9D51-299598F2ECBE}" type="presParOf" srcId="{0C4F726B-5334-424B-AE0C-DA18AB8F6EC0}" destId="{A0884333-88DB-4578-9B91-243B172BBB59}" srcOrd="0" destOrd="0" presId="urn:microsoft.com/office/officeart/2005/8/layout/process3"/>
    <dgm:cxn modelId="{5FD44369-2976-4281-804A-27419799A54E}" type="presParOf" srcId="{0C4F726B-5334-424B-AE0C-DA18AB8F6EC0}" destId="{441FC4AD-B1BE-4CFA-9E88-54B96220226D}" srcOrd="1" destOrd="0" presId="urn:microsoft.com/office/officeart/2005/8/layout/process3"/>
    <dgm:cxn modelId="{CAE263BB-281C-4E12-A123-3E0C766D4960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Analytics</a:t>
          </a:r>
        </a:p>
        <a:p>
          <a:endParaRPr lang="en-US" sz="800" b="1" dirty="0">
            <a:solidFill>
              <a:schemeClr val="tx2"/>
            </a:solidFill>
          </a:endParaRP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NLyte Reports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Tenancy Services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Elevation Operations (View, Change)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Forecasts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Facility Planning Analytics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Automated Cautions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Software Driven Cautionary Reports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30B0A83-4B30-4D01-A92A-4126AD5B7C68}">
      <dgm:prSet phldrT="[Text]"/>
      <dgm:spPr/>
      <dgm:t>
        <a:bodyPr/>
        <a:lstStyle/>
        <a:p>
          <a:r>
            <a:rPr lang="en-US" dirty="0"/>
            <a:t>Custom Reports</a:t>
          </a:r>
        </a:p>
      </dgm:t>
    </dgm:pt>
    <dgm:pt modelId="{025142E3-1D24-4AFD-A471-C9C2E2F5E06E}" type="parTrans" cxnId="{C3B130C3-EF45-4377-BAF0-7554CEBC2927}">
      <dgm:prSet/>
      <dgm:spPr/>
      <dgm:t>
        <a:bodyPr/>
        <a:lstStyle/>
        <a:p>
          <a:endParaRPr lang="en-US"/>
        </a:p>
      </dgm:t>
    </dgm:pt>
    <dgm:pt modelId="{C2940BB6-D09A-43CC-923A-75DD66FED438}" type="sibTrans" cxnId="{C3B130C3-EF45-4377-BAF0-7554CEBC2927}">
      <dgm:prSet/>
      <dgm:spPr/>
      <dgm:t>
        <a:bodyPr/>
        <a:lstStyle/>
        <a:p>
          <a:endParaRPr lang="en-US"/>
        </a:p>
      </dgm:t>
    </dgm:pt>
    <dgm:pt modelId="{48EADC1D-9914-46FA-93C4-A00D410E7E3C}">
      <dgm:prSet phldrT="[Text]"/>
      <dgm:spPr/>
      <dgm:t>
        <a:bodyPr/>
        <a:lstStyle/>
        <a:p>
          <a:r>
            <a:rPr lang="en-US" dirty="0"/>
            <a:t>DCIM Portal</a:t>
          </a:r>
        </a:p>
      </dgm:t>
    </dgm:pt>
    <dgm:pt modelId="{6D476F43-E8CD-4D41-9E75-D6140C18697C}" type="parTrans" cxnId="{E1E63F61-2ACC-43BA-A12B-858F495F2E3A}">
      <dgm:prSet/>
      <dgm:spPr/>
      <dgm:t>
        <a:bodyPr/>
        <a:lstStyle/>
        <a:p>
          <a:endParaRPr lang="en-US"/>
        </a:p>
      </dgm:t>
    </dgm:pt>
    <dgm:pt modelId="{0282831F-CB6D-4C93-BA96-0E9869C76645}" type="sibTrans" cxnId="{E1E63F61-2ACC-43BA-A12B-858F495F2E3A}">
      <dgm:prSet/>
      <dgm:spPr/>
      <dgm:t>
        <a:bodyPr/>
        <a:lstStyle/>
        <a:p>
          <a:endParaRPr lang="en-US"/>
        </a:p>
      </dgm:t>
    </dgm:pt>
    <dgm:pt modelId="{4D7C5001-A7F3-484B-A1C8-94A570296360}">
      <dgm:prSet phldrT="[Text]"/>
      <dgm:spPr/>
      <dgm:t>
        <a:bodyPr/>
        <a:lstStyle/>
        <a:p>
          <a:endParaRPr lang="en-US" dirty="0"/>
        </a:p>
      </dgm:t>
    </dgm:pt>
    <dgm:pt modelId="{D3182B28-FA0F-4226-AC0D-71ED3506B247}" type="parTrans" cxnId="{F98CA2DE-C61E-4BFC-AB6E-7603049E66EB}">
      <dgm:prSet/>
      <dgm:spPr/>
      <dgm:t>
        <a:bodyPr/>
        <a:lstStyle/>
        <a:p>
          <a:endParaRPr lang="en-US"/>
        </a:p>
      </dgm:t>
    </dgm:pt>
    <dgm:pt modelId="{01749982-5C5F-4A78-A6A2-DEE68C02FDF1}" type="sibTrans" cxnId="{F98CA2DE-C61E-4BFC-AB6E-7603049E66EB}">
      <dgm:prSet/>
      <dgm:spPr/>
      <dgm:t>
        <a:bodyPr/>
        <a:lstStyle/>
        <a:p>
          <a:endParaRPr lang="en-US"/>
        </a:p>
      </dgm:t>
    </dgm:pt>
    <dgm:pt modelId="{2DF25614-2683-4010-A0F9-2A5698C95F8C}">
      <dgm:prSet phldrT="[Text]"/>
      <dgm:spPr/>
      <dgm:t>
        <a:bodyPr/>
        <a:lstStyle/>
        <a:p>
          <a:r>
            <a:rPr lang="en-US" dirty="0"/>
            <a:t>Power Threshold</a:t>
          </a:r>
        </a:p>
      </dgm:t>
    </dgm:pt>
    <dgm:pt modelId="{C02C8E13-727C-4D31-ACDD-9B4C12C9970C}" type="parTrans" cxnId="{A36A9F21-40E2-4C61-8ADA-5D43A310C63D}">
      <dgm:prSet/>
      <dgm:spPr/>
      <dgm:t>
        <a:bodyPr/>
        <a:lstStyle/>
        <a:p>
          <a:endParaRPr lang="en-US"/>
        </a:p>
      </dgm:t>
    </dgm:pt>
    <dgm:pt modelId="{625C3477-2A66-42A6-A821-711128302BB4}" type="sibTrans" cxnId="{A36A9F21-40E2-4C61-8ADA-5D43A310C63D}">
      <dgm:prSet/>
      <dgm:spPr/>
      <dgm:t>
        <a:bodyPr/>
        <a:lstStyle/>
        <a:p>
          <a:endParaRPr lang="en-US"/>
        </a:p>
      </dgm:t>
    </dgm:pt>
    <dgm:pt modelId="{D8CC32AE-F734-4791-94EF-C6263E89BD72}">
      <dgm:prSet phldrT="[Text]"/>
      <dgm:spPr/>
      <dgm:t>
        <a:bodyPr/>
        <a:lstStyle/>
        <a:p>
          <a:r>
            <a:rPr lang="en-US" dirty="0"/>
            <a:t>Space Threshold</a:t>
          </a:r>
        </a:p>
      </dgm:t>
    </dgm:pt>
    <dgm:pt modelId="{88204812-D859-4CA3-B174-8BE4501D150C}" type="parTrans" cxnId="{24132390-735B-4134-BF68-F6302B74C27C}">
      <dgm:prSet/>
      <dgm:spPr/>
      <dgm:t>
        <a:bodyPr/>
        <a:lstStyle/>
        <a:p>
          <a:endParaRPr lang="en-US"/>
        </a:p>
      </dgm:t>
    </dgm:pt>
    <dgm:pt modelId="{58E03792-2B32-4C06-8886-EC17CD460F46}" type="sibTrans" cxnId="{24132390-735B-4134-BF68-F6302B74C27C}">
      <dgm:prSet/>
      <dgm:spPr/>
      <dgm:t>
        <a:bodyPr/>
        <a:lstStyle/>
        <a:p>
          <a:endParaRPr lang="en-US"/>
        </a:p>
      </dgm:t>
    </dgm:pt>
    <dgm:pt modelId="{83B4C5B8-B76D-4381-92C2-59D5DFFA2400}">
      <dgm:prSet phldrT="[Text]"/>
      <dgm:spPr/>
      <dgm:t>
        <a:bodyPr/>
        <a:lstStyle/>
        <a:p>
          <a:r>
            <a:rPr lang="en-US" dirty="0"/>
            <a:t>Change Request</a:t>
          </a:r>
        </a:p>
      </dgm:t>
    </dgm:pt>
    <dgm:pt modelId="{9C01C004-5151-476F-95EF-FD45B08125A2}" type="parTrans" cxnId="{F6938475-77F0-4BAB-B1C8-F13440D9416A}">
      <dgm:prSet/>
      <dgm:spPr/>
      <dgm:t>
        <a:bodyPr/>
        <a:lstStyle/>
        <a:p>
          <a:endParaRPr lang="en-US"/>
        </a:p>
      </dgm:t>
    </dgm:pt>
    <dgm:pt modelId="{042EB7F9-0ED6-4D14-832A-2CF84C7C53C9}" type="sibTrans" cxnId="{F6938475-77F0-4BAB-B1C8-F13440D9416A}">
      <dgm:prSet/>
      <dgm:spPr/>
      <dgm:t>
        <a:bodyPr/>
        <a:lstStyle/>
        <a:p>
          <a:endParaRPr lang="en-US"/>
        </a:p>
      </dgm:t>
    </dgm:pt>
    <dgm:pt modelId="{F29A3DE1-DFB4-4C3A-A117-D29DBB016C06}">
      <dgm:prSet phldrT="[Text]"/>
      <dgm:spPr/>
      <dgm:t>
        <a:bodyPr/>
        <a:lstStyle/>
        <a:p>
          <a:r>
            <a:rPr lang="en-US" dirty="0"/>
            <a:t>Notifications</a:t>
          </a:r>
        </a:p>
      </dgm:t>
    </dgm:pt>
    <dgm:pt modelId="{3D978C91-C501-4EEC-B46F-852247C3F270}" type="parTrans" cxnId="{7A071B30-6334-41B6-B076-632466D59D5C}">
      <dgm:prSet/>
      <dgm:spPr/>
      <dgm:t>
        <a:bodyPr/>
        <a:lstStyle/>
        <a:p>
          <a:endParaRPr lang="en-US"/>
        </a:p>
      </dgm:t>
    </dgm:pt>
    <dgm:pt modelId="{560E407F-4161-4A04-AC1B-9423EC2800AB}" type="sibTrans" cxnId="{7A071B30-6334-41B6-B076-632466D59D5C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4"/>
      <dgm:spPr/>
    </dgm:pt>
    <dgm:pt modelId="{634372BE-EF46-48E3-8BEB-C42C974C11E8}" type="pres">
      <dgm:prSet presAssocID="{48E034AD-1CC3-4B03-A7D0-7985E2268D71}" presName="desTx" presStyleLbl="fgAcc1" presStyleIdx="0" presStyleCnt="4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3"/>
      <dgm:spPr/>
    </dgm:pt>
    <dgm:pt modelId="{CF82E886-5C78-4299-9AD9-5DF3DBE92152}" type="pres">
      <dgm:prSet presAssocID="{6868E599-4082-4A47-BD04-9844BE9683D9}" presName="connTx" presStyleLbl="sibTrans2D1" presStyleIdx="0" presStyleCnt="3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4"/>
      <dgm:spPr/>
    </dgm:pt>
    <dgm:pt modelId="{2761BB01-B356-46B8-B1AD-122B99BC888A}" type="pres">
      <dgm:prSet presAssocID="{FED9054A-4410-41B7-AAD0-1127C198EEDD}" presName="desTx" presStyleLbl="fgAcc1" presStyleIdx="1" presStyleCnt="4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3"/>
      <dgm:spPr/>
    </dgm:pt>
    <dgm:pt modelId="{DDB65B31-910C-446F-8AC1-497128249796}" type="pres">
      <dgm:prSet presAssocID="{8CDDD0A2-474A-4D3B-B6D4-6349DDDBF249}" presName="connTx" presStyleLbl="sibTrans2D1" presStyleIdx="1" presStyleCnt="3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4"/>
      <dgm:spPr/>
    </dgm:pt>
    <dgm:pt modelId="{4A397B69-66A3-4BFF-99D5-06C96C2E239E}" type="pres">
      <dgm:prSet presAssocID="{A800852B-C20C-4FF3-B7B7-8891B16BC128}" presName="desTx" presStyleLbl="fgAcc1" presStyleIdx="2" presStyleCnt="4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3"/>
      <dgm:spPr/>
    </dgm:pt>
    <dgm:pt modelId="{02E81064-7439-4F11-A9C2-050103BD5B48}" type="pres">
      <dgm:prSet presAssocID="{8D2BC765-B3F1-4BEA-86F4-BABC036F0FAE}" presName="connTx" presStyleLbl="sibTrans2D1" presStyleIdx="2" presStyleCnt="3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4"/>
      <dgm:spPr/>
    </dgm:pt>
    <dgm:pt modelId="{A25E4217-9273-4696-B6D5-4CDBD8640BE0}" type="pres">
      <dgm:prSet presAssocID="{CA9799EE-A016-4380-90C3-3CB38C7D500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6BA9F405-792D-412A-94B1-BC6EC19490B7}" type="presOf" srcId="{6868E599-4082-4A47-BD04-9844BE9683D9}" destId="{CF82E886-5C78-4299-9AD9-5DF3DBE92152}" srcOrd="1" destOrd="0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A36A9F21-40E2-4C61-8ADA-5D43A310C63D}" srcId="{FED9054A-4410-41B7-AAD0-1127C198EEDD}" destId="{2DF25614-2683-4010-A0F9-2A5698C95F8C}" srcOrd="1" destOrd="0" parTransId="{C02C8E13-727C-4D31-ACDD-9B4C12C9970C}" sibTransId="{625C3477-2A66-42A6-A821-711128302BB4}"/>
    <dgm:cxn modelId="{91567D26-074B-4B4A-BB51-AE535BD7B8B9}" type="presOf" srcId="{330B0A83-4B30-4D01-A92A-4126AD5B7C68}" destId="{634372BE-EF46-48E3-8BEB-C42C974C11E8}" srcOrd="0" destOrd="1" presId="urn:microsoft.com/office/officeart/2005/8/layout/process3"/>
    <dgm:cxn modelId="{0DF63B2D-E642-4C9D-A453-EDF60DE1AF45}" type="presOf" srcId="{CA9799EE-A016-4380-90C3-3CB38C7D5006}" destId="{FD471FF8-7FA6-4230-A048-148A47E65196}" srcOrd="0" destOrd="0" presId="urn:microsoft.com/office/officeart/2005/8/layout/process3"/>
    <dgm:cxn modelId="{0B01BD2E-3153-48A9-867A-466853360294}" type="presOf" srcId="{FED9054A-4410-41B7-AAD0-1127C198EEDD}" destId="{E06D00E8-4A91-4294-99A0-8F39204BAC34}" srcOrd="0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7A071B30-6334-41B6-B076-632466D59D5C}" srcId="{A800852B-C20C-4FF3-B7B7-8891B16BC128}" destId="{F29A3DE1-DFB4-4C3A-A117-D29DBB016C06}" srcOrd="2" destOrd="0" parTransId="{3D978C91-C501-4EEC-B46F-852247C3F270}" sibTransId="{560E407F-4161-4A04-AC1B-9423EC2800AB}"/>
    <dgm:cxn modelId="{18B31532-2DEB-4C34-AAFD-7896AC6F39A8}" type="presOf" srcId="{CA9799EE-A016-4380-90C3-3CB38C7D5006}" destId="{576B7D44-DBC3-48CE-9DE8-1944D9444383}" srcOrd="1" destOrd="0" presId="urn:microsoft.com/office/officeart/2005/8/layout/process3"/>
    <dgm:cxn modelId="{AD572D34-8AAA-415C-A9BC-E21D96EE6337}" type="presOf" srcId="{9F7FB04B-2442-4594-87B7-FF71535A9FD3}" destId="{634372BE-EF46-48E3-8BEB-C42C974C11E8}" srcOrd="0" destOrd="0" presId="urn:microsoft.com/office/officeart/2005/8/layout/process3"/>
    <dgm:cxn modelId="{AF1AEB35-89A1-4A23-8C0A-B24240CBD680}" type="presOf" srcId="{A800852B-C20C-4FF3-B7B7-8891B16BC128}" destId="{2D9278B0-CE6B-4DF6-AB76-DB20538DB9B2}" srcOrd="1" destOrd="0" presId="urn:microsoft.com/office/officeart/2005/8/layout/process3"/>
    <dgm:cxn modelId="{4CDAED3C-E00F-4422-ABD9-FCDF3F840E0F}" type="presOf" srcId="{48E034AD-1CC3-4B03-A7D0-7985E2268D71}" destId="{96895576-6074-476D-A5FA-529F29AD3F47}" srcOrd="1" destOrd="0" presId="urn:microsoft.com/office/officeart/2005/8/layout/process3"/>
    <dgm:cxn modelId="{DE624C3F-C1B7-44E7-A3BD-7883199D0D9C}" type="presOf" srcId="{48EADC1D-9914-46FA-93C4-A00D410E7E3C}" destId="{634372BE-EF46-48E3-8BEB-C42C974C11E8}" srcOrd="0" destOrd="2" presId="urn:microsoft.com/office/officeart/2005/8/layout/process3"/>
    <dgm:cxn modelId="{3E5ADD5D-D01E-43E8-9E21-B9087E45661D}" type="presOf" srcId="{4D7C5001-A7F3-484B-A1C8-94A570296360}" destId="{634372BE-EF46-48E3-8BEB-C42C974C11E8}" srcOrd="0" destOrd="3" presId="urn:microsoft.com/office/officeart/2005/8/layout/process3"/>
    <dgm:cxn modelId="{E1E63F61-2ACC-43BA-A12B-858F495F2E3A}" srcId="{48E034AD-1CC3-4B03-A7D0-7985E2268D71}" destId="{48EADC1D-9914-46FA-93C4-A00D410E7E3C}" srcOrd="2" destOrd="0" parTransId="{6D476F43-E8CD-4D41-9E75-D6140C18697C}" sibTransId="{0282831F-CB6D-4C93-BA96-0E9869C76645}"/>
    <dgm:cxn modelId="{6DFDD965-61AA-43E9-BFC0-9F1263ACF498}" type="presOf" srcId="{F29A3DE1-DFB4-4C3A-A117-D29DBB016C06}" destId="{4A397B69-66A3-4BFF-99D5-06C96C2E239E}" srcOrd="0" destOrd="2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C041D049-82ED-4974-B881-6738C1C5CFAB}" type="presOf" srcId="{2DF25614-2683-4010-A0F9-2A5698C95F8C}" destId="{2761BB01-B356-46B8-B1AD-122B99BC888A}" srcOrd="0" destOrd="1" presId="urn:microsoft.com/office/officeart/2005/8/layout/process3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F50B5F52-8001-40EE-882F-AF8EBB7E59CA}" type="presOf" srcId="{5EDFA72D-1FC2-47D7-B923-597C21CE430C}" destId="{2761BB01-B356-46B8-B1AD-122B99BC888A}" srcOrd="0" destOrd="0" presId="urn:microsoft.com/office/officeart/2005/8/layout/process3"/>
    <dgm:cxn modelId="{8CA95452-4F54-426F-A064-77610972A02C}" type="presOf" srcId="{8D2BC765-B3F1-4BEA-86F4-BABC036F0FAE}" destId="{02E81064-7439-4F11-A9C2-050103BD5B48}" srcOrd="1" destOrd="0" presId="urn:microsoft.com/office/officeart/2005/8/layout/process3"/>
    <dgm:cxn modelId="{33151673-4221-4844-8ED9-8473ECDFDD66}" type="presOf" srcId="{6868E599-4082-4A47-BD04-9844BE9683D9}" destId="{42027194-FFD8-4AA8-8F06-92555BB188DE}" srcOrd="0" destOrd="0" presId="urn:microsoft.com/office/officeart/2005/8/layout/process3"/>
    <dgm:cxn modelId="{F6938475-77F0-4BAB-B1C8-F13440D9416A}" srcId="{A800852B-C20C-4FF3-B7B7-8891B16BC128}" destId="{83B4C5B8-B76D-4381-92C2-59D5DFFA2400}" srcOrd="1" destOrd="0" parTransId="{9C01C004-5151-476F-95EF-FD45B08125A2}" sibTransId="{042EB7F9-0ED6-4D14-832A-2CF84C7C53C9}"/>
    <dgm:cxn modelId="{D4915686-933B-477D-9CD4-125846E31056}" type="presOf" srcId="{34C6E3EB-0AE8-4FEF-AC99-98010527BF57}" destId="{4A397B69-66A3-4BFF-99D5-06C96C2E239E}" srcOrd="0" destOrd="0" presId="urn:microsoft.com/office/officeart/2005/8/layout/process3"/>
    <dgm:cxn modelId="{DDC05589-8AC4-4E60-84D8-E4290ED9A5D8}" type="presOf" srcId="{D8CC32AE-F734-4791-94EF-C6263E89BD72}" destId="{2761BB01-B356-46B8-B1AD-122B99BC888A}" srcOrd="0" destOrd="2" presId="urn:microsoft.com/office/officeart/2005/8/layout/process3"/>
    <dgm:cxn modelId="{24132390-735B-4134-BF68-F6302B74C27C}" srcId="{FED9054A-4410-41B7-AAD0-1127C198EEDD}" destId="{D8CC32AE-F734-4791-94EF-C6263E89BD72}" srcOrd="2" destOrd="0" parTransId="{88204812-D859-4CA3-B174-8BE4501D150C}" sibTransId="{58E03792-2B32-4C06-8886-EC17CD460F46}"/>
    <dgm:cxn modelId="{EE6ABE98-0F39-4C3C-B361-891953245F8B}" type="presOf" srcId="{8D2BC765-B3F1-4BEA-86F4-BABC036F0FAE}" destId="{EE936C35-03DE-4E0E-A783-7D6FE8DAB530}" srcOrd="0" destOrd="0" presId="urn:microsoft.com/office/officeart/2005/8/layout/process3"/>
    <dgm:cxn modelId="{C3B2E79F-AA0C-4859-8AA2-9785D8669764}" type="presOf" srcId="{FED9054A-4410-41B7-AAD0-1127C198EEDD}" destId="{C95241FA-FEF0-428F-9DE8-46C1325DBE66}" srcOrd="1" destOrd="0" presId="urn:microsoft.com/office/officeart/2005/8/layout/process3"/>
    <dgm:cxn modelId="{288AFA9F-E681-4C78-ADCC-4A199B4FBFB9}" type="presOf" srcId="{83B4C5B8-B76D-4381-92C2-59D5DFFA2400}" destId="{4A397B69-66A3-4BFF-99D5-06C96C2E239E}" srcOrd="0" destOrd="1" presId="urn:microsoft.com/office/officeart/2005/8/layout/process3"/>
    <dgm:cxn modelId="{1016D2A6-EFCE-4296-AD5C-4962D927334D}" type="presOf" srcId="{8CDDD0A2-474A-4D3B-B6D4-6349DDDBF249}" destId="{DDB65B31-910C-446F-8AC1-497128249796}" srcOrd="1" destOrd="0" presId="urn:microsoft.com/office/officeart/2005/8/layout/process3"/>
    <dgm:cxn modelId="{D1E836A7-77CB-4F60-8798-2338850996A4}" type="presOf" srcId="{48E034AD-1CC3-4B03-A7D0-7985E2268D71}" destId="{DA3F3EFD-D882-4617-9B70-BD5A3E648303}" srcOrd="0" destOrd="0" presId="urn:microsoft.com/office/officeart/2005/8/layout/process3"/>
    <dgm:cxn modelId="{425659BB-BA72-4154-83BB-94ED5865AF84}" type="presOf" srcId="{A800852B-C20C-4FF3-B7B7-8891B16BC128}" destId="{7B73D323-395A-43E7-B48A-8D4E8F51B853}" srcOrd="0" destOrd="0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C3B130C3-EF45-4377-BAF0-7554CEBC2927}" srcId="{48E034AD-1CC3-4B03-A7D0-7985E2268D71}" destId="{330B0A83-4B30-4D01-A92A-4126AD5B7C68}" srcOrd="1" destOrd="0" parTransId="{025142E3-1D24-4AFD-A471-C9C2E2F5E06E}" sibTransId="{C2940BB6-D09A-43CC-923A-75DD66FED438}"/>
    <dgm:cxn modelId="{F92BFBD6-9FB1-4918-941A-41FC1B90F870}" type="presOf" srcId="{7C672029-9B02-497A-9192-F8209D8008BA}" destId="{DC532996-9119-4B04-9B0E-399A4960CDC9}" srcOrd="0" destOrd="0" presId="urn:microsoft.com/office/officeart/2005/8/layout/process3"/>
    <dgm:cxn modelId="{F98CA2DE-C61E-4BFC-AB6E-7603049E66EB}" srcId="{48E034AD-1CC3-4B03-A7D0-7985E2268D71}" destId="{4D7C5001-A7F3-484B-A1C8-94A570296360}" srcOrd="3" destOrd="0" parTransId="{D3182B28-FA0F-4226-AC0D-71ED3506B247}" sibTransId="{01749982-5C5F-4A78-A6A2-DEE68C02FDF1}"/>
    <dgm:cxn modelId="{E29D8FE7-8A2D-4E4A-A420-3CBCF908DA6C}" type="presOf" srcId="{2CC32C32-0F78-404E-A980-02B00863E069}" destId="{A25E4217-9273-4696-B6D5-4CDBD8640BE0}" srcOrd="0" destOrd="0" presId="urn:microsoft.com/office/officeart/2005/8/layout/process3"/>
    <dgm:cxn modelId="{9B4543F3-8ED8-48D9-9901-2489210909A8}" type="presOf" srcId="{8CDDD0A2-474A-4D3B-B6D4-6349DDDBF249}" destId="{0551BE72-2F65-4908-BF86-74E3D9A2DF41}" srcOrd="0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6002BDF9-5BF4-4F47-9AAE-97A410D34B14}" type="presParOf" srcId="{DC532996-9119-4B04-9B0E-399A4960CDC9}" destId="{B87932FC-82FA-411A-8015-8692B9813420}" srcOrd="0" destOrd="0" presId="urn:microsoft.com/office/officeart/2005/8/layout/process3"/>
    <dgm:cxn modelId="{3194770A-7906-40EB-86A3-BBA59EAE0ED4}" type="presParOf" srcId="{B87932FC-82FA-411A-8015-8692B9813420}" destId="{DA3F3EFD-D882-4617-9B70-BD5A3E648303}" srcOrd="0" destOrd="0" presId="urn:microsoft.com/office/officeart/2005/8/layout/process3"/>
    <dgm:cxn modelId="{32035B06-3954-4D05-9677-824A0633E631}" type="presParOf" srcId="{B87932FC-82FA-411A-8015-8692B9813420}" destId="{96895576-6074-476D-A5FA-529F29AD3F47}" srcOrd="1" destOrd="0" presId="urn:microsoft.com/office/officeart/2005/8/layout/process3"/>
    <dgm:cxn modelId="{4B1C1F72-BC19-4DB1-BAFF-82C7E1E474B1}" type="presParOf" srcId="{B87932FC-82FA-411A-8015-8692B9813420}" destId="{634372BE-EF46-48E3-8BEB-C42C974C11E8}" srcOrd="2" destOrd="0" presId="urn:microsoft.com/office/officeart/2005/8/layout/process3"/>
    <dgm:cxn modelId="{903208D5-9A0D-4A87-A037-657C90FAA716}" type="presParOf" srcId="{DC532996-9119-4B04-9B0E-399A4960CDC9}" destId="{42027194-FFD8-4AA8-8F06-92555BB188DE}" srcOrd="1" destOrd="0" presId="urn:microsoft.com/office/officeart/2005/8/layout/process3"/>
    <dgm:cxn modelId="{38F9FA5A-B4DC-4918-8608-BF40B3D42734}" type="presParOf" srcId="{42027194-FFD8-4AA8-8F06-92555BB188DE}" destId="{CF82E886-5C78-4299-9AD9-5DF3DBE92152}" srcOrd="0" destOrd="0" presId="urn:microsoft.com/office/officeart/2005/8/layout/process3"/>
    <dgm:cxn modelId="{510AFC77-FC82-46B8-8442-36559C585B98}" type="presParOf" srcId="{DC532996-9119-4B04-9B0E-399A4960CDC9}" destId="{BEDD6BDB-C56C-4CEF-8D61-8EC548CFE1BB}" srcOrd="2" destOrd="0" presId="urn:microsoft.com/office/officeart/2005/8/layout/process3"/>
    <dgm:cxn modelId="{0324C309-CEB6-492C-8A09-5692D3F499F6}" type="presParOf" srcId="{BEDD6BDB-C56C-4CEF-8D61-8EC548CFE1BB}" destId="{E06D00E8-4A91-4294-99A0-8F39204BAC34}" srcOrd="0" destOrd="0" presId="urn:microsoft.com/office/officeart/2005/8/layout/process3"/>
    <dgm:cxn modelId="{D665B405-6EA3-40A5-8CE6-08816742ED7B}" type="presParOf" srcId="{BEDD6BDB-C56C-4CEF-8D61-8EC548CFE1BB}" destId="{C95241FA-FEF0-428F-9DE8-46C1325DBE66}" srcOrd="1" destOrd="0" presId="urn:microsoft.com/office/officeart/2005/8/layout/process3"/>
    <dgm:cxn modelId="{0A6CE2E5-C0BF-4046-AEDE-A9509B9583FE}" type="presParOf" srcId="{BEDD6BDB-C56C-4CEF-8D61-8EC548CFE1BB}" destId="{2761BB01-B356-46B8-B1AD-122B99BC888A}" srcOrd="2" destOrd="0" presId="urn:microsoft.com/office/officeart/2005/8/layout/process3"/>
    <dgm:cxn modelId="{CA794878-C0A5-4C85-B2F2-5A01B321E88D}" type="presParOf" srcId="{DC532996-9119-4B04-9B0E-399A4960CDC9}" destId="{0551BE72-2F65-4908-BF86-74E3D9A2DF41}" srcOrd="3" destOrd="0" presId="urn:microsoft.com/office/officeart/2005/8/layout/process3"/>
    <dgm:cxn modelId="{ACDF1BA4-503A-4713-9A43-7F56FB12FD71}" type="presParOf" srcId="{0551BE72-2F65-4908-BF86-74E3D9A2DF41}" destId="{DDB65B31-910C-446F-8AC1-497128249796}" srcOrd="0" destOrd="0" presId="urn:microsoft.com/office/officeart/2005/8/layout/process3"/>
    <dgm:cxn modelId="{314CEBAE-240E-4A81-A472-15B1A2DF1360}" type="presParOf" srcId="{DC532996-9119-4B04-9B0E-399A4960CDC9}" destId="{1C109C91-7367-4FF8-B7EB-23585BABC1E7}" srcOrd="4" destOrd="0" presId="urn:microsoft.com/office/officeart/2005/8/layout/process3"/>
    <dgm:cxn modelId="{331B347F-83FA-47FA-B6A9-83BB3FB4BDA4}" type="presParOf" srcId="{1C109C91-7367-4FF8-B7EB-23585BABC1E7}" destId="{7B73D323-395A-43E7-B48A-8D4E8F51B853}" srcOrd="0" destOrd="0" presId="urn:microsoft.com/office/officeart/2005/8/layout/process3"/>
    <dgm:cxn modelId="{7FBAD155-BC34-4B5C-8C20-6139CD209DE0}" type="presParOf" srcId="{1C109C91-7367-4FF8-B7EB-23585BABC1E7}" destId="{2D9278B0-CE6B-4DF6-AB76-DB20538DB9B2}" srcOrd="1" destOrd="0" presId="urn:microsoft.com/office/officeart/2005/8/layout/process3"/>
    <dgm:cxn modelId="{C3EE3E67-D5D8-43D6-B586-A1775E4528C8}" type="presParOf" srcId="{1C109C91-7367-4FF8-B7EB-23585BABC1E7}" destId="{4A397B69-66A3-4BFF-99D5-06C96C2E239E}" srcOrd="2" destOrd="0" presId="urn:microsoft.com/office/officeart/2005/8/layout/process3"/>
    <dgm:cxn modelId="{7EF9BE4A-E5EB-4A70-9E19-E6C117F9C61E}" type="presParOf" srcId="{DC532996-9119-4B04-9B0E-399A4960CDC9}" destId="{EE936C35-03DE-4E0E-A783-7D6FE8DAB530}" srcOrd="5" destOrd="0" presId="urn:microsoft.com/office/officeart/2005/8/layout/process3"/>
    <dgm:cxn modelId="{D23FE2F0-E071-4BA2-A6D7-CE8BCA449B7A}" type="presParOf" srcId="{EE936C35-03DE-4E0E-A783-7D6FE8DAB530}" destId="{02E81064-7439-4F11-A9C2-050103BD5B48}" srcOrd="0" destOrd="0" presId="urn:microsoft.com/office/officeart/2005/8/layout/process3"/>
    <dgm:cxn modelId="{21B39077-2F69-4229-BCB8-D7C140E639ED}" type="presParOf" srcId="{DC532996-9119-4B04-9B0E-399A4960CDC9}" destId="{61F23470-841A-4BD9-B3CB-63258FA5A8AB}" srcOrd="6" destOrd="0" presId="urn:microsoft.com/office/officeart/2005/8/layout/process3"/>
    <dgm:cxn modelId="{21638618-F6EE-4E70-838C-82C4FB2DD39B}" type="presParOf" srcId="{61F23470-841A-4BD9-B3CB-63258FA5A8AB}" destId="{FD471FF8-7FA6-4230-A048-148A47E65196}" srcOrd="0" destOrd="0" presId="urn:microsoft.com/office/officeart/2005/8/layout/process3"/>
    <dgm:cxn modelId="{E94C7287-84E3-442F-A453-52C6D00844EB}" type="presParOf" srcId="{61F23470-841A-4BD9-B3CB-63258FA5A8AB}" destId="{576B7D44-DBC3-48CE-9DE8-1944D9444383}" srcOrd="1" destOrd="0" presId="urn:microsoft.com/office/officeart/2005/8/layout/process3"/>
    <dgm:cxn modelId="{7E2878AE-A505-4DA7-85AE-8D8E5EA1E2BD}" type="presParOf" srcId="{61F23470-841A-4BD9-B3CB-63258FA5A8AB}" destId="{A25E4217-9273-4696-B6D5-4CDBD8640B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839" y="5125"/>
          <a:ext cx="1092027" cy="6203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Asset Management</a:t>
          </a:r>
        </a:p>
      </dsp:txBody>
      <dsp:txXfrm>
        <a:off x="4839" y="5125"/>
        <a:ext cx="1092027" cy="413559"/>
      </dsp:txXfrm>
    </dsp:sp>
    <dsp:sp modelId="{634372BE-EF46-48E3-8BEB-C42C974C11E8}">
      <dsp:nvSpPr>
        <dsp:cNvPr id="0" name=""/>
        <dsp:cNvSpPr/>
      </dsp:nvSpPr>
      <dsp:spPr>
        <a:xfrm>
          <a:off x="228508" y="418685"/>
          <a:ext cx="1092027" cy="164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Scoping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Tools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Floor Plans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Migration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Maintenance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Operations</a:t>
          </a:r>
        </a:p>
      </dsp:txBody>
      <dsp:txXfrm>
        <a:off x="260492" y="450669"/>
        <a:ext cx="1028059" cy="1576246"/>
      </dsp:txXfrm>
    </dsp:sp>
    <dsp:sp modelId="{42027194-FFD8-4AA8-8F06-92555BB188DE}">
      <dsp:nvSpPr>
        <dsp:cNvPr id="0" name=""/>
        <dsp:cNvSpPr/>
      </dsp:nvSpPr>
      <dsp:spPr>
        <a:xfrm>
          <a:off x="1262414" y="75963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62414" y="130340"/>
        <a:ext cx="269395" cy="163129"/>
      </dsp:txXfrm>
    </dsp:sp>
    <dsp:sp modelId="{C95241FA-FEF0-428F-9DE8-46C1325DBE66}">
      <dsp:nvSpPr>
        <dsp:cNvPr id="0" name=""/>
        <dsp:cNvSpPr/>
      </dsp:nvSpPr>
      <dsp:spPr>
        <a:xfrm>
          <a:off x="1759056" y="5125"/>
          <a:ext cx="1092027" cy="620338"/>
        </a:xfrm>
        <a:prstGeom prst="roundRect">
          <a:avLst>
            <a:gd name="adj" fmla="val 10000"/>
          </a:avLst>
        </a:prstGeom>
        <a:solidFill>
          <a:srgbClr val="9A3B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Power Management</a:t>
          </a:r>
        </a:p>
      </dsp:txBody>
      <dsp:txXfrm>
        <a:off x="1759056" y="5125"/>
        <a:ext cx="1092027" cy="413559"/>
      </dsp:txXfrm>
    </dsp:sp>
    <dsp:sp modelId="{2761BB01-B356-46B8-B1AD-122B99BC888A}">
      <dsp:nvSpPr>
        <dsp:cNvPr id="0" name=""/>
        <dsp:cNvSpPr/>
      </dsp:nvSpPr>
      <dsp:spPr>
        <a:xfrm>
          <a:off x="1982725" y="418685"/>
          <a:ext cx="1092027" cy="164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Scoping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Inventory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PDU Network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SNMP Polling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Operations</a:t>
          </a:r>
        </a:p>
      </dsp:txBody>
      <dsp:txXfrm>
        <a:off x="2014709" y="450669"/>
        <a:ext cx="1028059" cy="1576246"/>
      </dsp:txXfrm>
    </dsp:sp>
    <dsp:sp modelId="{0551BE72-2F65-4908-BF86-74E3D9A2DF41}">
      <dsp:nvSpPr>
        <dsp:cNvPr id="0" name=""/>
        <dsp:cNvSpPr/>
      </dsp:nvSpPr>
      <dsp:spPr>
        <a:xfrm>
          <a:off x="3016631" y="75963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16631" y="130340"/>
        <a:ext cx="269395" cy="163129"/>
      </dsp:txXfrm>
    </dsp:sp>
    <dsp:sp modelId="{2D9278B0-CE6B-4DF6-AB76-DB20538DB9B2}">
      <dsp:nvSpPr>
        <dsp:cNvPr id="0" name=""/>
        <dsp:cNvSpPr/>
      </dsp:nvSpPr>
      <dsp:spPr>
        <a:xfrm>
          <a:off x="3513273" y="5125"/>
          <a:ext cx="1092027" cy="62033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Cable Management</a:t>
          </a:r>
        </a:p>
      </dsp:txBody>
      <dsp:txXfrm>
        <a:off x="3513273" y="5125"/>
        <a:ext cx="1092027" cy="413559"/>
      </dsp:txXfrm>
    </dsp:sp>
    <dsp:sp modelId="{4A397B69-66A3-4BFF-99D5-06C96C2E239E}">
      <dsp:nvSpPr>
        <dsp:cNvPr id="0" name=""/>
        <dsp:cNvSpPr/>
      </dsp:nvSpPr>
      <dsp:spPr>
        <a:xfrm>
          <a:off x="3736941" y="418685"/>
          <a:ext cx="1092027" cy="164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Discovery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Port Inventory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Cards Configured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Connection Points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DNS Validate</a:t>
          </a:r>
        </a:p>
      </dsp:txBody>
      <dsp:txXfrm>
        <a:off x="3768925" y="450669"/>
        <a:ext cx="1028059" cy="1576246"/>
      </dsp:txXfrm>
    </dsp:sp>
    <dsp:sp modelId="{EE936C35-03DE-4E0E-A783-7D6FE8DAB530}">
      <dsp:nvSpPr>
        <dsp:cNvPr id="0" name=""/>
        <dsp:cNvSpPr/>
      </dsp:nvSpPr>
      <dsp:spPr>
        <a:xfrm>
          <a:off x="4770848" y="75963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70848" y="130340"/>
        <a:ext cx="269395" cy="163129"/>
      </dsp:txXfrm>
    </dsp:sp>
    <dsp:sp modelId="{576B7D44-DBC3-48CE-9DE8-1944D9444383}">
      <dsp:nvSpPr>
        <dsp:cNvPr id="0" name=""/>
        <dsp:cNvSpPr/>
      </dsp:nvSpPr>
      <dsp:spPr>
        <a:xfrm>
          <a:off x="5267490" y="5125"/>
          <a:ext cx="1092027" cy="620338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Change Management</a:t>
          </a:r>
        </a:p>
      </dsp:txBody>
      <dsp:txXfrm>
        <a:off x="5267490" y="5125"/>
        <a:ext cx="1092027" cy="413559"/>
      </dsp:txXfrm>
    </dsp:sp>
    <dsp:sp modelId="{A25E4217-9273-4696-B6D5-4CDBD8640BE0}">
      <dsp:nvSpPr>
        <dsp:cNvPr id="0" name=""/>
        <dsp:cNvSpPr/>
      </dsp:nvSpPr>
      <dsp:spPr>
        <a:xfrm>
          <a:off x="5491158" y="418685"/>
          <a:ext cx="1092027" cy="164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Tenant Projects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Operations Workflows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Operations Automation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Change Validations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Change Discovery</a:t>
          </a:r>
        </a:p>
      </dsp:txBody>
      <dsp:txXfrm>
        <a:off x="5523142" y="450669"/>
        <a:ext cx="1028059" cy="1576246"/>
      </dsp:txXfrm>
    </dsp:sp>
    <dsp:sp modelId="{FA773392-37AE-406E-8011-067F575F013B}">
      <dsp:nvSpPr>
        <dsp:cNvPr id="0" name=""/>
        <dsp:cNvSpPr/>
      </dsp:nvSpPr>
      <dsp:spPr>
        <a:xfrm>
          <a:off x="6525065" y="75963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525065" y="130340"/>
        <a:ext cx="269395" cy="163129"/>
      </dsp:txXfrm>
    </dsp:sp>
    <dsp:sp modelId="{441FC4AD-B1BE-4CFA-9E88-54B96220226D}">
      <dsp:nvSpPr>
        <dsp:cNvPr id="0" name=""/>
        <dsp:cNvSpPr/>
      </dsp:nvSpPr>
      <dsp:spPr>
        <a:xfrm>
          <a:off x="7021707" y="5125"/>
          <a:ext cx="1092027" cy="620338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Capacity Management</a:t>
          </a:r>
        </a:p>
      </dsp:txBody>
      <dsp:txXfrm>
        <a:off x="7021707" y="5125"/>
        <a:ext cx="1092027" cy="413559"/>
      </dsp:txXfrm>
    </dsp:sp>
    <dsp:sp modelId="{3A7D09A3-BAF9-4CD2-A602-B895567FF9D4}">
      <dsp:nvSpPr>
        <dsp:cNvPr id="0" name=""/>
        <dsp:cNvSpPr/>
      </dsp:nvSpPr>
      <dsp:spPr>
        <a:xfrm>
          <a:off x="7245375" y="418685"/>
          <a:ext cx="1092027" cy="164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Analytics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Automated Cautions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Tenancy Services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Forecasts</a:t>
          </a:r>
        </a:p>
      </dsp:txBody>
      <dsp:txXfrm>
        <a:off x="7277359" y="450669"/>
        <a:ext cx="1028059" cy="1576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839" y="296041"/>
          <a:ext cx="1092027" cy="64396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4839" y="296041"/>
        <a:ext cx="1092027" cy="429310"/>
      </dsp:txXfrm>
    </dsp:sp>
    <dsp:sp modelId="{634372BE-EF46-48E3-8BEB-C42C974C11E8}">
      <dsp:nvSpPr>
        <dsp:cNvPr id="0" name=""/>
        <dsp:cNvSpPr/>
      </dsp:nvSpPr>
      <dsp:spPr>
        <a:xfrm>
          <a:off x="228508" y="725351"/>
          <a:ext cx="1092027" cy="104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Roles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Schedule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Data-Sources</a:t>
          </a:r>
        </a:p>
      </dsp:txBody>
      <dsp:txXfrm>
        <a:off x="259046" y="755889"/>
        <a:ext cx="1030951" cy="981556"/>
      </dsp:txXfrm>
    </dsp:sp>
    <dsp:sp modelId="{42027194-FFD8-4AA8-8F06-92555BB188DE}">
      <dsp:nvSpPr>
        <dsp:cNvPr id="0" name=""/>
        <dsp:cNvSpPr/>
      </dsp:nvSpPr>
      <dsp:spPr>
        <a:xfrm>
          <a:off x="1262414" y="374755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262414" y="429132"/>
        <a:ext cx="269395" cy="163129"/>
      </dsp:txXfrm>
    </dsp:sp>
    <dsp:sp modelId="{C95241FA-FEF0-428F-9DE8-46C1325DBE66}">
      <dsp:nvSpPr>
        <dsp:cNvPr id="0" name=""/>
        <dsp:cNvSpPr/>
      </dsp:nvSpPr>
      <dsp:spPr>
        <a:xfrm>
          <a:off x="1759056" y="296041"/>
          <a:ext cx="1092027" cy="64396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Tools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1759056" y="296041"/>
        <a:ext cx="1092027" cy="429310"/>
      </dsp:txXfrm>
    </dsp:sp>
    <dsp:sp modelId="{2761BB01-B356-46B8-B1AD-122B99BC888A}">
      <dsp:nvSpPr>
        <dsp:cNvPr id="0" name=""/>
        <dsp:cNvSpPr/>
      </dsp:nvSpPr>
      <dsp:spPr>
        <a:xfrm>
          <a:off x="1982725" y="725351"/>
          <a:ext cx="1092027" cy="104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NLyte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Tools VM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Training</a:t>
          </a:r>
        </a:p>
      </dsp:txBody>
      <dsp:txXfrm>
        <a:off x="2013263" y="755889"/>
        <a:ext cx="1030951" cy="981556"/>
      </dsp:txXfrm>
    </dsp:sp>
    <dsp:sp modelId="{0551BE72-2F65-4908-BF86-74E3D9A2DF41}">
      <dsp:nvSpPr>
        <dsp:cNvPr id="0" name=""/>
        <dsp:cNvSpPr/>
      </dsp:nvSpPr>
      <dsp:spPr>
        <a:xfrm>
          <a:off x="3016631" y="374755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016631" y="429132"/>
        <a:ext cx="269395" cy="163129"/>
      </dsp:txXfrm>
    </dsp:sp>
    <dsp:sp modelId="{2D9278B0-CE6B-4DF6-AB76-DB20538DB9B2}">
      <dsp:nvSpPr>
        <dsp:cNvPr id="0" name=""/>
        <dsp:cNvSpPr/>
      </dsp:nvSpPr>
      <dsp:spPr>
        <a:xfrm>
          <a:off x="3513273" y="296041"/>
          <a:ext cx="1092027" cy="64396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Floor Plans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 weeks)</a:t>
          </a:r>
        </a:p>
      </dsp:txBody>
      <dsp:txXfrm>
        <a:off x="3513273" y="296041"/>
        <a:ext cx="1092027" cy="429310"/>
      </dsp:txXfrm>
    </dsp:sp>
    <dsp:sp modelId="{4A397B69-66A3-4BFF-99D5-06C96C2E239E}">
      <dsp:nvSpPr>
        <dsp:cNvPr id="0" name=""/>
        <dsp:cNvSpPr/>
      </dsp:nvSpPr>
      <dsp:spPr>
        <a:xfrm>
          <a:off x="3736941" y="725351"/>
          <a:ext cx="1092027" cy="104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CAD Import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Cabinets</a:t>
          </a:r>
        </a:p>
      </dsp:txBody>
      <dsp:txXfrm>
        <a:off x="3767479" y="755889"/>
        <a:ext cx="1030951" cy="981556"/>
      </dsp:txXfrm>
    </dsp:sp>
    <dsp:sp modelId="{EE936C35-03DE-4E0E-A783-7D6FE8DAB530}">
      <dsp:nvSpPr>
        <dsp:cNvPr id="0" name=""/>
        <dsp:cNvSpPr/>
      </dsp:nvSpPr>
      <dsp:spPr>
        <a:xfrm>
          <a:off x="4770848" y="374755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770848" y="429132"/>
        <a:ext cx="269395" cy="163129"/>
      </dsp:txXfrm>
    </dsp:sp>
    <dsp:sp modelId="{576B7D44-DBC3-48CE-9DE8-1944D9444383}">
      <dsp:nvSpPr>
        <dsp:cNvPr id="0" name=""/>
        <dsp:cNvSpPr/>
      </dsp:nvSpPr>
      <dsp:spPr>
        <a:xfrm>
          <a:off x="5267490" y="296041"/>
          <a:ext cx="1092027" cy="64396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Migration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(1-N weeks)</a:t>
          </a:r>
        </a:p>
      </dsp:txBody>
      <dsp:txXfrm>
        <a:off x="5267490" y="296041"/>
        <a:ext cx="1092027" cy="429310"/>
      </dsp:txXfrm>
    </dsp:sp>
    <dsp:sp modelId="{A25E4217-9273-4696-B6D5-4CDBD8640BE0}">
      <dsp:nvSpPr>
        <dsp:cNvPr id="0" name=""/>
        <dsp:cNvSpPr/>
      </dsp:nvSpPr>
      <dsp:spPr>
        <a:xfrm>
          <a:off x="5491158" y="725351"/>
          <a:ext cx="1092027" cy="104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Cleaning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Mapping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Import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Validations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Exceptions</a:t>
          </a:r>
        </a:p>
      </dsp:txBody>
      <dsp:txXfrm>
        <a:off x="5521696" y="755889"/>
        <a:ext cx="1030951" cy="981556"/>
      </dsp:txXfrm>
    </dsp:sp>
    <dsp:sp modelId="{FA773392-37AE-406E-8011-067F575F013B}">
      <dsp:nvSpPr>
        <dsp:cNvPr id="0" name=""/>
        <dsp:cNvSpPr/>
      </dsp:nvSpPr>
      <dsp:spPr>
        <a:xfrm>
          <a:off x="6525065" y="374755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525065" y="429132"/>
        <a:ext cx="269395" cy="163129"/>
      </dsp:txXfrm>
    </dsp:sp>
    <dsp:sp modelId="{441FC4AD-B1BE-4CFA-9E88-54B96220226D}">
      <dsp:nvSpPr>
        <dsp:cNvPr id="0" name=""/>
        <dsp:cNvSpPr/>
      </dsp:nvSpPr>
      <dsp:spPr>
        <a:xfrm>
          <a:off x="7021707" y="296041"/>
          <a:ext cx="1092027" cy="64396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 Operations</a:t>
          </a:r>
          <a:endParaRPr lang="en-US" sz="1100" b="1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(continuous)</a:t>
          </a:r>
        </a:p>
      </dsp:txBody>
      <dsp:txXfrm>
        <a:off x="7021707" y="296041"/>
        <a:ext cx="1092027" cy="429310"/>
      </dsp:txXfrm>
    </dsp:sp>
    <dsp:sp modelId="{3A7D09A3-BAF9-4CD2-A602-B895567FF9D4}">
      <dsp:nvSpPr>
        <dsp:cNvPr id="0" name=""/>
        <dsp:cNvSpPr/>
      </dsp:nvSpPr>
      <dsp:spPr>
        <a:xfrm>
          <a:off x="7245375" y="725351"/>
          <a:ext cx="1092027" cy="104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Maintenance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Workflow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Validations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Audits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Improvement</a:t>
          </a:r>
        </a:p>
      </dsp:txBody>
      <dsp:txXfrm>
        <a:off x="7275913" y="755889"/>
        <a:ext cx="1030951" cy="981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839" y="137193"/>
          <a:ext cx="1092027" cy="641265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4839" y="137193"/>
        <a:ext cx="1092027" cy="427510"/>
      </dsp:txXfrm>
    </dsp:sp>
    <dsp:sp modelId="{634372BE-EF46-48E3-8BEB-C42C974C11E8}">
      <dsp:nvSpPr>
        <dsp:cNvPr id="0" name=""/>
        <dsp:cNvSpPr/>
      </dsp:nvSpPr>
      <dsp:spPr>
        <a:xfrm>
          <a:off x="228508" y="564703"/>
          <a:ext cx="1092027" cy="1362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Schedule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Data-Sources</a:t>
          </a:r>
        </a:p>
      </dsp:txBody>
      <dsp:txXfrm>
        <a:off x="260492" y="596687"/>
        <a:ext cx="1028059" cy="1298160"/>
      </dsp:txXfrm>
    </dsp:sp>
    <dsp:sp modelId="{42027194-FFD8-4AA8-8F06-92555BB188DE}">
      <dsp:nvSpPr>
        <dsp:cNvPr id="0" name=""/>
        <dsp:cNvSpPr/>
      </dsp:nvSpPr>
      <dsp:spPr>
        <a:xfrm>
          <a:off x="1262414" y="215006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62414" y="269383"/>
        <a:ext cx="269395" cy="163129"/>
      </dsp:txXfrm>
    </dsp:sp>
    <dsp:sp modelId="{C95241FA-FEF0-428F-9DE8-46C1325DBE66}">
      <dsp:nvSpPr>
        <dsp:cNvPr id="0" name=""/>
        <dsp:cNvSpPr/>
      </dsp:nvSpPr>
      <dsp:spPr>
        <a:xfrm>
          <a:off x="1759056" y="137193"/>
          <a:ext cx="1092027" cy="641265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Inventory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(2-N weeks)</a:t>
          </a:r>
        </a:p>
      </dsp:txBody>
      <dsp:txXfrm>
        <a:off x="1759056" y="137193"/>
        <a:ext cx="1092027" cy="427510"/>
      </dsp:txXfrm>
    </dsp:sp>
    <dsp:sp modelId="{2761BB01-B356-46B8-B1AD-122B99BC888A}">
      <dsp:nvSpPr>
        <dsp:cNvPr id="0" name=""/>
        <dsp:cNvSpPr/>
      </dsp:nvSpPr>
      <dsp:spPr>
        <a:xfrm>
          <a:off x="1982725" y="564703"/>
          <a:ext cx="1092027" cy="1362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PDU Models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Cabinet/PDU Assignment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PDU Configure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 Import</a:t>
          </a:r>
        </a:p>
      </dsp:txBody>
      <dsp:txXfrm>
        <a:off x="2014709" y="596687"/>
        <a:ext cx="1028059" cy="1298160"/>
      </dsp:txXfrm>
    </dsp:sp>
    <dsp:sp modelId="{0551BE72-2F65-4908-BF86-74E3D9A2DF41}">
      <dsp:nvSpPr>
        <dsp:cNvPr id="0" name=""/>
        <dsp:cNvSpPr/>
      </dsp:nvSpPr>
      <dsp:spPr>
        <a:xfrm>
          <a:off x="3016631" y="215006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16631" y="269383"/>
        <a:ext cx="269395" cy="163129"/>
      </dsp:txXfrm>
    </dsp:sp>
    <dsp:sp modelId="{2D9278B0-CE6B-4DF6-AB76-DB20538DB9B2}">
      <dsp:nvSpPr>
        <dsp:cNvPr id="0" name=""/>
        <dsp:cNvSpPr/>
      </dsp:nvSpPr>
      <dsp:spPr>
        <a:xfrm>
          <a:off x="3513273" y="137193"/>
          <a:ext cx="1092027" cy="641265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PDU Network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(2-N weeks)</a:t>
          </a:r>
        </a:p>
      </dsp:txBody>
      <dsp:txXfrm>
        <a:off x="3513273" y="137193"/>
        <a:ext cx="1092027" cy="427510"/>
      </dsp:txXfrm>
    </dsp:sp>
    <dsp:sp modelId="{4A397B69-66A3-4BFF-99D5-06C96C2E239E}">
      <dsp:nvSpPr>
        <dsp:cNvPr id="0" name=""/>
        <dsp:cNvSpPr/>
      </dsp:nvSpPr>
      <dsp:spPr>
        <a:xfrm>
          <a:off x="3736941" y="564703"/>
          <a:ext cx="1092027" cy="1362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Network Subnets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DNS IP Ranges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Routing</a:t>
          </a:r>
        </a:p>
      </dsp:txBody>
      <dsp:txXfrm>
        <a:off x="3768925" y="596687"/>
        <a:ext cx="1028059" cy="1298160"/>
      </dsp:txXfrm>
    </dsp:sp>
    <dsp:sp modelId="{EE936C35-03DE-4E0E-A783-7D6FE8DAB530}">
      <dsp:nvSpPr>
        <dsp:cNvPr id="0" name=""/>
        <dsp:cNvSpPr/>
      </dsp:nvSpPr>
      <dsp:spPr>
        <a:xfrm>
          <a:off x="4770848" y="215006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70848" y="269383"/>
        <a:ext cx="269395" cy="163129"/>
      </dsp:txXfrm>
    </dsp:sp>
    <dsp:sp modelId="{576B7D44-DBC3-48CE-9DE8-1944D9444383}">
      <dsp:nvSpPr>
        <dsp:cNvPr id="0" name=""/>
        <dsp:cNvSpPr/>
      </dsp:nvSpPr>
      <dsp:spPr>
        <a:xfrm>
          <a:off x="5267490" y="137193"/>
          <a:ext cx="1092027" cy="641265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SNMP Polling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5267490" y="137193"/>
        <a:ext cx="1092027" cy="427510"/>
      </dsp:txXfrm>
    </dsp:sp>
    <dsp:sp modelId="{A25E4217-9273-4696-B6D5-4CDBD8640BE0}">
      <dsp:nvSpPr>
        <dsp:cNvPr id="0" name=""/>
        <dsp:cNvSpPr/>
      </dsp:nvSpPr>
      <dsp:spPr>
        <a:xfrm>
          <a:off x="5491158" y="564703"/>
          <a:ext cx="1092027" cy="1362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NLyte Polling Services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Management Software Integration</a:t>
          </a:r>
        </a:p>
      </dsp:txBody>
      <dsp:txXfrm>
        <a:off x="5523142" y="596687"/>
        <a:ext cx="1028059" cy="1298160"/>
      </dsp:txXfrm>
    </dsp:sp>
    <dsp:sp modelId="{FA773392-37AE-406E-8011-067F575F013B}">
      <dsp:nvSpPr>
        <dsp:cNvPr id="0" name=""/>
        <dsp:cNvSpPr/>
      </dsp:nvSpPr>
      <dsp:spPr>
        <a:xfrm>
          <a:off x="6525065" y="215006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525065" y="269383"/>
        <a:ext cx="269395" cy="163129"/>
      </dsp:txXfrm>
    </dsp:sp>
    <dsp:sp modelId="{441FC4AD-B1BE-4CFA-9E88-54B96220226D}">
      <dsp:nvSpPr>
        <dsp:cNvPr id="0" name=""/>
        <dsp:cNvSpPr/>
      </dsp:nvSpPr>
      <dsp:spPr>
        <a:xfrm>
          <a:off x="7021707" y="137193"/>
          <a:ext cx="1092027" cy="641265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 </a:t>
          </a:r>
          <a:r>
            <a:rPr lang="en-US" sz="1100" b="1" kern="1200" dirty="0"/>
            <a:t>Operations (continuous)</a:t>
          </a:r>
          <a:endParaRPr lang="en-US" sz="1000" b="1" kern="1200" dirty="0"/>
        </a:p>
      </dsp:txBody>
      <dsp:txXfrm>
        <a:off x="7021707" y="137193"/>
        <a:ext cx="1092027" cy="427510"/>
      </dsp:txXfrm>
    </dsp:sp>
    <dsp:sp modelId="{3A7D09A3-BAF9-4CD2-A602-B895567FF9D4}">
      <dsp:nvSpPr>
        <dsp:cNvPr id="0" name=""/>
        <dsp:cNvSpPr/>
      </dsp:nvSpPr>
      <dsp:spPr>
        <a:xfrm>
          <a:off x="7245375" y="564703"/>
          <a:ext cx="1092027" cy="1362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Testing and Diagnostics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Operations Center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Reports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Validations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Constraint Detection</a:t>
          </a:r>
        </a:p>
      </dsp:txBody>
      <dsp:txXfrm>
        <a:off x="7277359" y="596687"/>
        <a:ext cx="1028059" cy="129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839" y="251257"/>
          <a:ext cx="1092027" cy="6412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Discovery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(Automated)</a:t>
          </a:r>
        </a:p>
      </dsp:txBody>
      <dsp:txXfrm>
        <a:off x="4839" y="251257"/>
        <a:ext cx="1092027" cy="427510"/>
      </dsp:txXfrm>
    </dsp:sp>
    <dsp:sp modelId="{634372BE-EF46-48E3-8BEB-C42C974C11E8}">
      <dsp:nvSpPr>
        <dsp:cNvPr id="0" name=""/>
        <dsp:cNvSpPr/>
      </dsp:nvSpPr>
      <dsp:spPr>
        <a:xfrm>
          <a:off x="228508" y="678768"/>
          <a:ext cx="109202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Discovery of Devices, Network Cards, and Port Type</a:t>
          </a:r>
        </a:p>
      </dsp:txBody>
      <dsp:txXfrm>
        <a:off x="260492" y="710752"/>
        <a:ext cx="1028059" cy="1070032"/>
      </dsp:txXfrm>
    </dsp:sp>
    <dsp:sp modelId="{42027194-FFD8-4AA8-8F06-92555BB188DE}">
      <dsp:nvSpPr>
        <dsp:cNvPr id="0" name=""/>
        <dsp:cNvSpPr/>
      </dsp:nvSpPr>
      <dsp:spPr>
        <a:xfrm>
          <a:off x="1262414" y="329071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62414" y="383448"/>
        <a:ext cx="269395" cy="163129"/>
      </dsp:txXfrm>
    </dsp:sp>
    <dsp:sp modelId="{C95241FA-FEF0-428F-9DE8-46C1325DBE66}">
      <dsp:nvSpPr>
        <dsp:cNvPr id="0" name=""/>
        <dsp:cNvSpPr/>
      </dsp:nvSpPr>
      <dsp:spPr>
        <a:xfrm>
          <a:off x="1759056" y="251257"/>
          <a:ext cx="1092027" cy="6412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Port Inventory</a:t>
          </a:r>
        </a:p>
      </dsp:txBody>
      <dsp:txXfrm>
        <a:off x="1759056" y="251257"/>
        <a:ext cx="1092027" cy="427510"/>
      </dsp:txXfrm>
    </dsp:sp>
    <dsp:sp modelId="{2761BB01-B356-46B8-B1AD-122B99BC888A}">
      <dsp:nvSpPr>
        <dsp:cNvPr id="0" name=""/>
        <dsp:cNvSpPr/>
      </dsp:nvSpPr>
      <dsp:spPr>
        <a:xfrm>
          <a:off x="1982725" y="678768"/>
          <a:ext cx="109202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Inventory of Ports per Card per Device </a:t>
          </a:r>
        </a:p>
      </dsp:txBody>
      <dsp:txXfrm>
        <a:off x="2014709" y="710752"/>
        <a:ext cx="1028059" cy="1070032"/>
      </dsp:txXfrm>
    </dsp:sp>
    <dsp:sp modelId="{0551BE72-2F65-4908-BF86-74E3D9A2DF41}">
      <dsp:nvSpPr>
        <dsp:cNvPr id="0" name=""/>
        <dsp:cNvSpPr/>
      </dsp:nvSpPr>
      <dsp:spPr>
        <a:xfrm>
          <a:off x="3016631" y="329071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16631" y="383448"/>
        <a:ext cx="269395" cy="163129"/>
      </dsp:txXfrm>
    </dsp:sp>
    <dsp:sp modelId="{2D9278B0-CE6B-4DF6-AB76-DB20538DB9B2}">
      <dsp:nvSpPr>
        <dsp:cNvPr id="0" name=""/>
        <dsp:cNvSpPr/>
      </dsp:nvSpPr>
      <dsp:spPr>
        <a:xfrm>
          <a:off x="3513273" y="251257"/>
          <a:ext cx="1092027" cy="6412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Cards Configured</a:t>
          </a:r>
        </a:p>
      </dsp:txBody>
      <dsp:txXfrm>
        <a:off x="3513273" y="251257"/>
        <a:ext cx="1092027" cy="427510"/>
      </dsp:txXfrm>
    </dsp:sp>
    <dsp:sp modelId="{4A397B69-66A3-4BFF-99D5-06C96C2E239E}">
      <dsp:nvSpPr>
        <dsp:cNvPr id="0" name=""/>
        <dsp:cNvSpPr/>
      </dsp:nvSpPr>
      <dsp:spPr>
        <a:xfrm>
          <a:off x="3736941" y="678768"/>
          <a:ext cx="109202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Mounting of Network Cards within NLyte Asset Records</a:t>
          </a:r>
        </a:p>
      </dsp:txBody>
      <dsp:txXfrm>
        <a:off x="3768925" y="710752"/>
        <a:ext cx="1028059" cy="1070032"/>
      </dsp:txXfrm>
    </dsp:sp>
    <dsp:sp modelId="{EE936C35-03DE-4E0E-A783-7D6FE8DAB530}">
      <dsp:nvSpPr>
        <dsp:cNvPr id="0" name=""/>
        <dsp:cNvSpPr/>
      </dsp:nvSpPr>
      <dsp:spPr>
        <a:xfrm>
          <a:off x="4770848" y="329071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70848" y="383448"/>
        <a:ext cx="269395" cy="163129"/>
      </dsp:txXfrm>
    </dsp:sp>
    <dsp:sp modelId="{576B7D44-DBC3-48CE-9DE8-1944D9444383}">
      <dsp:nvSpPr>
        <dsp:cNvPr id="0" name=""/>
        <dsp:cNvSpPr/>
      </dsp:nvSpPr>
      <dsp:spPr>
        <a:xfrm>
          <a:off x="5267490" y="251257"/>
          <a:ext cx="1092027" cy="6412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Connection Points</a:t>
          </a:r>
        </a:p>
      </dsp:txBody>
      <dsp:txXfrm>
        <a:off x="5267490" y="251257"/>
        <a:ext cx="1092027" cy="427510"/>
      </dsp:txXfrm>
    </dsp:sp>
    <dsp:sp modelId="{A25E4217-9273-4696-B6D5-4CDBD8640BE0}">
      <dsp:nvSpPr>
        <dsp:cNvPr id="0" name=""/>
        <dsp:cNvSpPr/>
      </dsp:nvSpPr>
      <dsp:spPr>
        <a:xfrm>
          <a:off x="5491158" y="678768"/>
          <a:ext cx="109202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Association of Connections between Devices</a:t>
          </a:r>
        </a:p>
      </dsp:txBody>
      <dsp:txXfrm>
        <a:off x="5523142" y="710752"/>
        <a:ext cx="1028059" cy="1070032"/>
      </dsp:txXfrm>
    </dsp:sp>
    <dsp:sp modelId="{FA773392-37AE-406E-8011-067F575F013B}">
      <dsp:nvSpPr>
        <dsp:cNvPr id="0" name=""/>
        <dsp:cNvSpPr/>
      </dsp:nvSpPr>
      <dsp:spPr>
        <a:xfrm>
          <a:off x="6525065" y="329071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525065" y="383448"/>
        <a:ext cx="269395" cy="163129"/>
      </dsp:txXfrm>
    </dsp:sp>
    <dsp:sp modelId="{441FC4AD-B1BE-4CFA-9E88-54B96220226D}">
      <dsp:nvSpPr>
        <dsp:cNvPr id="0" name=""/>
        <dsp:cNvSpPr/>
      </dsp:nvSpPr>
      <dsp:spPr>
        <a:xfrm>
          <a:off x="7021707" y="251257"/>
          <a:ext cx="1092027" cy="641265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DNS Validations</a:t>
          </a:r>
        </a:p>
      </dsp:txBody>
      <dsp:txXfrm>
        <a:off x="7021707" y="251257"/>
        <a:ext cx="1092027" cy="427510"/>
      </dsp:txXfrm>
    </dsp:sp>
    <dsp:sp modelId="{3A7D09A3-BAF9-4CD2-A602-B895567FF9D4}">
      <dsp:nvSpPr>
        <dsp:cNvPr id="0" name=""/>
        <dsp:cNvSpPr/>
      </dsp:nvSpPr>
      <dsp:spPr>
        <a:xfrm>
          <a:off x="7245375" y="678768"/>
          <a:ext cx="109202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Continuous Validations of Device Configuration</a:t>
          </a:r>
        </a:p>
      </dsp:txBody>
      <dsp:txXfrm>
        <a:off x="7277359" y="710752"/>
        <a:ext cx="1028059" cy="1070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839" y="69474"/>
          <a:ext cx="1092027" cy="618792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Tenant Projects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4839" y="69474"/>
        <a:ext cx="1092027" cy="412528"/>
      </dsp:txXfrm>
    </dsp:sp>
    <dsp:sp modelId="{634372BE-EF46-48E3-8BEB-C42C974C11E8}">
      <dsp:nvSpPr>
        <dsp:cNvPr id="0" name=""/>
        <dsp:cNvSpPr/>
      </dsp:nvSpPr>
      <dsp:spPr>
        <a:xfrm>
          <a:off x="228508" y="482002"/>
          <a:ext cx="1092027" cy="151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Elevation Changes by Customer Requirement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Integration with OrderNow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PSC Decision Support</a:t>
          </a:r>
        </a:p>
      </dsp:txBody>
      <dsp:txXfrm>
        <a:off x="260492" y="513986"/>
        <a:ext cx="1028059" cy="1448580"/>
      </dsp:txXfrm>
    </dsp:sp>
    <dsp:sp modelId="{42027194-FFD8-4AA8-8F06-92555BB188DE}">
      <dsp:nvSpPr>
        <dsp:cNvPr id="0" name=""/>
        <dsp:cNvSpPr/>
      </dsp:nvSpPr>
      <dsp:spPr>
        <a:xfrm>
          <a:off x="1262414" y="139797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62414" y="194174"/>
        <a:ext cx="269395" cy="163129"/>
      </dsp:txXfrm>
    </dsp:sp>
    <dsp:sp modelId="{C95241FA-FEF0-428F-9DE8-46C1325DBE66}">
      <dsp:nvSpPr>
        <dsp:cNvPr id="0" name=""/>
        <dsp:cNvSpPr/>
      </dsp:nvSpPr>
      <dsp:spPr>
        <a:xfrm>
          <a:off x="1759056" y="69474"/>
          <a:ext cx="1092027" cy="618792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Operations Workflows</a:t>
          </a:r>
        </a:p>
      </dsp:txBody>
      <dsp:txXfrm>
        <a:off x="1759056" y="69474"/>
        <a:ext cx="1092027" cy="412528"/>
      </dsp:txXfrm>
    </dsp:sp>
    <dsp:sp modelId="{2761BB01-B356-46B8-B1AD-122B99BC888A}">
      <dsp:nvSpPr>
        <dsp:cNvPr id="0" name=""/>
        <dsp:cNvSpPr/>
      </dsp:nvSpPr>
      <dsp:spPr>
        <a:xfrm>
          <a:off x="1982725" y="482002"/>
          <a:ext cx="1092027" cy="151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Site-Level Operations Use-Cases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Receive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Deploy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Move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Decom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RMA </a:t>
          </a:r>
        </a:p>
      </dsp:txBody>
      <dsp:txXfrm>
        <a:off x="2014709" y="513986"/>
        <a:ext cx="1028059" cy="1448580"/>
      </dsp:txXfrm>
    </dsp:sp>
    <dsp:sp modelId="{0551BE72-2F65-4908-BF86-74E3D9A2DF41}">
      <dsp:nvSpPr>
        <dsp:cNvPr id="0" name=""/>
        <dsp:cNvSpPr/>
      </dsp:nvSpPr>
      <dsp:spPr>
        <a:xfrm>
          <a:off x="3016631" y="139797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016631" y="194174"/>
        <a:ext cx="269395" cy="163129"/>
      </dsp:txXfrm>
    </dsp:sp>
    <dsp:sp modelId="{2D9278B0-CE6B-4DF6-AB76-DB20538DB9B2}">
      <dsp:nvSpPr>
        <dsp:cNvPr id="0" name=""/>
        <dsp:cNvSpPr/>
      </dsp:nvSpPr>
      <dsp:spPr>
        <a:xfrm>
          <a:off x="3513273" y="69474"/>
          <a:ext cx="1092027" cy="618792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Operations Automation</a:t>
          </a:r>
        </a:p>
      </dsp:txBody>
      <dsp:txXfrm>
        <a:off x="3513273" y="69474"/>
        <a:ext cx="1092027" cy="412528"/>
      </dsp:txXfrm>
    </dsp:sp>
    <dsp:sp modelId="{4A397B69-66A3-4BFF-99D5-06C96C2E239E}">
      <dsp:nvSpPr>
        <dsp:cNvPr id="0" name=""/>
        <dsp:cNvSpPr/>
      </dsp:nvSpPr>
      <dsp:spPr>
        <a:xfrm>
          <a:off x="3736941" y="482002"/>
          <a:ext cx="1092027" cy="151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Assisted Operations Use-Cases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Receive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Deploy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Move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Decom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RMA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Audit</a:t>
          </a:r>
        </a:p>
      </dsp:txBody>
      <dsp:txXfrm>
        <a:off x="3768925" y="513986"/>
        <a:ext cx="1028059" cy="1448580"/>
      </dsp:txXfrm>
    </dsp:sp>
    <dsp:sp modelId="{EE936C35-03DE-4E0E-A783-7D6FE8DAB530}">
      <dsp:nvSpPr>
        <dsp:cNvPr id="0" name=""/>
        <dsp:cNvSpPr/>
      </dsp:nvSpPr>
      <dsp:spPr>
        <a:xfrm>
          <a:off x="4770848" y="139797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770848" y="194174"/>
        <a:ext cx="269395" cy="163129"/>
      </dsp:txXfrm>
    </dsp:sp>
    <dsp:sp modelId="{576B7D44-DBC3-48CE-9DE8-1944D9444383}">
      <dsp:nvSpPr>
        <dsp:cNvPr id="0" name=""/>
        <dsp:cNvSpPr/>
      </dsp:nvSpPr>
      <dsp:spPr>
        <a:xfrm>
          <a:off x="5267490" y="69474"/>
          <a:ext cx="1092027" cy="618792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Change Validations</a:t>
          </a:r>
        </a:p>
      </dsp:txBody>
      <dsp:txXfrm>
        <a:off x="5267490" y="69474"/>
        <a:ext cx="1092027" cy="412528"/>
      </dsp:txXfrm>
    </dsp:sp>
    <dsp:sp modelId="{A25E4217-9273-4696-B6D5-4CDBD8640BE0}">
      <dsp:nvSpPr>
        <dsp:cNvPr id="0" name=""/>
        <dsp:cNvSpPr/>
      </dsp:nvSpPr>
      <dsp:spPr>
        <a:xfrm>
          <a:off x="5491158" y="482002"/>
          <a:ext cx="1092027" cy="151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Driven Validations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OrderNow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Change Notifications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Discrepancy Reports</a:t>
          </a:r>
        </a:p>
      </dsp:txBody>
      <dsp:txXfrm>
        <a:off x="5523142" y="513986"/>
        <a:ext cx="1028059" cy="1448580"/>
      </dsp:txXfrm>
    </dsp:sp>
    <dsp:sp modelId="{FA773392-37AE-406E-8011-067F575F013B}">
      <dsp:nvSpPr>
        <dsp:cNvPr id="0" name=""/>
        <dsp:cNvSpPr/>
      </dsp:nvSpPr>
      <dsp:spPr>
        <a:xfrm>
          <a:off x="6525065" y="139797"/>
          <a:ext cx="350960" cy="271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525065" y="194174"/>
        <a:ext cx="269395" cy="163129"/>
      </dsp:txXfrm>
    </dsp:sp>
    <dsp:sp modelId="{441FC4AD-B1BE-4CFA-9E88-54B96220226D}">
      <dsp:nvSpPr>
        <dsp:cNvPr id="0" name=""/>
        <dsp:cNvSpPr/>
      </dsp:nvSpPr>
      <dsp:spPr>
        <a:xfrm>
          <a:off x="7021707" y="69474"/>
          <a:ext cx="1092027" cy="618792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Change Discovery</a:t>
          </a:r>
        </a:p>
      </dsp:txBody>
      <dsp:txXfrm>
        <a:off x="7021707" y="69474"/>
        <a:ext cx="1092027" cy="412528"/>
      </dsp:txXfrm>
    </dsp:sp>
    <dsp:sp modelId="{3A7D09A3-BAF9-4CD2-A602-B895567FF9D4}">
      <dsp:nvSpPr>
        <dsp:cNvPr id="0" name=""/>
        <dsp:cNvSpPr/>
      </dsp:nvSpPr>
      <dsp:spPr>
        <a:xfrm>
          <a:off x="7245375" y="482002"/>
          <a:ext cx="1092027" cy="151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Driven Continuous Validations of Device Configuration</a:t>
          </a:r>
        </a:p>
      </dsp:txBody>
      <dsp:txXfrm>
        <a:off x="7277359" y="513986"/>
        <a:ext cx="1028059" cy="1448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1101" y="27174"/>
          <a:ext cx="1384474" cy="645265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Analytics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solidFill>
              <a:schemeClr val="tx2"/>
            </a:solidFill>
          </a:endParaRPr>
        </a:p>
      </dsp:txBody>
      <dsp:txXfrm>
        <a:off x="1101" y="27174"/>
        <a:ext cx="1384474" cy="430177"/>
      </dsp:txXfrm>
    </dsp:sp>
    <dsp:sp modelId="{634372BE-EF46-48E3-8BEB-C42C974C11E8}">
      <dsp:nvSpPr>
        <dsp:cNvPr id="0" name=""/>
        <dsp:cNvSpPr/>
      </dsp:nvSpPr>
      <dsp:spPr>
        <a:xfrm>
          <a:off x="284668" y="457351"/>
          <a:ext cx="1384474" cy="157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NLyte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Custom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DCIM Portal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25218" y="497901"/>
        <a:ext cx="1303374" cy="1498400"/>
      </dsp:txXfrm>
    </dsp:sp>
    <dsp:sp modelId="{42027194-FFD8-4AA8-8F06-92555BB188DE}">
      <dsp:nvSpPr>
        <dsp:cNvPr id="0" name=""/>
        <dsp:cNvSpPr/>
      </dsp:nvSpPr>
      <dsp:spPr>
        <a:xfrm>
          <a:off x="1595457" y="69915"/>
          <a:ext cx="444948" cy="344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95457" y="138854"/>
        <a:ext cx="341540" cy="206816"/>
      </dsp:txXfrm>
    </dsp:sp>
    <dsp:sp modelId="{C95241FA-FEF0-428F-9DE8-46C1325DBE66}">
      <dsp:nvSpPr>
        <dsp:cNvPr id="0" name=""/>
        <dsp:cNvSpPr/>
      </dsp:nvSpPr>
      <dsp:spPr>
        <a:xfrm>
          <a:off x="2225101" y="27174"/>
          <a:ext cx="1384474" cy="645265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Automated Cautions</a:t>
          </a:r>
        </a:p>
      </dsp:txBody>
      <dsp:txXfrm>
        <a:off x="2225101" y="27174"/>
        <a:ext cx="1384474" cy="430177"/>
      </dsp:txXfrm>
    </dsp:sp>
    <dsp:sp modelId="{2761BB01-B356-46B8-B1AD-122B99BC888A}">
      <dsp:nvSpPr>
        <dsp:cNvPr id="0" name=""/>
        <dsp:cNvSpPr/>
      </dsp:nvSpPr>
      <dsp:spPr>
        <a:xfrm>
          <a:off x="2508668" y="457351"/>
          <a:ext cx="1384474" cy="157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Software Driven Cautionary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Power Threshold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Space Threshold</a:t>
          </a:r>
        </a:p>
      </dsp:txBody>
      <dsp:txXfrm>
        <a:off x="2549218" y="497901"/>
        <a:ext cx="1303374" cy="1498400"/>
      </dsp:txXfrm>
    </dsp:sp>
    <dsp:sp modelId="{0551BE72-2F65-4908-BF86-74E3D9A2DF41}">
      <dsp:nvSpPr>
        <dsp:cNvPr id="0" name=""/>
        <dsp:cNvSpPr/>
      </dsp:nvSpPr>
      <dsp:spPr>
        <a:xfrm>
          <a:off x="3819456" y="69915"/>
          <a:ext cx="444948" cy="344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9456" y="138854"/>
        <a:ext cx="341540" cy="206816"/>
      </dsp:txXfrm>
    </dsp:sp>
    <dsp:sp modelId="{2D9278B0-CE6B-4DF6-AB76-DB20538DB9B2}">
      <dsp:nvSpPr>
        <dsp:cNvPr id="0" name=""/>
        <dsp:cNvSpPr/>
      </dsp:nvSpPr>
      <dsp:spPr>
        <a:xfrm>
          <a:off x="4449100" y="27174"/>
          <a:ext cx="1384474" cy="645265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Tenancy Services</a:t>
          </a:r>
        </a:p>
      </dsp:txBody>
      <dsp:txXfrm>
        <a:off x="4449100" y="27174"/>
        <a:ext cx="1384474" cy="430177"/>
      </dsp:txXfrm>
    </dsp:sp>
    <dsp:sp modelId="{4A397B69-66A3-4BFF-99D5-06C96C2E239E}">
      <dsp:nvSpPr>
        <dsp:cNvPr id="0" name=""/>
        <dsp:cNvSpPr/>
      </dsp:nvSpPr>
      <dsp:spPr>
        <a:xfrm>
          <a:off x="4732667" y="457351"/>
          <a:ext cx="1384474" cy="157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Elevation Operations (View, Change)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Change Request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Notifications</a:t>
          </a:r>
        </a:p>
      </dsp:txBody>
      <dsp:txXfrm>
        <a:off x="4773217" y="497901"/>
        <a:ext cx="1303374" cy="1498400"/>
      </dsp:txXfrm>
    </dsp:sp>
    <dsp:sp modelId="{EE936C35-03DE-4E0E-A783-7D6FE8DAB530}">
      <dsp:nvSpPr>
        <dsp:cNvPr id="0" name=""/>
        <dsp:cNvSpPr/>
      </dsp:nvSpPr>
      <dsp:spPr>
        <a:xfrm>
          <a:off x="6043456" y="69915"/>
          <a:ext cx="444948" cy="344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43456" y="138854"/>
        <a:ext cx="341540" cy="206816"/>
      </dsp:txXfrm>
    </dsp:sp>
    <dsp:sp modelId="{576B7D44-DBC3-48CE-9DE8-1944D9444383}">
      <dsp:nvSpPr>
        <dsp:cNvPr id="0" name=""/>
        <dsp:cNvSpPr/>
      </dsp:nvSpPr>
      <dsp:spPr>
        <a:xfrm>
          <a:off x="6673099" y="27174"/>
          <a:ext cx="1384474" cy="645265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Forecasts</a:t>
          </a:r>
        </a:p>
      </dsp:txBody>
      <dsp:txXfrm>
        <a:off x="6673099" y="27174"/>
        <a:ext cx="1384474" cy="430177"/>
      </dsp:txXfrm>
    </dsp:sp>
    <dsp:sp modelId="{A25E4217-9273-4696-B6D5-4CDBD8640BE0}">
      <dsp:nvSpPr>
        <dsp:cNvPr id="0" name=""/>
        <dsp:cNvSpPr/>
      </dsp:nvSpPr>
      <dsp:spPr>
        <a:xfrm>
          <a:off x="6956667" y="457351"/>
          <a:ext cx="1384474" cy="157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Facility Planning Analytics</a:t>
          </a:r>
        </a:p>
      </dsp:txBody>
      <dsp:txXfrm>
        <a:off x="6997217" y="497901"/>
        <a:ext cx="1303374" cy="149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0663" y="619125"/>
            <a:ext cx="4029075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https://vmshare.vmware.com/engineering/techops/tig/wdc/Lists/DCIMSPIN/AllItems.aspx</a:t>
            </a:r>
          </a:p>
          <a:p>
            <a:endParaRPr lang="en-US" dirty="0"/>
          </a:p>
          <a:p>
            <a:r>
              <a:rPr lang="en-US" dirty="0"/>
              <a:t>https://vmshare.vmware.com/engineering/techops/tig/wdc/Lists/DCIMUSECASES/AllItems.aspx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F017E-3E19-412C-BDE6-7AD7BB5B0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8305800" cy="1173480"/>
          </a:xfrm>
        </p:spPr>
        <p:txBody>
          <a:bodyPr/>
          <a:lstStyle/>
          <a:p>
            <a:r>
              <a:rPr lang="en-US" dirty="0"/>
              <a:t>The DCIM Project at VMware</a:t>
            </a:r>
            <a:br>
              <a:rPr lang="en-US" dirty="0"/>
            </a:br>
            <a:r>
              <a:rPr lang="en-US" sz="1800" i="1" dirty="0">
                <a:solidFill>
                  <a:srgbClr val="006990"/>
                </a:solidFill>
              </a:rPr>
              <a:t>Project Review and </a:t>
            </a:r>
            <a:r>
              <a:rPr lang="en-US" sz="1800" i="1">
                <a:solidFill>
                  <a:srgbClr val="006990"/>
                </a:solidFill>
              </a:rPr>
              <a:t>Technology Adoption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5717"/>
            <a:ext cx="1828800" cy="304800"/>
          </a:xfrm>
        </p:spPr>
        <p:txBody>
          <a:bodyPr/>
          <a:lstStyle/>
          <a:p>
            <a:r>
              <a:rPr lang="en-US" sz="2000" b="1" i="1" dirty="0"/>
              <a:t>April,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2417" y="18309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9452" y="1830916"/>
            <a:ext cx="2133600" cy="31916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1"/>
            <a:ext cx="8305800" cy="685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Capability by Functional-Area and User-Role</a:t>
            </a:r>
          </a:p>
        </p:txBody>
      </p:sp>
      <p:graphicFrame>
        <p:nvGraphicFramePr>
          <p:cNvPr id="101" name="Diagram 100"/>
          <p:cNvGraphicFramePr/>
          <p:nvPr>
            <p:extLst>
              <p:ext uri="{D42A27DB-BD31-4B8C-83A1-F6EECF244321}">
                <p14:modId xmlns:p14="http://schemas.microsoft.com/office/powerpoint/2010/main" val="1115186305"/>
              </p:ext>
            </p:extLst>
          </p:nvPr>
        </p:nvGraphicFramePr>
        <p:xfrm>
          <a:off x="381000" y="914400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14622"/>
              </p:ext>
            </p:extLst>
          </p:nvPr>
        </p:nvGraphicFramePr>
        <p:xfrm>
          <a:off x="438509" y="3429000"/>
          <a:ext cx="8316365" cy="16059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954">
                <a:tc>
                  <a:txBody>
                    <a:bodyPr/>
                    <a:lstStyle/>
                    <a:p>
                      <a:r>
                        <a:rPr lang="en-US" sz="1200" b="0" dirty="0"/>
                        <a:t>Lab-Tech </a:t>
                      </a:r>
                    </a:p>
                    <a:p>
                      <a:r>
                        <a:rPr lang="en-US" sz="1200" b="0" dirty="0"/>
                        <a:t>DCIM</a:t>
                      </a:r>
                      <a:r>
                        <a:rPr lang="en-US" sz="1200" b="0" baseline="0" dirty="0"/>
                        <a:t> Champions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Power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Lab</a:t>
                      </a:r>
                      <a:r>
                        <a:rPr lang="en-US" sz="1200" b="0" baseline="0" dirty="0"/>
                        <a:t>-Tech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Operations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Reservations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54">
                <a:tc>
                  <a:txBody>
                    <a:bodyPr/>
                    <a:lstStyle/>
                    <a:p>
                      <a:r>
                        <a:rPr lang="en-US" sz="1200" dirty="0"/>
                        <a:t>Reservations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Reservations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Reservations</a:t>
                      </a:r>
                      <a:r>
                        <a:rPr lang="en-US" sz="1200" baseline="0" dirty="0"/>
                        <a:t> Manager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Reservations Manager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54">
                <a:tc>
                  <a:txBody>
                    <a:bodyPr/>
                    <a:lstStyle/>
                    <a:p>
                      <a:r>
                        <a:rPr lang="en-US" sz="1200" dirty="0"/>
                        <a:t>Tenant</a:t>
                      </a:r>
                      <a:r>
                        <a:rPr lang="en-US" sz="1200" baseline="0" dirty="0"/>
                        <a:t> Manager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Tenant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22CA-A6BA-426B-A7DC-37ACAC272B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54760"/>
              </p:ext>
            </p:extLst>
          </p:nvPr>
        </p:nvGraphicFramePr>
        <p:xfrm>
          <a:off x="228600" y="1066800"/>
          <a:ext cx="8686800" cy="5214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Delivery Priority 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Objective</a:t>
                      </a:r>
                      <a:r>
                        <a:rPr lang="en-US" sz="1200" baseline="0" dirty="0">
                          <a:effectLst/>
                        </a:rPr>
                        <a:t> T</a:t>
                      </a:r>
                      <a:r>
                        <a:rPr lang="en-US" sz="1200" dirty="0">
                          <a:effectLst/>
                        </a:rPr>
                        <a:t>heme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DCIM</a:t>
                      </a:r>
                      <a:r>
                        <a:rPr lang="en-US" sz="1200" baseline="0" dirty="0">
                          <a:effectLst/>
                        </a:rPr>
                        <a:t> User</a:t>
                      </a:r>
                      <a:r>
                        <a:rPr lang="en-US" sz="1200" dirty="0">
                          <a:effectLst/>
                        </a:rPr>
                        <a:t> can…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 Technician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 Manager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DCIM Power User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scanning tools directly integrated with NLyte for Asset Management operations.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View, and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records.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Bulk-Edit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Tools User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(DCIM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User Only)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Site-Level DCIM Champion (DCIM Power User Only)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Reservations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cabinet-level space utilization.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rack-unit reservations per tenant change request.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“what if…?” change management scenarios.</a:t>
                      </a: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Power Manager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cabinet-level power utilization and monitoring operations.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 delete constrained-cabinet markers.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 Manager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site-level operations workflows,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processes, activities, and tasks.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Update workflows and processes.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Operational QA Metrics.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Tenant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business-group and end-user asset assignments.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Update tenancy records.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Catalog 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</a:rPr>
                        <a:t>Manager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Manage the global materials catalog.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</a:rPr>
                        <a:t>Create, Update, and Delete materials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</a:rPr>
                        <a:t> records.</a:t>
                      </a:r>
                      <a:endParaRPr lang="en-US" sz="12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565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Manager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DCIM Analytics.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DCIM reports.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executive-level analytics requirements.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228600" y="27317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</a:t>
            </a:r>
            <a:r>
              <a:rPr lang="en-US" dirty="0"/>
              <a:t>Logical Use-Cases</a:t>
            </a:r>
          </a:p>
          <a:p>
            <a:r>
              <a:rPr lang="en-US" sz="2000" i="1" dirty="0">
                <a:solidFill>
                  <a:schemeClr val="accent3"/>
                </a:solidFill>
              </a:rPr>
              <a:t>User-Role + Usage-Scenarios</a:t>
            </a:r>
          </a:p>
        </p:txBody>
      </p:sp>
    </p:spTree>
    <p:extLst>
      <p:ext uri="{BB962C8B-B14F-4D97-AF65-F5344CB8AC3E}">
        <p14:creationId xmlns:p14="http://schemas.microsoft.com/office/powerpoint/2010/main" val="73821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0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 – </a:t>
            </a:r>
            <a:r>
              <a:rPr lang="en-US" i="1" u="sng" dirty="0"/>
              <a:t>Asset Management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SITE = &lt;NAME HERE&gt;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20756" y="867687"/>
            <a:ext cx="3770243" cy="16167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Contributors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Champion &lt;NAME&gt;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Solutions Consultant &lt;NAME&gt;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[Role] Managers &lt;TBD&gt;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8456328"/>
              </p:ext>
            </p:extLst>
          </p:nvPr>
        </p:nvGraphicFramePr>
        <p:xfrm>
          <a:off x="457200" y="2278721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" name="Content Placeholder 2"/>
          <p:cNvSpPr txBox="1">
            <a:spLocks/>
          </p:cNvSpPr>
          <p:nvPr/>
        </p:nvSpPr>
        <p:spPr>
          <a:xfrm>
            <a:off x="4952999" y="819497"/>
            <a:ext cx="3505200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Stakeholders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Lab Manager &lt;NAME&gt;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Operations Leads &lt;NAMES&gt;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Consumers &lt;NAMES&gt;</a:t>
            </a:r>
          </a:p>
        </p:txBody>
      </p:sp>
      <p:grpSp>
        <p:nvGrpSpPr>
          <p:cNvPr id="62" name="PositionControl"/>
          <p:cNvGrpSpPr/>
          <p:nvPr>
            <p:custDataLst>
              <p:custData r:id="rId1"/>
            </p:custDataLst>
          </p:nvPr>
        </p:nvGrpSpPr>
        <p:grpSpPr>
          <a:xfrm>
            <a:off x="457200" y="4295779"/>
            <a:ext cx="8229599" cy="85725"/>
            <a:chOff x="3248025" y="3535921"/>
            <a:chExt cx="2952750" cy="45384"/>
          </a:xfrm>
        </p:grpSpPr>
        <p:sp>
          <p:nvSpPr>
            <p:cNvPr id="63" name="Bar"/>
            <p:cNvSpPr>
              <a:spLocks/>
            </p:cNvSpPr>
            <p:nvPr/>
          </p:nvSpPr>
          <p:spPr>
            <a:xfrm>
              <a:off x="3248025" y="3549521"/>
              <a:ext cx="2952750" cy="1818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Slider"/>
            <p:cNvSpPr>
              <a:spLocks/>
            </p:cNvSpPr>
            <p:nvPr/>
          </p:nvSpPr>
          <p:spPr>
            <a:xfrm>
              <a:off x="3302706" y="3535921"/>
              <a:ext cx="30758" cy="45384"/>
            </a:xfrm>
            <a:prstGeom prst="ellipse">
              <a:avLst/>
            </a:prstGeom>
            <a:solidFill>
              <a:schemeClr val="accent6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2209800" y="3276600"/>
            <a:ext cx="0" cy="12954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2400" y="3267456"/>
            <a:ext cx="0" cy="1304544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000" y="3229008"/>
            <a:ext cx="0" cy="1342992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467600" y="3229008"/>
            <a:ext cx="18288" cy="1342992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94593"/>
              </p:ext>
            </p:extLst>
          </p:nvPr>
        </p:nvGraphicFramePr>
        <p:xfrm>
          <a:off x="304798" y="4774228"/>
          <a:ext cx="8458200" cy="19313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843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Start/End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2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49537393"/>
              </p:ext>
            </p:extLst>
          </p:nvPr>
        </p:nvGraphicFramePr>
        <p:xfrm>
          <a:off x="411520" y="2407921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457200" y="0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 – </a:t>
            </a:r>
            <a:r>
              <a:rPr lang="en-US" i="1" u="sng" dirty="0">
                <a:solidFill>
                  <a:srgbClr val="820024"/>
                </a:solidFill>
              </a:rPr>
              <a:t>Power Management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SITE = &lt;NAME HERE&gt;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20756" y="867687"/>
            <a:ext cx="3770243" cy="16167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Contributors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Champion &lt;NAME&gt;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Solutions Consultant &lt;NAME&gt;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[Role] Managers &lt;TBD&gt;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952999" y="819497"/>
            <a:ext cx="3505200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Stakeholders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Lab Manager &lt;NAME&gt;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Operations Leads &lt;NAMES&gt;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DCIM Consumers &lt;NAMES&gt;</a:t>
            </a:r>
          </a:p>
        </p:txBody>
      </p:sp>
      <p:grpSp>
        <p:nvGrpSpPr>
          <p:cNvPr id="62" name="PositionControl"/>
          <p:cNvGrpSpPr/>
          <p:nvPr>
            <p:custDataLst>
              <p:custData r:id="rId1"/>
            </p:custDataLst>
          </p:nvPr>
        </p:nvGrpSpPr>
        <p:grpSpPr>
          <a:xfrm>
            <a:off x="425069" y="4588810"/>
            <a:ext cx="8229599" cy="85725"/>
            <a:chOff x="3248025" y="3535963"/>
            <a:chExt cx="2952750" cy="45384"/>
          </a:xfrm>
        </p:grpSpPr>
        <p:sp>
          <p:nvSpPr>
            <p:cNvPr id="63" name="Bar"/>
            <p:cNvSpPr>
              <a:spLocks/>
            </p:cNvSpPr>
            <p:nvPr/>
          </p:nvSpPr>
          <p:spPr>
            <a:xfrm>
              <a:off x="3248025" y="3549521"/>
              <a:ext cx="2952750" cy="1818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Slider"/>
            <p:cNvSpPr>
              <a:spLocks/>
            </p:cNvSpPr>
            <p:nvPr/>
          </p:nvSpPr>
          <p:spPr>
            <a:xfrm>
              <a:off x="3262648" y="3535963"/>
              <a:ext cx="30758" cy="45384"/>
            </a:xfrm>
            <a:prstGeom prst="ellipse">
              <a:avLst/>
            </a:prstGeom>
            <a:solidFill>
              <a:schemeClr val="accent6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2209800" y="3276600"/>
            <a:ext cx="0" cy="1295400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2400" y="3267456"/>
            <a:ext cx="0" cy="1304544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000" y="3229008"/>
            <a:ext cx="0" cy="1342992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467600" y="3229008"/>
            <a:ext cx="18288" cy="1342992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04798" y="4774228"/>
          <a:ext cx="8458200" cy="193137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843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Start/End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0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 – </a:t>
            </a:r>
            <a:r>
              <a:rPr lang="en-US" i="1" u="sng" dirty="0">
                <a:solidFill>
                  <a:srgbClr val="7030A0"/>
                </a:solidFill>
              </a:rPr>
              <a:t>Cable Management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871032"/>
              </p:ext>
            </p:extLst>
          </p:nvPr>
        </p:nvGraphicFramePr>
        <p:xfrm>
          <a:off x="457200" y="990600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24200"/>
            <a:ext cx="3623862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0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 – </a:t>
            </a:r>
            <a:r>
              <a:rPr lang="en-US" i="1" u="sng" dirty="0">
                <a:solidFill>
                  <a:srgbClr val="F8981D"/>
                </a:solidFill>
              </a:rPr>
              <a:t>Change Management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60852681"/>
              </p:ext>
            </p:extLst>
          </p:nvPr>
        </p:nvGraphicFramePr>
        <p:xfrm>
          <a:off x="457200" y="1066800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8762" y="3163270"/>
            <a:ext cx="5123953" cy="36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0"/>
            <a:ext cx="8305800" cy="8194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DCIM Onboarding – </a:t>
            </a:r>
            <a:r>
              <a:rPr lang="en-US" i="1" u="sng" dirty="0">
                <a:solidFill>
                  <a:srgbClr val="003D79"/>
                </a:solidFill>
              </a:rPr>
              <a:t>Capacity Management</a:t>
            </a:r>
            <a:br>
              <a:rPr lang="en-US" sz="4400" i="1" dirty="0"/>
            </a:br>
            <a:r>
              <a:rPr lang="en-US" sz="20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20377437"/>
              </p:ext>
            </p:extLst>
          </p:nvPr>
        </p:nvGraphicFramePr>
        <p:xfrm>
          <a:off x="457200" y="990600"/>
          <a:ext cx="8342243" cy="20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3172620"/>
            <a:ext cx="4761985" cy="356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1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8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Props1.xml><?xml version="1.0" encoding="utf-8"?>
<ds:datastoreItem xmlns:ds="http://schemas.openxmlformats.org/officeDocument/2006/customXml" ds:itemID="{67DFB789-BBCE-4502-BF07-CB83221F535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266753A-28ED-43AE-91E2-FDC6258164F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9ACE89-42FC-415D-8E9C-0947785164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EA84982-11E5-4744-A52D-A34F5AF4D3A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634E17E-7DDB-4753-A17B-AE90DD69161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F858CF-5A0B-438A-9695-DC3A8623984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E43A269-FB34-4881-8C31-53B6A32818F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328A31C-D4C1-4719-B2C5-B9BA8C8BCFC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D026444-03AE-499C-8631-43A37A27F07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E8280E7-ED79-4C76-9AAC-98A394DFE01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D618ACF-483A-4C68-B7FD-6BEF048C2A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01C77E8-CCA0-4F55-B722-2372FBF8999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B80DCC9-29A4-4F76-B2A6-96D2AD041AF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AE19287-D8B2-47AF-B63F-92995EAD7F9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9246BE8-22AA-46AA-A160-C05BBA9A93F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3680A8A-B4BD-47DA-A110-8F6CEA8CCEC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07DCA43-E64F-4D68-B52E-1F4CDE6E330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63F224-26CF-42AC-BADF-F456DA6F310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8B125DB-A835-4544-B335-3C8F591820E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59CA25D-A28A-4493-BEF6-7B294034EBB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13A33FD-096E-491E-BD62-BF549CCA16C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B7F2C59-AA8D-40FD-9F0B-9E41465E0D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3E29D38-FFB7-424D-8149-1201EF2EA70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5BC9902-3D8F-4C39-8B49-7C268FE83DC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A86D4EC-390F-42AB-B38F-78082DB7054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273A0E3-0C29-4D3D-BA4E-25048EE149E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1AD3364-519B-449D-819E-189DA991E1C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E285DD8-9C3B-4FB2-9D62-831794872C9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C1B99D5-E20E-4FB5-9B5D-078EE9ED5EE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39DFAC-1C7F-434A-80CC-F34D4C72CBC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5868B19-9E83-4BD5-873F-5C7984EFC42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1116E07-209C-422B-8F0A-14E06E7AB68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4351238-5E8E-4609-9824-D3D7DB2A921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05A0F46-103D-460C-B46D-5DF5C71FDFA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5B9DC4C-2559-49E6-9AC2-ADF7286593B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A42F461-8F43-41B6-AEAD-47EA30B623B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891DD26-5D06-4A7A-88B2-08ED311878B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53EAB23-E30F-4C59-B4AD-7312B986241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1BBB6A4-4804-4EA9-AF5B-FEDBD28D943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4BDFE50-DCA0-4DE5-A378-7264C5110BF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0FCC34D-3A0F-4AE4-A752-959238E6B27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567FE8C-B5F3-4FB8-924D-6819FD8FD45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118F12C-75CE-425C-A406-EE2615E81A2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6CABA5-6FE0-4F80-BA90-85C305C0BD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E7B291F-1876-4633-B916-1C8166B537B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41D6835-3482-43F5-A7B7-80809CA5C73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17DA5F6-8A77-4C1D-8623-EA0D4565A65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CE41D25-EFCB-4CC2-96EE-A65E1553116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27A7F1B-3BF5-41D9-8A25-E1E762D37D2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2D7EC40-70CE-4FC9-ACFE-C2F6F0B0EE5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A9C9150-73DA-4EAD-9B7D-8DF06B98A6F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AC31A21-5BE1-436B-B6A0-26F03E23F91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098D344-7078-4A35-B59A-EBA6A6B27BB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5986D24-E1E1-4C71-AF00-BE45CD58E40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EB28383-1C11-4186-92F9-2E92EA22FA1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C531636-72D6-4406-925E-6DDBC4C4DA4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0832E12-B3FC-4DBB-ACA4-818B282532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693</Words>
  <Application>Microsoft Office PowerPoint</Application>
  <PresentationFormat>On-screen Show (4:3)</PresentationFormat>
  <Paragraphs>242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blank</vt:lpstr>
      <vt:lpstr>The DCIM Project at VMware Project Review and Technology Adoption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2013-12-10T01:09:27Z</dcterms:created>
  <dcterms:modified xsi:type="dcterms:W3CDTF">2019-03-08T20:27:43Z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