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3"/>
    <p:sldMasterId id="2147483893" r:id="rId4"/>
  </p:sldMasterIdLst>
  <p:notesMasterIdLst>
    <p:notesMasterId r:id="rId22"/>
  </p:notesMasterIdLst>
  <p:sldIdLst>
    <p:sldId id="256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5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5564" autoAdjust="0"/>
  </p:normalViewPr>
  <p:slideViewPr>
    <p:cSldViewPr>
      <p:cViewPr varScale="1">
        <p:scale>
          <a:sx n="138" d="100"/>
          <a:sy n="138" d="100"/>
        </p:scale>
        <p:origin x="582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C4DCF-0AFF-4AAF-B42D-5694DD1EC1A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9BCBD57-501F-48A3-8966-6F289E31B5A1}">
      <dgm:prSet phldrT="[Text]" custT="1"/>
      <dgm:spPr/>
      <dgm:t>
        <a:bodyPr/>
        <a:lstStyle/>
        <a:p>
          <a:r>
            <a:rPr lang="en-US" sz="800" b="1" dirty="0">
              <a:solidFill>
                <a:schemeClr val="tx2"/>
              </a:solidFill>
            </a:rPr>
            <a:t>Asset</a:t>
          </a:r>
        </a:p>
        <a:p>
          <a:r>
            <a:rPr lang="en-US" sz="800" b="1" dirty="0">
              <a:solidFill>
                <a:schemeClr val="tx2"/>
              </a:solidFill>
            </a:rPr>
            <a:t>Management</a:t>
          </a:r>
        </a:p>
      </dgm:t>
    </dgm:pt>
    <dgm:pt modelId="{8839D10E-8ACF-4054-9B2C-2EC6EE231F9E}" type="parTrans" cxnId="{01EB9914-47A4-41E2-B8E0-D65A73E13A17}">
      <dgm:prSet/>
      <dgm:spPr/>
      <dgm:t>
        <a:bodyPr/>
        <a:lstStyle/>
        <a:p>
          <a:endParaRPr lang="en-US"/>
        </a:p>
      </dgm:t>
    </dgm:pt>
    <dgm:pt modelId="{F316D88C-B033-4730-A158-B86B782C1DB2}" type="sibTrans" cxnId="{01EB9914-47A4-41E2-B8E0-D65A73E13A17}">
      <dgm:prSet/>
      <dgm:spPr/>
      <dgm:t>
        <a:bodyPr/>
        <a:lstStyle/>
        <a:p>
          <a:endParaRPr lang="en-US"/>
        </a:p>
      </dgm:t>
    </dgm:pt>
    <dgm:pt modelId="{AAB232E6-82F8-4B79-B9CF-79CDA463F6D9}">
      <dgm:prSet phldrT="[Text]" custT="1"/>
      <dgm:spPr/>
      <dgm:t>
        <a:bodyPr/>
        <a:lstStyle/>
        <a:p>
          <a:r>
            <a:rPr lang="en-US" sz="800" b="1" dirty="0">
              <a:solidFill>
                <a:schemeClr val="tx2"/>
              </a:solidFill>
            </a:rPr>
            <a:t>Change</a:t>
          </a:r>
        </a:p>
        <a:p>
          <a:r>
            <a:rPr lang="en-US" sz="800" b="1" dirty="0">
              <a:solidFill>
                <a:schemeClr val="tx2"/>
              </a:solidFill>
            </a:rPr>
            <a:t>Management</a:t>
          </a:r>
        </a:p>
      </dgm:t>
    </dgm:pt>
    <dgm:pt modelId="{C43A0DC4-739A-483F-9954-2430E141B93D}" type="parTrans" cxnId="{10ADB4D6-A6A9-457E-A6A9-D419CF83725D}">
      <dgm:prSet/>
      <dgm:spPr/>
      <dgm:t>
        <a:bodyPr/>
        <a:lstStyle/>
        <a:p>
          <a:endParaRPr lang="en-US"/>
        </a:p>
      </dgm:t>
    </dgm:pt>
    <dgm:pt modelId="{C3F4A9D6-3580-41D1-A5D6-CA6CC8434643}" type="sibTrans" cxnId="{10ADB4D6-A6A9-457E-A6A9-D419CF83725D}">
      <dgm:prSet/>
      <dgm:spPr/>
      <dgm:t>
        <a:bodyPr/>
        <a:lstStyle/>
        <a:p>
          <a:endParaRPr lang="en-US"/>
        </a:p>
      </dgm:t>
    </dgm:pt>
    <dgm:pt modelId="{53A06824-39C5-419B-A9DD-A4573C331962}">
      <dgm:prSet phldrT="[Text]" custT="1"/>
      <dgm:spPr/>
      <dgm:t>
        <a:bodyPr/>
        <a:lstStyle/>
        <a:p>
          <a:r>
            <a:rPr lang="en-US" sz="800" b="1" dirty="0">
              <a:solidFill>
                <a:schemeClr val="tx2"/>
              </a:solidFill>
            </a:rPr>
            <a:t>Analytics and </a:t>
          </a:r>
        </a:p>
        <a:p>
          <a:r>
            <a:rPr lang="en-US" sz="800" b="1" dirty="0">
              <a:solidFill>
                <a:schemeClr val="tx2"/>
              </a:solidFill>
            </a:rPr>
            <a:t>Forecasting</a:t>
          </a:r>
        </a:p>
      </dgm:t>
    </dgm:pt>
    <dgm:pt modelId="{21BF5480-5048-4F37-B024-DBCE6AC7D84F}" type="parTrans" cxnId="{7753D748-8DD6-4872-B32F-2A7D1141B38F}">
      <dgm:prSet/>
      <dgm:spPr/>
      <dgm:t>
        <a:bodyPr/>
        <a:lstStyle/>
        <a:p>
          <a:endParaRPr lang="en-US"/>
        </a:p>
      </dgm:t>
    </dgm:pt>
    <dgm:pt modelId="{70E73976-ACBB-4C0C-9265-086C419ACCCE}" type="sibTrans" cxnId="{7753D748-8DD6-4872-B32F-2A7D1141B38F}">
      <dgm:prSet/>
      <dgm:spPr/>
      <dgm:t>
        <a:bodyPr/>
        <a:lstStyle/>
        <a:p>
          <a:endParaRPr lang="en-US"/>
        </a:p>
      </dgm:t>
    </dgm:pt>
    <dgm:pt modelId="{7D460950-5D5D-48EE-8DD2-9571C04328AD}" type="pres">
      <dgm:prSet presAssocID="{BFDC4DCF-0AFF-4AAF-B42D-5694DD1EC1AB}" presName="arrowDiagram" presStyleCnt="0">
        <dgm:presLayoutVars>
          <dgm:chMax val="5"/>
          <dgm:dir/>
          <dgm:resizeHandles val="exact"/>
        </dgm:presLayoutVars>
      </dgm:prSet>
      <dgm:spPr/>
    </dgm:pt>
    <dgm:pt modelId="{AB88E795-DAA2-44DF-AF87-ADA0466F8C8D}" type="pres">
      <dgm:prSet presAssocID="{BFDC4DCF-0AFF-4AAF-B42D-5694DD1EC1AB}" presName="arrow" presStyleLbl="bgShp" presStyleIdx="0" presStyleCnt="1" custScaleX="104246" custScaleY="83502" custLinFactNeighborX="3968" custLinFactNeighborY="12037"/>
      <dgm:spPr/>
    </dgm:pt>
    <dgm:pt modelId="{62A89316-D4B8-4BF0-89D9-CA6603FBF73E}" type="pres">
      <dgm:prSet presAssocID="{BFDC4DCF-0AFF-4AAF-B42D-5694DD1EC1AB}" presName="arrowDiagram3" presStyleCnt="0"/>
      <dgm:spPr/>
    </dgm:pt>
    <dgm:pt modelId="{291F5DE5-631D-4885-89AB-899A0BA2BA9F}" type="pres">
      <dgm:prSet presAssocID="{09BCBD57-501F-48A3-8966-6F289E31B5A1}" presName="bullet3a" presStyleLbl="node1" presStyleIdx="0" presStyleCnt="3" custLinFactX="27156" custLinFactNeighborX="100000" custLinFactNeighborY="83045"/>
      <dgm:spPr/>
    </dgm:pt>
    <dgm:pt modelId="{E86A43B1-C235-4B55-A425-83A5FEAC3946}" type="pres">
      <dgm:prSet presAssocID="{09BCBD57-501F-48A3-8966-6F289E31B5A1}" presName="textBox3a" presStyleLbl="revTx" presStyleIdx="0" presStyleCnt="3" custScaleX="146061" custScaleY="36311" custLinFactNeighborX="46994" custLinFactNeighborY="-37573">
        <dgm:presLayoutVars>
          <dgm:bulletEnabled val="1"/>
        </dgm:presLayoutVars>
      </dgm:prSet>
      <dgm:spPr/>
    </dgm:pt>
    <dgm:pt modelId="{41941DA5-7882-43CB-8FCE-77BFAAFC64CC}" type="pres">
      <dgm:prSet presAssocID="{AAB232E6-82F8-4B79-B9CF-79CDA463F6D9}" presName="bullet3b" presStyleLbl="node1" presStyleIdx="1" presStyleCnt="3" custLinFactY="40971" custLinFactNeighborX="38738" custLinFactNeighborY="100000"/>
      <dgm:spPr/>
    </dgm:pt>
    <dgm:pt modelId="{39CC0075-5F36-473B-8F30-23820E2B9E3D}" type="pres">
      <dgm:prSet presAssocID="{AAB232E6-82F8-4B79-B9CF-79CDA463F6D9}" presName="textBox3b" presStyleLbl="revTx" presStyleIdx="1" presStyleCnt="3" custScaleX="134085" custScaleY="19848" custLinFactNeighborX="29743" custLinFactNeighborY="-32762">
        <dgm:presLayoutVars>
          <dgm:bulletEnabled val="1"/>
        </dgm:presLayoutVars>
      </dgm:prSet>
      <dgm:spPr/>
    </dgm:pt>
    <dgm:pt modelId="{77753B1C-E1C5-400F-894C-3DDAC67FCEC2}" type="pres">
      <dgm:prSet presAssocID="{53A06824-39C5-419B-A9DD-A4573C331962}" presName="bullet3c" presStyleLbl="node1" presStyleIdx="2" presStyleCnt="3" custLinFactY="15466" custLinFactNeighborX="31924" custLinFactNeighborY="100000"/>
      <dgm:spPr/>
    </dgm:pt>
    <dgm:pt modelId="{C8E496A1-B9BA-46FD-98FB-058F1F9B7656}" type="pres">
      <dgm:prSet presAssocID="{53A06824-39C5-419B-A9DD-A4573C331962}" presName="textBox3c" presStyleLbl="revTx" presStyleIdx="2" presStyleCnt="3" custScaleX="88417" custScaleY="16332" custLinFactNeighborX="12820" custLinFactNeighborY="-24358">
        <dgm:presLayoutVars>
          <dgm:bulletEnabled val="1"/>
        </dgm:presLayoutVars>
      </dgm:prSet>
      <dgm:spPr/>
    </dgm:pt>
  </dgm:ptLst>
  <dgm:cxnLst>
    <dgm:cxn modelId="{7753D748-8DD6-4872-B32F-2A7D1141B38F}" srcId="{BFDC4DCF-0AFF-4AAF-B42D-5694DD1EC1AB}" destId="{53A06824-39C5-419B-A9DD-A4573C331962}" srcOrd="2" destOrd="0" parTransId="{21BF5480-5048-4F37-B024-DBCE6AC7D84F}" sibTransId="{70E73976-ACBB-4C0C-9265-086C419ACCCE}"/>
    <dgm:cxn modelId="{87C21C19-FEC5-4BD2-8B73-8E1AB8AE898B}" type="presOf" srcId="{53A06824-39C5-419B-A9DD-A4573C331962}" destId="{C8E496A1-B9BA-46FD-98FB-058F1F9B7656}" srcOrd="0" destOrd="0" presId="urn:microsoft.com/office/officeart/2005/8/layout/arrow2"/>
    <dgm:cxn modelId="{10ADB4D6-A6A9-457E-A6A9-D419CF83725D}" srcId="{BFDC4DCF-0AFF-4AAF-B42D-5694DD1EC1AB}" destId="{AAB232E6-82F8-4B79-B9CF-79CDA463F6D9}" srcOrd="1" destOrd="0" parTransId="{C43A0DC4-739A-483F-9954-2430E141B93D}" sibTransId="{C3F4A9D6-3580-41D1-A5D6-CA6CC8434643}"/>
    <dgm:cxn modelId="{ACE9D690-FFE3-4DFF-913F-995CBE4420A4}" type="presOf" srcId="{AAB232E6-82F8-4B79-B9CF-79CDA463F6D9}" destId="{39CC0075-5F36-473B-8F30-23820E2B9E3D}" srcOrd="0" destOrd="0" presId="urn:microsoft.com/office/officeart/2005/8/layout/arrow2"/>
    <dgm:cxn modelId="{01EB9914-47A4-41E2-B8E0-D65A73E13A17}" srcId="{BFDC4DCF-0AFF-4AAF-B42D-5694DD1EC1AB}" destId="{09BCBD57-501F-48A3-8966-6F289E31B5A1}" srcOrd="0" destOrd="0" parTransId="{8839D10E-8ACF-4054-9B2C-2EC6EE231F9E}" sibTransId="{F316D88C-B033-4730-A158-B86B782C1DB2}"/>
    <dgm:cxn modelId="{5B7A2F3A-FC0D-4A6A-B795-0864ED527C75}" type="presOf" srcId="{BFDC4DCF-0AFF-4AAF-B42D-5694DD1EC1AB}" destId="{7D460950-5D5D-48EE-8DD2-9571C04328AD}" srcOrd="0" destOrd="0" presId="urn:microsoft.com/office/officeart/2005/8/layout/arrow2"/>
    <dgm:cxn modelId="{DFD5D2C0-6888-4CF3-860E-8100AC86D56B}" type="presOf" srcId="{09BCBD57-501F-48A3-8966-6F289E31B5A1}" destId="{E86A43B1-C235-4B55-A425-83A5FEAC3946}" srcOrd="0" destOrd="0" presId="urn:microsoft.com/office/officeart/2005/8/layout/arrow2"/>
    <dgm:cxn modelId="{432BD8BC-0FB6-4C6C-AE24-3FCCA317E96E}" type="presParOf" srcId="{7D460950-5D5D-48EE-8DD2-9571C04328AD}" destId="{AB88E795-DAA2-44DF-AF87-ADA0466F8C8D}" srcOrd="0" destOrd="0" presId="urn:microsoft.com/office/officeart/2005/8/layout/arrow2"/>
    <dgm:cxn modelId="{1CDC7F58-D750-4659-8427-530EEA3DD676}" type="presParOf" srcId="{7D460950-5D5D-48EE-8DD2-9571C04328AD}" destId="{62A89316-D4B8-4BF0-89D9-CA6603FBF73E}" srcOrd="1" destOrd="0" presId="urn:microsoft.com/office/officeart/2005/8/layout/arrow2"/>
    <dgm:cxn modelId="{D6D70F8C-FEB3-4D63-A573-FA4F468CE675}" type="presParOf" srcId="{62A89316-D4B8-4BF0-89D9-CA6603FBF73E}" destId="{291F5DE5-631D-4885-89AB-899A0BA2BA9F}" srcOrd="0" destOrd="0" presId="urn:microsoft.com/office/officeart/2005/8/layout/arrow2"/>
    <dgm:cxn modelId="{415C1090-E07B-4108-A12F-044CC6E622C7}" type="presParOf" srcId="{62A89316-D4B8-4BF0-89D9-CA6603FBF73E}" destId="{E86A43B1-C235-4B55-A425-83A5FEAC3946}" srcOrd="1" destOrd="0" presId="urn:microsoft.com/office/officeart/2005/8/layout/arrow2"/>
    <dgm:cxn modelId="{0CEEE906-1A1A-4274-9D5A-F704513B40E4}" type="presParOf" srcId="{62A89316-D4B8-4BF0-89D9-CA6603FBF73E}" destId="{41941DA5-7882-43CB-8FCE-77BFAAFC64CC}" srcOrd="2" destOrd="0" presId="urn:microsoft.com/office/officeart/2005/8/layout/arrow2"/>
    <dgm:cxn modelId="{020F1B8A-2B3F-4D95-B81A-32E12D4B10CF}" type="presParOf" srcId="{62A89316-D4B8-4BF0-89D9-CA6603FBF73E}" destId="{39CC0075-5F36-473B-8F30-23820E2B9E3D}" srcOrd="3" destOrd="0" presId="urn:microsoft.com/office/officeart/2005/8/layout/arrow2"/>
    <dgm:cxn modelId="{58BA54C0-3768-4809-9A00-0F10C735C77F}" type="presParOf" srcId="{62A89316-D4B8-4BF0-89D9-CA6603FBF73E}" destId="{77753B1C-E1C5-400F-894C-3DDAC67FCEC2}" srcOrd="4" destOrd="0" presId="urn:microsoft.com/office/officeart/2005/8/layout/arrow2"/>
    <dgm:cxn modelId="{E9B81C78-9364-4EA2-BA0C-B797668C5F34}" type="presParOf" srcId="{62A89316-D4B8-4BF0-89D9-CA6603FBF73E}" destId="{C8E496A1-B9BA-46FD-98FB-058F1F9B765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17261-1DF5-456F-9AA8-B63455591BF4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2A4C2-6F46-4192-B39C-985FC9D07A85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/>
            <a:t>Asset Management</a:t>
          </a:r>
        </a:p>
      </dgm:t>
    </dgm:pt>
    <dgm:pt modelId="{82E58103-DEB3-457F-A8E8-3E73C677ECE1}" type="parTrans" cxnId="{914EDC73-2811-4DEB-944D-4EC2BCAC7A14}">
      <dgm:prSet/>
      <dgm:spPr/>
      <dgm:t>
        <a:bodyPr/>
        <a:lstStyle/>
        <a:p>
          <a:endParaRPr lang="en-US"/>
        </a:p>
      </dgm:t>
    </dgm:pt>
    <dgm:pt modelId="{95D93CA7-030F-4F4F-A04D-69B8BDB6DB47}" type="sibTrans" cxnId="{914EDC73-2811-4DEB-944D-4EC2BCAC7A14}">
      <dgm:prSet/>
      <dgm:spPr/>
      <dgm:t>
        <a:bodyPr/>
        <a:lstStyle/>
        <a:p>
          <a:endParaRPr lang="en-US"/>
        </a:p>
      </dgm:t>
    </dgm:pt>
    <dgm:pt modelId="{067242A4-2442-4E20-8DBD-DFBB340111AF}">
      <dgm:prSet phldrT="[Text]"/>
      <dgm:spPr/>
      <dgm:t>
        <a:bodyPr/>
        <a:lstStyle/>
        <a:p>
          <a:r>
            <a:rPr lang="en-US" b="1" dirty="0"/>
            <a:t>Tenant Manager</a:t>
          </a:r>
        </a:p>
      </dgm:t>
    </dgm:pt>
    <dgm:pt modelId="{A090AE74-2F83-4A0F-8127-6F44963766E4}" type="parTrans" cxnId="{4202B550-833E-427B-89A0-A823E3BD0ADF}">
      <dgm:prSet/>
      <dgm:spPr/>
      <dgm:t>
        <a:bodyPr/>
        <a:lstStyle/>
        <a:p>
          <a:endParaRPr lang="en-US"/>
        </a:p>
      </dgm:t>
    </dgm:pt>
    <dgm:pt modelId="{0CBF128D-73B6-4FBE-BA16-C5B9B1002859}" type="sibTrans" cxnId="{4202B550-833E-427B-89A0-A823E3BD0ADF}">
      <dgm:prSet/>
      <dgm:spPr/>
      <dgm:t>
        <a:bodyPr/>
        <a:lstStyle/>
        <a:p>
          <a:endParaRPr lang="en-US"/>
        </a:p>
      </dgm:t>
    </dgm:pt>
    <dgm:pt modelId="{3EC6942B-6CF5-49EB-8619-99C6C5E91374}">
      <dgm:prSet phldrT="[Text]"/>
      <dgm:spPr>
        <a:solidFill>
          <a:srgbClr val="F8981D"/>
        </a:solidFill>
      </dgm:spPr>
      <dgm:t>
        <a:bodyPr/>
        <a:lstStyle/>
        <a:p>
          <a:r>
            <a:rPr lang="en-US" b="1" dirty="0"/>
            <a:t>Change Management</a:t>
          </a:r>
        </a:p>
      </dgm:t>
    </dgm:pt>
    <dgm:pt modelId="{CD50A3C1-D724-40B3-AF3A-CBA11B35B78D}" type="parTrans" cxnId="{6F7D1625-609A-4875-88C4-DAFAFB4B2839}">
      <dgm:prSet/>
      <dgm:spPr/>
      <dgm:t>
        <a:bodyPr/>
        <a:lstStyle/>
        <a:p>
          <a:endParaRPr lang="en-US"/>
        </a:p>
      </dgm:t>
    </dgm:pt>
    <dgm:pt modelId="{AD94C55D-B60B-42FE-972F-5B8D573DB723}" type="sibTrans" cxnId="{6F7D1625-609A-4875-88C4-DAFAFB4B2839}">
      <dgm:prSet/>
      <dgm:spPr/>
      <dgm:t>
        <a:bodyPr/>
        <a:lstStyle/>
        <a:p>
          <a:endParaRPr lang="en-US"/>
        </a:p>
      </dgm:t>
    </dgm:pt>
    <dgm:pt modelId="{CDA76D4F-FFAF-4892-B75A-D32CEF7AF82F}">
      <dgm:prSet phldrT="[Text]"/>
      <dgm:spPr/>
      <dgm:t>
        <a:bodyPr/>
        <a:lstStyle/>
        <a:p>
          <a:r>
            <a:rPr lang="en-US" b="1" dirty="0"/>
            <a:t>Site Manager</a:t>
          </a:r>
        </a:p>
      </dgm:t>
    </dgm:pt>
    <dgm:pt modelId="{096C9A41-5F1D-40BE-BC27-64EAF2E21E18}" type="parTrans" cxnId="{35897C03-E250-464A-AEF5-D96A1F9507C7}">
      <dgm:prSet/>
      <dgm:spPr/>
      <dgm:t>
        <a:bodyPr/>
        <a:lstStyle/>
        <a:p>
          <a:endParaRPr lang="en-US"/>
        </a:p>
      </dgm:t>
    </dgm:pt>
    <dgm:pt modelId="{45FAB37A-3E3B-4A68-A97C-1CE439A1A1BB}" type="sibTrans" cxnId="{35897C03-E250-464A-AEF5-D96A1F9507C7}">
      <dgm:prSet/>
      <dgm:spPr/>
      <dgm:t>
        <a:bodyPr/>
        <a:lstStyle/>
        <a:p>
          <a:endParaRPr lang="en-US"/>
        </a:p>
      </dgm:t>
    </dgm:pt>
    <dgm:pt modelId="{06331DE1-C59E-42DE-9FB9-008F5C83ED19}">
      <dgm:prSet phldrT="[Text]"/>
      <dgm:spPr>
        <a:solidFill>
          <a:srgbClr val="820024"/>
        </a:solidFill>
      </dgm:spPr>
      <dgm:t>
        <a:bodyPr/>
        <a:lstStyle/>
        <a:p>
          <a:r>
            <a:rPr lang="en-US" b="1" dirty="0"/>
            <a:t>Power Management</a:t>
          </a:r>
        </a:p>
      </dgm:t>
    </dgm:pt>
    <dgm:pt modelId="{12C2C54A-38A4-488D-84AB-708811BD59CF}" type="parTrans" cxnId="{60F7761E-FF52-464B-B490-BA5F19FB9277}">
      <dgm:prSet/>
      <dgm:spPr/>
      <dgm:t>
        <a:bodyPr/>
        <a:lstStyle/>
        <a:p>
          <a:endParaRPr lang="en-US"/>
        </a:p>
      </dgm:t>
    </dgm:pt>
    <dgm:pt modelId="{0CB20593-58EF-42D1-AAEA-B8BBA60E1B9D}" type="sibTrans" cxnId="{60F7761E-FF52-464B-B490-BA5F19FB9277}">
      <dgm:prSet/>
      <dgm:spPr/>
      <dgm:t>
        <a:bodyPr/>
        <a:lstStyle/>
        <a:p>
          <a:endParaRPr lang="en-US"/>
        </a:p>
      </dgm:t>
    </dgm:pt>
    <dgm:pt modelId="{82827462-FE4B-46F6-82C9-0CEDAC11ED50}">
      <dgm:prSet phldrT="[Text]"/>
      <dgm:spPr>
        <a:solidFill>
          <a:srgbClr val="003D79"/>
        </a:solidFill>
      </dgm:spPr>
      <dgm:t>
        <a:bodyPr/>
        <a:lstStyle/>
        <a:p>
          <a:r>
            <a:rPr lang="en-US" b="1" dirty="0"/>
            <a:t>Capacity Management</a:t>
          </a:r>
        </a:p>
      </dgm:t>
    </dgm:pt>
    <dgm:pt modelId="{5078D360-298F-46CE-BAD3-BDE621004515}" type="parTrans" cxnId="{070DBDC1-BAA0-4165-BAB8-E70E5D62CDB1}">
      <dgm:prSet/>
      <dgm:spPr/>
      <dgm:t>
        <a:bodyPr/>
        <a:lstStyle/>
        <a:p>
          <a:endParaRPr lang="en-US"/>
        </a:p>
      </dgm:t>
    </dgm:pt>
    <dgm:pt modelId="{D4A98EEB-1034-4684-9754-0A9C20CB98F4}" type="sibTrans" cxnId="{070DBDC1-BAA0-4165-BAB8-E70E5D62CDB1}">
      <dgm:prSet/>
      <dgm:spPr/>
      <dgm:t>
        <a:bodyPr/>
        <a:lstStyle/>
        <a:p>
          <a:endParaRPr lang="en-US"/>
        </a:p>
      </dgm:t>
    </dgm:pt>
    <dgm:pt modelId="{70AA9F93-9785-4695-ABC1-D970C29635A6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/>
            <a:t>Cable Management</a:t>
          </a:r>
        </a:p>
      </dgm:t>
    </dgm:pt>
    <dgm:pt modelId="{26D44CDF-0BBC-46D4-A582-6FB12DBBF4DE}" type="parTrans" cxnId="{0835EC73-D4EC-4894-8364-1298ECEB5A9B}">
      <dgm:prSet/>
      <dgm:spPr/>
      <dgm:t>
        <a:bodyPr/>
        <a:lstStyle/>
        <a:p>
          <a:endParaRPr lang="en-US"/>
        </a:p>
      </dgm:t>
    </dgm:pt>
    <dgm:pt modelId="{CB7C9CF1-14BD-423D-9B18-61BACBB37C1A}" type="sibTrans" cxnId="{0835EC73-D4EC-4894-8364-1298ECEB5A9B}">
      <dgm:prSet/>
      <dgm:spPr/>
      <dgm:t>
        <a:bodyPr/>
        <a:lstStyle/>
        <a:p>
          <a:endParaRPr lang="en-US"/>
        </a:p>
      </dgm:t>
    </dgm:pt>
    <dgm:pt modelId="{6D60CF44-80DE-42E4-B340-772387706F0E}">
      <dgm:prSet phldrT="[Text]"/>
      <dgm:spPr/>
      <dgm:t>
        <a:bodyPr/>
        <a:lstStyle/>
        <a:p>
          <a:r>
            <a:rPr lang="en-US" b="1" dirty="0"/>
            <a:t>Environmental Management</a:t>
          </a:r>
        </a:p>
      </dgm:t>
    </dgm:pt>
    <dgm:pt modelId="{CC13304D-3191-4405-AEDC-EAA59869A47F}" type="parTrans" cxnId="{6EDD8864-C234-448A-9EB2-2C835ED643E7}">
      <dgm:prSet/>
      <dgm:spPr/>
      <dgm:t>
        <a:bodyPr/>
        <a:lstStyle/>
        <a:p>
          <a:endParaRPr lang="en-US"/>
        </a:p>
      </dgm:t>
    </dgm:pt>
    <dgm:pt modelId="{5BBE216E-4E3C-4A57-9A72-2F31D0BFEB3F}" type="sibTrans" cxnId="{6EDD8864-C234-448A-9EB2-2C835ED643E7}">
      <dgm:prSet/>
      <dgm:spPr/>
      <dgm:t>
        <a:bodyPr/>
        <a:lstStyle/>
        <a:p>
          <a:endParaRPr lang="en-US"/>
        </a:p>
      </dgm:t>
    </dgm:pt>
    <dgm:pt modelId="{508E0C38-8282-4018-BD3E-D890DCB76FDC}">
      <dgm:prSet phldrT="[Text]"/>
      <dgm:spPr/>
      <dgm:t>
        <a:bodyPr/>
        <a:lstStyle/>
        <a:p>
          <a:r>
            <a:rPr lang="en-US" b="1" dirty="0"/>
            <a:t>Reservations Manager</a:t>
          </a:r>
        </a:p>
      </dgm:t>
    </dgm:pt>
    <dgm:pt modelId="{58911B55-B56E-4BBB-BD46-7DCA434F49D7}" type="parTrans" cxnId="{9A9B4D18-795B-48B9-9821-6886F5E862DF}">
      <dgm:prSet/>
      <dgm:spPr/>
      <dgm:t>
        <a:bodyPr/>
        <a:lstStyle/>
        <a:p>
          <a:endParaRPr lang="en-US"/>
        </a:p>
      </dgm:t>
    </dgm:pt>
    <dgm:pt modelId="{18CC4A7C-8014-48AF-9055-87D6A830DD35}" type="sibTrans" cxnId="{9A9B4D18-795B-48B9-9821-6886F5E862DF}">
      <dgm:prSet/>
      <dgm:spPr/>
      <dgm:t>
        <a:bodyPr/>
        <a:lstStyle/>
        <a:p>
          <a:endParaRPr lang="en-US"/>
        </a:p>
      </dgm:t>
    </dgm:pt>
    <dgm:pt modelId="{67E91A64-B4BE-418A-A152-0E6D4C9966E2}">
      <dgm:prSet phldrT="[Text]"/>
      <dgm:spPr/>
      <dgm:t>
        <a:bodyPr/>
        <a:lstStyle/>
        <a:p>
          <a:r>
            <a:rPr lang="en-US" b="1" dirty="0"/>
            <a:t>Operations Manager</a:t>
          </a:r>
        </a:p>
      </dgm:t>
    </dgm:pt>
    <dgm:pt modelId="{F0C11A90-1088-4183-BF3C-0C3BF58A4D61}" type="parTrans" cxnId="{CE324416-32D6-4D6F-9164-470C8CC26375}">
      <dgm:prSet/>
      <dgm:spPr/>
      <dgm:t>
        <a:bodyPr/>
        <a:lstStyle/>
        <a:p>
          <a:endParaRPr lang="en-US"/>
        </a:p>
      </dgm:t>
    </dgm:pt>
    <dgm:pt modelId="{16912049-8ECA-41B3-A3D2-BAFBE5632AB6}" type="sibTrans" cxnId="{CE324416-32D6-4D6F-9164-470C8CC26375}">
      <dgm:prSet/>
      <dgm:spPr/>
      <dgm:t>
        <a:bodyPr/>
        <a:lstStyle/>
        <a:p>
          <a:endParaRPr lang="en-US"/>
        </a:p>
      </dgm:t>
    </dgm:pt>
    <dgm:pt modelId="{5A5DE2B7-9795-4969-B4E5-AC9D26D13286}">
      <dgm:prSet phldrT="[Text]"/>
      <dgm:spPr/>
      <dgm:t>
        <a:bodyPr/>
        <a:lstStyle/>
        <a:p>
          <a:r>
            <a:rPr lang="en-US" b="1" dirty="0"/>
            <a:t>Power Manager</a:t>
          </a:r>
        </a:p>
      </dgm:t>
    </dgm:pt>
    <dgm:pt modelId="{C47D81A3-0B94-4E8C-A3EC-D243A4EAD2A0}" type="parTrans" cxnId="{1CC07EFC-A6A1-46AE-96B4-120F94805AD4}">
      <dgm:prSet/>
      <dgm:spPr/>
      <dgm:t>
        <a:bodyPr/>
        <a:lstStyle/>
        <a:p>
          <a:endParaRPr lang="en-US"/>
        </a:p>
      </dgm:t>
    </dgm:pt>
    <dgm:pt modelId="{5FB7FC35-1306-4490-A414-73E369620C8E}" type="sibTrans" cxnId="{1CC07EFC-A6A1-46AE-96B4-120F94805AD4}">
      <dgm:prSet/>
      <dgm:spPr/>
      <dgm:t>
        <a:bodyPr/>
        <a:lstStyle/>
        <a:p>
          <a:endParaRPr lang="en-US"/>
        </a:p>
      </dgm:t>
    </dgm:pt>
    <dgm:pt modelId="{CDDA10E5-C588-427B-A4C2-7D0448A92A1A}">
      <dgm:prSet phldrT="[Text]"/>
      <dgm:spPr/>
      <dgm:t>
        <a:bodyPr/>
        <a:lstStyle/>
        <a:p>
          <a:r>
            <a:rPr lang="en-US" b="1" dirty="0"/>
            <a:t>Site Manager</a:t>
          </a:r>
        </a:p>
      </dgm:t>
    </dgm:pt>
    <dgm:pt modelId="{A33BD0FB-A022-405D-B4E9-F280A84EF78A}" type="parTrans" cxnId="{3A51B2BB-7DD4-4868-BFFF-EEFDE2640113}">
      <dgm:prSet/>
      <dgm:spPr/>
      <dgm:t>
        <a:bodyPr/>
        <a:lstStyle/>
        <a:p>
          <a:endParaRPr lang="en-US"/>
        </a:p>
      </dgm:t>
    </dgm:pt>
    <dgm:pt modelId="{08880AE5-BF84-4D63-9BBC-2EDC82F291E4}" type="sibTrans" cxnId="{3A51B2BB-7DD4-4868-BFFF-EEFDE2640113}">
      <dgm:prSet/>
      <dgm:spPr/>
      <dgm:t>
        <a:bodyPr/>
        <a:lstStyle/>
        <a:p>
          <a:endParaRPr lang="en-US"/>
        </a:p>
      </dgm:t>
    </dgm:pt>
    <dgm:pt modelId="{45E11A61-9AE0-4BC2-ACCE-32E1FF3E0FF3}">
      <dgm:prSet phldrT="[Text]"/>
      <dgm:spPr/>
      <dgm:t>
        <a:bodyPr/>
        <a:lstStyle/>
        <a:p>
          <a:r>
            <a:rPr lang="en-US" b="1" dirty="0"/>
            <a:t>Site Manager</a:t>
          </a:r>
        </a:p>
      </dgm:t>
    </dgm:pt>
    <dgm:pt modelId="{ED65D580-BBD5-485C-B089-8A576EFBADE1}" type="parTrans" cxnId="{C85E0973-1ECE-475A-9DC8-0ED29F611DC8}">
      <dgm:prSet/>
      <dgm:spPr/>
      <dgm:t>
        <a:bodyPr/>
        <a:lstStyle/>
        <a:p>
          <a:endParaRPr lang="en-US"/>
        </a:p>
      </dgm:t>
    </dgm:pt>
    <dgm:pt modelId="{DCE09ACF-ED61-4531-AE6F-06853EF09936}" type="sibTrans" cxnId="{C85E0973-1ECE-475A-9DC8-0ED29F611DC8}">
      <dgm:prSet/>
      <dgm:spPr/>
      <dgm:t>
        <a:bodyPr/>
        <a:lstStyle/>
        <a:p>
          <a:endParaRPr lang="en-US"/>
        </a:p>
      </dgm:t>
    </dgm:pt>
    <dgm:pt modelId="{F71C6140-E514-4589-8C91-B9012A2B5BF2}">
      <dgm:prSet phldrT="[Text]"/>
      <dgm:spPr/>
      <dgm:t>
        <a:bodyPr/>
        <a:lstStyle/>
        <a:p>
          <a:r>
            <a:rPr lang="en-US" b="1" dirty="0"/>
            <a:t>QA Manager</a:t>
          </a:r>
        </a:p>
      </dgm:t>
    </dgm:pt>
    <dgm:pt modelId="{F7758EEE-002D-4422-B550-D69C6275E955}" type="parTrans" cxnId="{7A87CB39-9193-46A1-9622-D0369BD603BB}">
      <dgm:prSet/>
      <dgm:spPr/>
      <dgm:t>
        <a:bodyPr/>
        <a:lstStyle/>
        <a:p>
          <a:endParaRPr lang="en-US"/>
        </a:p>
      </dgm:t>
    </dgm:pt>
    <dgm:pt modelId="{56DCB167-0480-49CE-A13B-FC9BA2A91384}" type="sibTrans" cxnId="{7A87CB39-9193-46A1-9622-D0369BD603BB}">
      <dgm:prSet/>
      <dgm:spPr/>
      <dgm:t>
        <a:bodyPr/>
        <a:lstStyle/>
        <a:p>
          <a:endParaRPr lang="en-US"/>
        </a:p>
      </dgm:t>
    </dgm:pt>
    <dgm:pt modelId="{5A1E7F74-FA85-4A49-8973-3DFD1D9BFA8F}">
      <dgm:prSet phldrT="[Text]"/>
      <dgm:spPr/>
      <dgm:t>
        <a:bodyPr/>
        <a:lstStyle/>
        <a:p>
          <a:r>
            <a:rPr lang="en-US" b="1" dirty="0"/>
            <a:t>Reservations Manager</a:t>
          </a:r>
        </a:p>
      </dgm:t>
    </dgm:pt>
    <dgm:pt modelId="{1D300715-5461-4FBA-9C5E-7A0D4AE64CFE}" type="parTrans" cxnId="{2F29E0C7-F917-4B90-B56B-0423CE4800C2}">
      <dgm:prSet/>
      <dgm:spPr/>
      <dgm:t>
        <a:bodyPr/>
        <a:lstStyle/>
        <a:p>
          <a:endParaRPr lang="en-US"/>
        </a:p>
      </dgm:t>
    </dgm:pt>
    <dgm:pt modelId="{7534E316-97EF-4B19-AB9F-A41FD7ED97C9}" type="sibTrans" cxnId="{2F29E0C7-F917-4B90-B56B-0423CE4800C2}">
      <dgm:prSet/>
      <dgm:spPr/>
      <dgm:t>
        <a:bodyPr/>
        <a:lstStyle/>
        <a:p>
          <a:endParaRPr lang="en-US"/>
        </a:p>
      </dgm:t>
    </dgm:pt>
    <dgm:pt modelId="{F65B0432-EEA1-471D-AF63-93CE8CAE7CB5}">
      <dgm:prSet phldrT="[Text]"/>
      <dgm:spPr/>
      <dgm:t>
        <a:bodyPr/>
        <a:lstStyle/>
        <a:p>
          <a:r>
            <a:rPr lang="en-US" b="1" dirty="0"/>
            <a:t>Catalog Manager</a:t>
          </a:r>
        </a:p>
      </dgm:t>
    </dgm:pt>
    <dgm:pt modelId="{E993FA34-CEB4-41CA-B1AC-1968F991CD88}" type="parTrans" cxnId="{719626AB-5C7A-4276-AB7E-DD7B312475BD}">
      <dgm:prSet/>
      <dgm:spPr/>
      <dgm:t>
        <a:bodyPr/>
        <a:lstStyle/>
        <a:p>
          <a:endParaRPr lang="en-US"/>
        </a:p>
      </dgm:t>
    </dgm:pt>
    <dgm:pt modelId="{6AF0FE36-8F2C-447A-9748-6963876758A7}" type="sibTrans" cxnId="{719626AB-5C7A-4276-AB7E-DD7B312475BD}">
      <dgm:prSet/>
      <dgm:spPr/>
      <dgm:t>
        <a:bodyPr/>
        <a:lstStyle/>
        <a:p>
          <a:endParaRPr lang="en-US"/>
        </a:p>
      </dgm:t>
    </dgm:pt>
    <dgm:pt modelId="{A8BC053A-7ECC-4BE6-8008-5864F2DA9866}">
      <dgm:prSet phldrT="[Text]"/>
      <dgm:spPr/>
      <dgm:t>
        <a:bodyPr/>
        <a:lstStyle/>
        <a:p>
          <a:r>
            <a:rPr lang="en-US" b="1" dirty="0"/>
            <a:t>Reservations Manager</a:t>
          </a:r>
        </a:p>
      </dgm:t>
    </dgm:pt>
    <dgm:pt modelId="{D46B4318-65BF-4558-A6FB-2B9612E97816}" type="parTrans" cxnId="{15010F15-0473-4E6F-84E3-7A6948527F42}">
      <dgm:prSet/>
      <dgm:spPr/>
      <dgm:t>
        <a:bodyPr/>
        <a:lstStyle/>
        <a:p>
          <a:endParaRPr lang="en-US"/>
        </a:p>
      </dgm:t>
    </dgm:pt>
    <dgm:pt modelId="{EE27EB4E-29B1-487B-A81D-F6003499E3DB}" type="sibTrans" cxnId="{15010F15-0473-4E6F-84E3-7A6948527F42}">
      <dgm:prSet/>
      <dgm:spPr/>
      <dgm:t>
        <a:bodyPr/>
        <a:lstStyle/>
        <a:p>
          <a:endParaRPr lang="en-US"/>
        </a:p>
      </dgm:t>
    </dgm:pt>
    <dgm:pt modelId="{4D8D31CF-D4C7-4D3D-ABAA-FBD1D77005CE}">
      <dgm:prSet phldrT="[Text]"/>
      <dgm:spPr/>
      <dgm:t>
        <a:bodyPr/>
        <a:lstStyle/>
        <a:p>
          <a:r>
            <a:rPr lang="en-US" b="1" dirty="0"/>
            <a:t>Site Manager</a:t>
          </a:r>
        </a:p>
      </dgm:t>
    </dgm:pt>
    <dgm:pt modelId="{EA86F910-F861-4567-B08D-139AD307FCE7}" type="parTrans" cxnId="{B2EA5F7F-C93F-4518-BEC7-230CBA702838}">
      <dgm:prSet/>
      <dgm:spPr/>
      <dgm:t>
        <a:bodyPr/>
        <a:lstStyle/>
        <a:p>
          <a:endParaRPr lang="en-US"/>
        </a:p>
      </dgm:t>
    </dgm:pt>
    <dgm:pt modelId="{A285B239-CFF2-4427-A61C-90A7E6249A43}" type="sibTrans" cxnId="{B2EA5F7F-C93F-4518-BEC7-230CBA702838}">
      <dgm:prSet/>
      <dgm:spPr/>
      <dgm:t>
        <a:bodyPr/>
        <a:lstStyle/>
        <a:p>
          <a:endParaRPr lang="en-US"/>
        </a:p>
      </dgm:t>
    </dgm:pt>
    <dgm:pt modelId="{15B291DB-F8F7-4DA9-A69A-C4699AF9464C}">
      <dgm:prSet phldrT="[Text]"/>
      <dgm:spPr/>
      <dgm:t>
        <a:bodyPr/>
        <a:lstStyle/>
        <a:p>
          <a:r>
            <a:rPr lang="en-US" b="1" dirty="0"/>
            <a:t>Reservations Manager</a:t>
          </a:r>
        </a:p>
      </dgm:t>
    </dgm:pt>
    <dgm:pt modelId="{6B7C1458-C298-4F70-86D9-0CF5E67CC28E}" type="parTrans" cxnId="{798FE203-EBDC-4021-9747-417FF8FE1472}">
      <dgm:prSet/>
      <dgm:spPr/>
      <dgm:t>
        <a:bodyPr/>
        <a:lstStyle/>
        <a:p>
          <a:endParaRPr lang="en-US"/>
        </a:p>
      </dgm:t>
    </dgm:pt>
    <dgm:pt modelId="{92249C3E-416B-4C91-A1A4-68A4786A90E4}" type="sibTrans" cxnId="{798FE203-EBDC-4021-9747-417FF8FE1472}">
      <dgm:prSet/>
      <dgm:spPr/>
      <dgm:t>
        <a:bodyPr/>
        <a:lstStyle/>
        <a:p>
          <a:endParaRPr lang="en-US"/>
        </a:p>
      </dgm:t>
    </dgm:pt>
    <dgm:pt modelId="{9967358B-4854-4F55-886E-4C77C9E92070}">
      <dgm:prSet phldrT="[Text]"/>
      <dgm:spPr/>
      <dgm:t>
        <a:bodyPr/>
        <a:lstStyle/>
        <a:p>
          <a:r>
            <a:rPr lang="en-US" b="1" dirty="0"/>
            <a:t>Operations Manager</a:t>
          </a:r>
        </a:p>
      </dgm:t>
    </dgm:pt>
    <dgm:pt modelId="{1CD4CDF2-A4E5-4DE6-B31B-3604F9558FA2}" type="parTrans" cxnId="{30404FCA-00E3-4CA5-8F07-78E45F30A115}">
      <dgm:prSet/>
      <dgm:spPr/>
      <dgm:t>
        <a:bodyPr/>
        <a:lstStyle/>
        <a:p>
          <a:endParaRPr lang="en-US"/>
        </a:p>
      </dgm:t>
    </dgm:pt>
    <dgm:pt modelId="{50C754DF-1831-4214-9EE9-410F1166FDEF}" type="sibTrans" cxnId="{30404FCA-00E3-4CA5-8F07-78E45F30A115}">
      <dgm:prSet/>
      <dgm:spPr/>
      <dgm:t>
        <a:bodyPr/>
        <a:lstStyle/>
        <a:p>
          <a:endParaRPr lang="en-US"/>
        </a:p>
      </dgm:t>
    </dgm:pt>
    <dgm:pt modelId="{4A09C7AE-DA14-4BB3-92B7-ED9F92630FB8}">
      <dgm:prSet phldrT="[Text]"/>
      <dgm:spPr/>
      <dgm:t>
        <a:bodyPr/>
        <a:lstStyle/>
        <a:p>
          <a:r>
            <a:rPr lang="en-US" b="1" dirty="0"/>
            <a:t>QA Manager</a:t>
          </a:r>
        </a:p>
      </dgm:t>
    </dgm:pt>
    <dgm:pt modelId="{A1D00C2B-EFDD-43CC-8534-8684A5B2F588}" type="parTrans" cxnId="{5DFDBF31-4CB9-4AA9-AC6A-298E62FB8FD6}">
      <dgm:prSet/>
      <dgm:spPr/>
      <dgm:t>
        <a:bodyPr/>
        <a:lstStyle/>
        <a:p>
          <a:endParaRPr lang="en-US"/>
        </a:p>
      </dgm:t>
    </dgm:pt>
    <dgm:pt modelId="{A866872C-267A-4128-BBF9-E48C4D1CB8EF}" type="sibTrans" cxnId="{5DFDBF31-4CB9-4AA9-AC6A-298E62FB8FD6}">
      <dgm:prSet/>
      <dgm:spPr/>
      <dgm:t>
        <a:bodyPr/>
        <a:lstStyle/>
        <a:p>
          <a:endParaRPr lang="en-US"/>
        </a:p>
      </dgm:t>
    </dgm:pt>
    <dgm:pt modelId="{DF8D4A47-BBE5-46F1-8619-2434CAF71CFE}">
      <dgm:prSet phldrT="[Text]"/>
      <dgm:spPr/>
      <dgm:t>
        <a:bodyPr/>
        <a:lstStyle/>
        <a:p>
          <a:r>
            <a:rPr lang="en-US" b="1" dirty="0"/>
            <a:t>QA Manager</a:t>
          </a:r>
        </a:p>
      </dgm:t>
    </dgm:pt>
    <dgm:pt modelId="{19AA62C9-D89D-4B04-9C70-4F2EB2B5C906}" type="parTrans" cxnId="{94595B9A-DA04-4DA4-971A-07C11DD9BBF9}">
      <dgm:prSet/>
      <dgm:spPr/>
      <dgm:t>
        <a:bodyPr/>
        <a:lstStyle/>
        <a:p>
          <a:endParaRPr lang="en-US"/>
        </a:p>
      </dgm:t>
    </dgm:pt>
    <dgm:pt modelId="{8B53B4D6-46C9-4DC5-A5C3-CA1540F288D6}" type="sibTrans" cxnId="{94595B9A-DA04-4DA4-971A-07C11DD9BBF9}">
      <dgm:prSet/>
      <dgm:spPr/>
      <dgm:t>
        <a:bodyPr/>
        <a:lstStyle/>
        <a:p>
          <a:endParaRPr lang="en-US"/>
        </a:p>
      </dgm:t>
    </dgm:pt>
    <dgm:pt modelId="{3F618432-8549-4306-AAB9-C61EEE49196D}">
      <dgm:prSet phldrT="[Text]"/>
      <dgm:spPr/>
      <dgm:t>
        <a:bodyPr/>
        <a:lstStyle/>
        <a:p>
          <a:r>
            <a:rPr lang="en-US" b="1" dirty="0"/>
            <a:t>Operations Manager</a:t>
          </a:r>
        </a:p>
      </dgm:t>
    </dgm:pt>
    <dgm:pt modelId="{F3166C68-C4F6-423A-9BB9-E8D24D885633}" type="parTrans" cxnId="{7A8B15C6-214B-4389-B419-490881888E93}">
      <dgm:prSet/>
      <dgm:spPr/>
      <dgm:t>
        <a:bodyPr/>
        <a:lstStyle/>
        <a:p>
          <a:endParaRPr lang="en-US"/>
        </a:p>
      </dgm:t>
    </dgm:pt>
    <dgm:pt modelId="{0C989B99-FF1F-45AF-98A4-14938B6422DC}" type="sibTrans" cxnId="{7A8B15C6-214B-4389-B419-490881888E93}">
      <dgm:prSet/>
      <dgm:spPr/>
      <dgm:t>
        <a:bodyPr/>
        <a:lstStyle/>
        <a:p>
          <a:endParaRPr lang="en-US"/>
        </a:p>
      </dgm:t>
    </dgm:pt>
    <dgm:pt modelId="{1DB7F2A4-6B37-4DF0-B6C5-BB13668C5239}">
      <dgm:prSet phldrT="[Text]"/>
      <dgm:spPr/>
      <dgm:t>
        <a:bodyPr/>
        <a:lstStyle/>
        <a:p>
          <a:r>
            <a:rPr lang="en-US" b="1" dirty="0"/>
            <a:t>Power Manager</a:t>
          </a:r>
        </a:p>
      </dgm:t>
    </dgm:pt>
    <dgm:pt modelId="{BE4AFA1B-0A86-431C-811C-CE889CDDC38E}" type="parTrans" cxnId="{FD6B3BD7-AC2A-457C-8CC7-081EAC46F91B}">
      <dgm:prSet/>
      <dgm:spPr/>
      <dgm:t>
        <a:bodyPr/>
        <a:lstStyle/>
        <a:p>
          <a:endParaRPr lang="en-US"/>
        </a:p>
      </dgm:t>
    </dgm:pt>
    <dgm:pt modelId="{778BE3C1-1FBC-4C04-91C9-CD00CFBDFD82}" type="sibTrans" cxnId="{FD6B3BD7-AC2A-457C-8CC7-081EAC46F91B}">
      <dgm:prSet/>
      <dgm:spPr/>
      <dgm:t>
        <a:bodyPr/>
        <a:lstStyle/>
        <a:p>
          <a:endParaRPr lang="en-US"/>
        </a:p>
      </dgm:t>
    </dgm:pt>
    <dgm:pt modelId="{DE5933F8-8B7E-411A-BEC8-375A518AB37E}">
      <dgm:prSet phldrT="[Text]"/>
      <dgm:spPr/>
      <dgm:t>
        <a:bodyPr/>
        <a:lstStyle/>
        <a:p>
          <a:r>
            <a:rPr lang="en-US" b="1" dirty="0"/>
            <a:t>Operations Manager</a:t>
          </a:r>
        </a:p>
      </dgm:t>
    </dgm:pt>
    <dgm:pt modelId="{88537F99-A661-41ED-90C5-470C3C4A5F93}" type="parTrans" cxnId="{841652A3-7463-4FB3-A567-EDF540FE3130}">
      <dgm:prSet/>
      <dgm:spPr/>
      <dgm:t>
        <a:bodyPr/>
        <a:lstStyle/>
        <a:p>
          <a:endParaRPr lang="en-US"/>
        </a:p>
      </dgm:t>
    </dgm:pt>
    <dgm:pt modelId="{2A3AB25E-77AC-4A82-9953-397C62092EA9}" type="sibTrans" cxnId="{841652A3-7463-4FB3-A567-EDF540FE3130}">
      <dgm:prSet/>
      <dgm:spPr/>
      <dgm:t>
        <a:bodyPr/>
        <a:lstStyle/>
        <a:p>
          <a:endParaRPr lang="en-US"/>
        </a:p>
      </dgm:t>
    </dgm:pt>
    <dgm:pt modelId="{F29CFFE5-53C8-4DB1-8221-13A1E08FD8DE}" type="pres">
      <dgm:prSet presAssocID="{2EA17261-1DF5-456F-9AA8-B63455591BF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DBD949-196F-4797-97AA-B2DC05781D7F}" type="pres">
      <dgm:prSet presAssocID="{4692A4C2-6F46-4192-B39C-985FC9D07A85}" presName="root" presStyleCnt="0"/>
      <dgm:spPr/>
    </dgm:pt>
    <dgm:pt modelId="{27DC6AC6-26D1-492F-B907-97348A3BD481}" type="pres">
      <dgm:prSet presAssocID="{4692A4C2-6F46-4192-B39C-985FC9D07A85}" presName="rootComposite" presStyleCnt="0"/>
      <dgm:spPr/>
    </dgm:pt>
    <dgm:pt modelId="{3B71FAA6-6918-4198-B01E-41927F8BEE1C}" type="pres">
      <dgm:prSet presAssocID="{4692A4C2-6F46-4192-B39C-985FC9D07A85}" presName="rootText" presStyleLbl="node1" presStyleIdx="0" presStyleCnt="6"/>
      <dgm:spPr/>
    </dgm:pt>
    <dgm:pt modelId="{93BC6112-483F-4837-9584-6D185142406D}" type="pres">
      <dgm:prSet presAssocID="{4692A4C2-6F46-4192-B39C-985FC9D07A85}" presName="rootConnector" presStyleLbl="node1" presStyleIdx="0" presStyleCnt="6"/>
      <dgm:spPr/>
    </dgm:pt>
    <dgm:pt modelId="{59B9BAFD-FDF8-4BF6-B8B4-A87AA5DD8FD2}" type="pres">
      <dgm:prSet presAssocID="{4692A4C2-6F46-4192-B39C-985FC9D07A85}" presName="childShape" presStyleCnt="0"/>
      <dgm:spPr/>
    </dgm:pt>
    <dgm:pt modelId="{B198D2BA-CA5F-44EC-81B6-39EDFC8BBEAE}" type="pres">
      <dgm:prSet presAssocID="{A090AE74-2F83-4A0F-8127-6F44963766E4}" presName="Name13" presStyleLbl="parChTrans1D2" presStyleIdx="0" presStyleCnt="19"/>
      <dgm:spPr/>
    </dgm:pt>
    <dgm:pt modelId="{99CD9C26-431B-4F99-8E56-AEC642372A85}" type="pres">
      <dgm:prSet presAssocID="{067242A4-2442-4E20-8DBD-DFBB340111AF}" presName="childText" presStyleLbl="bgAcc1" presStyleIdx="0" presStyleCnt="19">
        <dgm:presLayoutVars>
          <dgm:bulletEnabled val="1"/>
        </dgm:presLayoutVars>
      </dgm:prSet>
      <dgm:spPr/>
    </dgm:pt>
    <dgm:pt modelId="{A833E097-6447-4E32-AC44-73A9EBFA71D5}" type="pres">
      <dgm:prSet presAssocID="{58911B55-B56E-4BBB-BD46-7DCA434F49D7}" presName="Name13" presStyleLbl="parChTrans1D2" presStyleIdx="1" presStyleCnt="19"/>
      <dgm:spPr/>
    </dgm:pt>
    <dgm:pt modelId="{3BBD8232-A7B2-45A0-86E6-1F17563649B7}" type="pres">
      <dgm:prSet presAssocID="{508E0C38-8282-4018-BD3E-D890DCB76FDC}" presName="childText" presStyleLbl="bgAcc1" presStyleIdx="1" presStyleCnt="19">
        <dgm:presLayoutVars>
          <dgm:bulletEnabled val="1"/>
        </dgm:presLayoutVars>
      </dgm:prSet>
      <dgm:spPr/>
    </dgm:pt>
    <dgm:pt modelId="{EC413F6E-E860-4781-BF29-D6168C1092DC}" type="pres">
      <dgm:prSet presAssocID="{E993FA34-CEB4-41CA-B1AC-1968F991CD88}" presName="Name13" presStyleLbl="parChTrans1D2" presStyleIdx="2" presStyleCnt="19"/>
      <dgm:spPr/>
    </dgm:pt>
    <dgm:pt modelId="{1AFA246F-C46A-434C-815F-81404295DD0D}" type="pres">
      <dgm:prSet presAssocID="{F65B0432-EEA1-471D-AF63-93CE8CAE7CB5}" presName="childText" presStyleLbl="bgAcc1" presStyleIdx="2" presStyleCnt="19">
        <dgm:presLayoutVars>
          <dgm:bulletEnabled val="1"/>
        </dgm:presLayoutVars>
      </dgm:prSet>
      <dgm:spPr/>
    </dgm:pt>
    <dgm:pt modelId="{B7D5C22E-FB97-483B-A609-CB4470B1F26D}" type="pres">
      <dgm:prSet presAssocID="{1CD4CDF2-A4E5-4DE6-B31B-3604F9558FA2}" presName="Name13" presStyleLbl="parChTrans1D2" presStyleIdx="3" presStyleCnt="19"/>
      <dgm:spPr/>
    </dgm:pt>
    <dgm:pt modelId="{18706062-6C72-413C-9C92-021AADAAF46A}" type="pres">
      <dgm:prSet presAssocID="{9967358B-4854-4F55-886E-4C77C9E92070}" presName="childText" presStyleLbl="bgAcc1" presStyleIdx="3" presStyleCnt="19">
        <dgm:presLayoutVars>
          <dgm:bulletEnabled val="1"/>
        </dgm:presLayoutVars>
      </dgm:prSet>
      <dgm:spPr/>
    </dgm:pt>
    <dgm:pt modelId="{0C5EDBE8-474E-434D-B521-7EEF3F8905F9}" type="pres">
      <dgm:prSet presAssocID="{A1D00C2B-EFDD-43CC-8534-8684A5B2F588}" presName="Name13" presStyleLbl="parChTrans1D2" presStyleIdx="4" presStyleCnt="19"/>
      <dgm:spPr/>
    </dgm:pt>
    <dgm:pt modelId="{A4B50781-7BD6-4210-8606-1BC05221C4D4}" type="pres">
      <dgm:prSet presAssocID="{4A09C7AE-DA14-4BB3-92B7-ED9F92630FB8}" presName="childText" presStyleLbl="bgAcc1" presStyleIdx="4" presStyleCnt="19">
        <dgm:presLayoutVars>
          <dgm:bulletEnabled val="1"/>
        </dgm:presLayoutVars>
      </dgm:prSet>
      <dgm:spPr/>
    </dgm:pt>
    <dgm:pt modelId="{E769DDEA-7634-4607-9BC2-9B19675F4EF3}" type="pres">
      <dgm:prSet presAssocID="{3EC6942B-6CF5-49EB-8619-99C6C5E91374}" presName="root" presStyleCnt="0"/>
      <dgm:spPr/>
    </dgm:pt>
    <dgm:pt modelId="{AF1B36E4-4D7E-4B9D-968A-697652121E24}" type="pres">
      <dgm:prSet presAssocID="{3EC6942B-6CF5-49EB-8619-99C6C5E91374}" presName="rootComposite" presStyleCnt="0"/>
      <dgm:spPr/>
    </dgm:pt>
    <dgm:pt modelId="{5C79551B-482D-459D-87B6-BD6CEDC3A0A5}" type="pres">
      <dgm:prSet presAssocID="{3EC6942B-6CF5-49EB-8619-99C6C5E91374}" presName="rootText" presStyleLbl="node1" presStyleIdx="1" presStyleCnt="6"/>
      <dgm:spPr/>
    </dgm:pt>
    <dgm:pt modelId="{3EBAB743-BBFC-4B9C-A1AB-DCE5E4B6F634}" type="pres">
      <dgm:prSet presAssocID="{3EC6942B-6CF5-49EB-8619-99C6C5E91374}" presName="rootConnector" presStyleLbl="node1" presStyleIdx="1" presStyleCnt="6"/>
      <dgm:spPr/>
    </dgm:pt>
    <dgm:pt modelId="{F1C70217-0F25-486A-A0B6-7801F09BA508}" type="pres">
      <dgm:prSet presAssocID="{3EC6942B-6CF5-49EB-8619-99C6C5E91374}" presName="childShape" presStyleCnt="0"/>
      <dgm:spPr/>
    </dgm:pt>
    <dgm:pt modelId="{39174654-DF0A-42BB-AC07-1C4E7C1DA388}" type="pres">
      <dgm:prSet presAssocID="{F0C11A90-1088-4183-BF3C-0C3BF58A4D61}" presName="Name13" presStyleLbl="parChTrans1D2" presStyleIdx="5" presStyleCnt="19"/>
      <dgm:spPr/>
    </dgm:pt>
    <dgm:pt modelId="{35F4EC58-F5B2-47CB-9E38-75CD051A35C5}" type="pres">
      <dgm:prSet presAssocID="{67E91A64-B4BE-418A-A152-0E6D4C9966E2}" presName="childText" presStyleLbl="bgAcc1" presStyleIdx="5" presStyleCnt="19">
        <dgm:presLayoutVars>
          <dgm:bulletEnabled val="1"/>
        </dgm:presLayoutVars>
      </dgm:prSet>
      <dgm:spPr/>
    </dgm:pt>
    <dgm:pt modelId="{30F1E86A-0051-4F94-872A-6842641711E0}" type="pres">
      <dgm:prSet presAssocID="{F7758EEE-002D-4422-B550-D69C6275E955}" presName="Name13" presStyleLbl="parChTrans1D2" presStyleIdx="6" presStyleCnt="19"/>
      <dgm:spPr/>
    </dgm:pt>
    <dgm:pt modelId="{16C11289-9E1E-4DCC-ABDD-ECCFD4ABACEE}" type="pres">
      <dgm:prSet presAssocID="{F71C6140-E514-4589-8C91-B9012A2B5BF2}" presName="childText" presStyleLbl="bgAcc1" presStyleIdx="6" presStyleCnt="19">
        <dgm:presLayoutVars>
          <dgm:bulletEnabled val="1"/>
        </dgm:presLayoutVars>
      </dgm:prSet>
      <dgm:spPr/>
    </dgm:pt>
    <dgm:pt modelId="{CA2A4492-4847-4988-9937-70859211178D}" type="pres">
      <dgm:prSet presAssocID="{06331DE1-C59E-42DE-9FB9-008F5C83ED19}" presName="root" presStyleCnt="0"/>
      <dgm:spPr/>
    </dgm:pt>
    <dgm:pt modelId="{BCDE34FA-4A2A-4338-A5A5-AA94180A34CB}" type="pres">
      <dgm:prSet presAssocID="{06331DE1-C59E-42DE-9FB9-008F5C83ED19}" presName="rootComposite" presStyleCnt="0"/>
      <dgm:spPr/>
    </dgm:pt>
    <dgm:pt modelId="{29A28D1C-ACFB-42DA-8675-63EFBD8E464C}" type="pres">
      <dgm:prSet presAssocID="{06331DE1-C59E-42DE-9FB9-008F5C83ED19}" presName="rootText" presStyleLbl="node1" presStyleIdx="2" presStyleCnt="6"/>
      <dgm:spPr/>
    </dgm:pt>
    <dgm:pt modelId="{44457438-2C13-4DF3-8F61-F10BC93DB71A}" type="pres">
      <dgm:prSet presAssocID="{06331DE1-C59E-42DE-9FB9-008F5C83ED19}" presName="rootConnector" presStyleLbl="node1" presStyleIdx="2" presStyleCnt="6"/>
      <dgm:spPr/>
    </dgm:pt>
    <dgm:pt modelId="{26838621-A113-4C65-8A62-8CED9D87C7B7}" type="pres">
      <dgm:prSet presAssocID="{06331DE1-C59E-42DE-9FB9-008F5C83ED19}" presName="childShape" presStyleCnt="0"/>
      <dgm:spPr/>
    </dgm:pt>
    <dgm:pt modelId="{43FC0404-5499-4180-9B0F-E68A342ACE78}" type="pres">
      <dgm:prSet presAssocID="{C47D81A3-0B94-4E8C-A3EC-D243A4EAD2A0}" presName="Name13" presStyleLbl="parChTrans1D2" presStyleIdx="7" presStyleCnt="19"/>
      <dgm:spPr/>
    </dgm:pt>
    <dgm:pt modelId="{97D4AF69-9DDE-48BA-81E6-7C752E9210CD}" type="pres">
      <dgm:prSet presAssocID="{5A5DE2B7-9795-4969-B4E5-AC9D26D13286}" presName="childText" presStyleLbl="bgAcc1" presStyleIdx="7" presStyleCnt="19">
        <dgm:presLayoutVars>
          <dgm:bulletEnabled val="1"/>
        </dgm:presLayoutVars>
      </dgm:prSet>
      <dgm:spPr/>
    </dgm:pt>
    <dgm:pt modelId="{A89F116C-231C-40DB-9A5D-9656A96A1E8A}" type="pres">
      <dgm:prSet presAssocID="{EA86F910-F861-4567-B08D-139AD307FCE7}" presName="Name13" presStyleLbl="parChTrans1D2" presStyleIdx="8" presStyleCnt="19"/>
      <dgm:spPr/>
    </dgm:pt>
    <dgm:pt modelId="{C567106E-CD4F-48C5-8B26-716AC989BD23}" type="pres">
      <dgm:prSet presAssocID="{4D8D31CF-D4C7-4D3D-ABAA-FBD1D77005CE}" presName="childText" presStyleLbl="bgAcc1" presStyleIdx="8" presStyleCnt="19">
        <dgm:presLayoutVars>
          <dgm:bulletEnabled val="1"/>
        </dgm:presLayoutVars>
      </dgm:prSet>
      <dgm:spPr/>
    </dgm:pt>
    <dgm:pt modelId="{6966A9E6-F5EA-45C9-B111-E66443CBF3CD}" type="pres">
      <dgm:prSet presAssocID="{6B7C1458-C298-4F70-86D9-0CF5E67CC28E}" presName="Name13" presStyleLbl="parChTrans1D2" presStyleIdx="9" presStyleCnt="19"/>
      <dgm:spPr/>
    </dgm:pt>
    <dgm:pt modelId="{E14BF972-3050-4104-8B4B-5503998A1BF0}" type="pres">
      <dgm:prSet presAssocID="{15B291DB-F8F7-4DA9-A69A-C4699AF9464C}" presName="childText" presStyleLbl="bgAcc1" presStyleIdx="9" presStyleCnt="19">
        <dgm:presLayoutVars>
          <dgm:bulletEnabled val="1"/>
        </dgm:presLayoutVars>
      </dgm:prSet>
      <dgm:spPr/>
    </dgm:pt>
    <dgm:pt modelId="{8B123AF9-245C-4FF5-AFAD-073B904427F8}" type="pres">
      <dgm:prSet presAssocID="{19AA62C9-D89D-4B04-9C70-4F2EB2B5C906}" presName="Name13" presStyleLbl="parChTrans1D2" presStyleIdx="10" presStyleCnt="19"/>
      <dgm:spPr/>
    </dgm:pt>
    <dgm:pt modelId="{03AA4E8C-37BB-4293-A460-665052C6C6BC}" type="pres">
      <dgm:prSet presAssocID="{DF8D4A47-BBE5-46F1-8619-2434CAF71CFE}" presName="childText" presStyleLbl="bgAcc1" presStyleIdx="10" presStyleCnt="19">
        <dgm:presLayoutVars>
          <dgm:bulletEnabled val="1"/>
        </dgm:presLayoutVars>
      </dgm:prSet>
      <dgm:spPr/>
    </dgm:pt>
    <dgm:pt modelId="{7BB8D029-8B76-4A0F-809E-FEAF8BF25E96}" type="pres">
      <dgm:prSet presAssocID="{82827462-FE4B-46F6-82C9-0CEDAC11ED50}" presName="root" presStyleCnt="0"/>
      <dgm:spPr/>
    </dgm:pt>
    <dgm:pt modelId="{75086C22-479E-43FD-B2D1-109B91EA3DF4}" type="pres">
      <dgm:prSet presAssocID="{82827462-FE4B-46F6-82C9-0CEDAC11ED50}" presName="rootComposite" presStyleCnt="0"/>
      <dgm:spPr/>
    </dgm:pt>
    <dgm:pt modelId="{94A0AB60-6C54-4570-ADE1-7965875CE40A}" type="pres">
      <dgm:prSet presAssocID="{82827462-FE4B-46F6-82C9-0CEDAC11ED50}" presName="rootText" presStyleLbl="node1" presStyleIdx="3" presStyleCnt="6"/>
      <dgm:spPr/>
    </dgm:pt>
    <dgm:pt modelId="{675B890E-CCBA-48F7-B072-DA66097706C6}" type="pres">
      <dgm:prSet presAssocID="{82827462-FE4B-46F6-82C9-0CEDAC11ED50}" presName="rootConnector" presStyleLbl="node1" presStyleIdx="3" presStyleCnt="6"/>
      <dgm:spPr/>
    </dgm:pt>
    <dgm:pt modelId="{A3C3C367-E80F-4373-BF35-9F64C0A4F345}" type="pres">
      <dgm:prSet presAssocID="{82827462-FE4B-46F6-82C9-0CEDAC11ED50}" presName="childShape" presStyleCnt="0"/>
      <dgm:spPr/>
    </dgm:pt>
    <dgm:pt modelId="{61AA6849-ECB3-439B-888B-4C1400AD24D2}" type="pres">
      <dgm:prSet presAssocID="{A33BD0FB-A022-405D-B4E9-F280A84EF78A}" presName="Name13" presStyleLbl="parChTrans1D2" presStyleIdx="11" presStyleCnt="19"/>
      <dgm:spPr/>
    </dgm:pt>
    <dgm:pt modelId="{E6481705-B553-40AC-B4CF-CAF6AE512A53}" type="pres">
      <dgm:prSet presAssocID="{CDDA10E5-C588-427B-A4C2-7D0448A92A1A}" presName="childText" presStyleLbl="bgAcc1" presStyleIdx="11" presStyleCnt="19">
        <dgm:presLayoutVars>
          <dgm:bulletEnabled val="1"/>
        </dgm:presLayoutVars>
      </dgm:prSet>
      <dgm:spPr/>
    </dgm:pt>
    <dgm:pt modelId="{1D114232-6F23-4180-8F7A-50421A0D27D5}" type="pres">
      <dgm:prSet presAssocID="{1D300715-5461-4FBA-9C5E-7A0D4AE64CFE}" presName="Name13" presStyleLbl="parChTrans1D2" presStyleIdx="12" presStyleCnt="19"/>
      <dgm:spPr/>
    </dgm:pt>
    <dgm:pt modelId="{10315A6B-A24F-4156-BB9A-600453862B70}" type="pres">
      <dgm:prSet presAssocID="{5A1E7F74-FA85-4A49-8973-3DFD1D9BFA8F}" presName="childText" presStyleLbl="bgAcc1" presStyleIdx="12" presStyleCnt="19">
        <dgm:presLayoutVars>
          <dgm:bulletEnabled val="1"/>
        </dgm:presLayoutVars>
      </dgm:prSet>
      <dgm:spPr/>
    </dgm:pt>
    <dgm:pt modelId="{63F7EF8F-0911-4449-A06E-5284E9815423}" type="pres">
      <dgm:prSet presAssocID="{88537F99-A661-41ED-90C5-470C3C4A5F93}" presName="Name13" presStyleLbl="parChTrans1D2" presStyleIdx="13" presStyleCnt="19"/>
      <dgm:spPr/>
    </dgm:pt>
    <dgm:pt modelId="{2E23B842-EDB4-4349-B3EF-441352FBB188}" type="pres">
      <dgm:prSet presAssocID="{DE5933F8-8B7E-411A-BEC8-375A518AB37E}" presName="childText" presStyleLbl="bgAcc1" presStyleIdx="13" presStyleCnt="19">
        <dgm:presLayoutVars>
          <dgm:bulletEnabled val="1"/>
        </dgm:presLayoutVars>
      </dgm:prSet>
      <dgm:spPr/>
    </dgm:pt>
    <dgm:pt modelId="{A516A25B-771D-4024-8C91-045E6B67DB21}" type="pres">
      <dgm:prSet presAssocID="{70AA9F93-9785-4695-ABC1-D970C29635A6}" presName="root" presStyleCnt="0"/>
      <dgm:spPr/>
    </dgm:pt>
    <dgm:pt modelId="{3F61AA23-C779-445A-8DA7-567290E3DB72}" type="pres">
      <dgm:prSet presAssocID="{70AA9F93-9785-4695-ABC1-D970C29635A6}" presName="rootComposite" presStyleCnt="0"/>
      <dgm:spPr/>
    </dgm:pt>
    <dgm:pt modelId="{059A9DA5-F3D9-46ED-A652-BF35ABBC5C94}" type="pres">
      <dgm:prSet presAssocID="{70AA9F93-9785-4695-ABC1-D970C29635A6}" presName="rootText" presStyleLbl="node1" presStyleIdx="4" presStyleCnt="6"/>
      <dgm:spPr/>
    </dgm:pt>
    <dgm:pt modelId="{25A01D27-97C6-45C2-86BD-39AD858A201E}" type="pres">
      <dgm:prSet presAssocID="{70AA9F93-9785-4695-ABC1-D970C29635A6}" presName="rootConnector" presStyleLbl="node1" presStyleIdx="4" presStyleCnt="6"/>
      <dgm:spPr/>
    </dgm:pt>
    <dgm:pt modelId="{00B496F6-0601-418F-8F4E-81ADAC3F0D84}" type="pres">
      <dgm:prSet presAssocID="{70AA9F93-9785-4695-ABC1-D970C29635A6}" presName="childShape" presStyleCnt="0"/>
      <dgm:spPr/>
    </dgm:pt>
    <dgm:pt modelId="{9CBBDA3E-FAE9-4E67-BCE9-0F1B478882AA}" type="pres">
      <dgm:prSet presAssocID="{ED65D580-BBD5-485C-B089-8A576EFBADE1}" presName="Name13" presStyleLbl="parChTrans1D2" presStyleIdx="14" presStyleCnt="19"/>
      <dgm:spPr/>
    </dgm:pt>
    <dgm:pt modelId="{761987EF-D8AF-4461-AE8B-9CE6F7DD4FB2}" type="pres">
      <dgm:prSet presAssocID="{45E11A61-9AE0-4BC2-ACCE-32E1FF3E0FF3}" presName="childText" presStyleLbl="bgAcc1" presStyleIdx="14" presStyleCnt="19">
        <dgm:presLayoutVars>
          <dgm:bulletEnabled val="1"/>
        </dgm:presLayoutVars>
      </dgm:prSet>
      <dgm:spPr/>
    </dgm:pt>
    <dgm:pt modelId="{63A0ABB9-EA4F-40B6-AD8A-F8BF02CF8B93}" type="pres">
      <dgm:prSet presAssocID="{D46B4318-65BF-4558-A6FB-2B9612E97816}" presName="Name13" presStyleLbl="parChTrans1D2" presStyleIdx="15" presStyleCnt="19"/>
      <dgm:spPr/>
    </dgm:pt>
    <dgm:pt modelId="{D948DF4D-BC64-4BBE-ACDD-A500ABB300B5}" type="pres">
      <dgm:prSet presAssocID="{A8BC053A-7ECC-4BE6-8008-5864F2DA9866}" presName="childText" presStyleLbl="bgAcc1" presStyleIdx="15" presStyleCnt="19">
        <dgm:presLayoutVars>
          <dgm:bulletEnabled val="1"/>
        </dgm:presLayoutVars>
      </dgm:prSet>
      <dgm:spPr/>
    </dgm:pt>
    <dgm:pt modelId="{9417E523-6AB9-45C3-98A1-DD79E3611964}" type="pres">
      <dgm:prSet presAssocID="{F3166C68-C4F6-423A-9BB9-E8D24D885633}" presName="Name13" presStyleLbl="parChTrans1D2" presStyleIdx="16" presStyleCnt="19"/>
      <dgm:spPr/>
    </dgm:pt>
    <dgm:pt modelId="{044A5CB5-1167-4395-B53A-4C059E3A8F2C}" type="pres">
      <dgm:prSet presAssocID="{3F618432-8549-4306-AAB9-C61EEE49196D}" presName="childText" presStyleLbl="bgAcc1" presStyleIdx="16" presStyleCnt="19">
        <dgm:presLayoutVars>
          <dgm:bulletEnabled val="1"/>
        </dgm:presLayoutVars>
      </dgm:prSet>
      <dgm:spPr/>
    </dgm:pt>
    <dgm:pt modelId="{CB3D9BCF-9C26-4335-8A7B-40D65480BF20}" type="pres">
      <dgm:prSet presAssocID="{6D60CF44-80DE-42E4-B340-772387706F0E}" presName="root" presStyleCnt="0"/>
      <dgm:spPr/>
    </dgm:pt>
    <dgm:pt modelId="{6B8E9D8B-19CD-4E25-9FE2-38F03745D431}" type="pres">
      <dgm:prSet presAssocID="{6D60CF44-80DE-42E4-B340-772387706F0E}" presName="rootComposite" presStyleCnt="0"/>
      <dgm:spPr/>
    </dgm:pt>
    <dgm:pt modelId="{F5C392F7-DD4C-4CE7-AB03-DD1BED2AEDBE}" type="pres">
      <dgm:prSet presAssocID="{6D60CF44-80DE-42E4-B340-772387706F0E}" presName="rootText" presStyleLbl="node1" presStyleIdx="5" presStyleCnt="6"/>
      <dgm:spPr/>
    </dgm:pt>
    <dgm:pt modelId="{B4ECBB07-E61A-4606-BA9B-A2544094B0A5}" type="pres">
      <dgm:prSet presAssocID="{6D60CF44-80DE-42E4-B340-772387706F0E}" presName="rootConnector" presStyleLbl="node1" presStyleIdx="5" presStyleCnt="6"/>
      <dgm:spPr/>
    </dgm:pt>
    <dgm:pt modelId="{FDC1ACCA-421A-4735-869B-1E67571610DB}" type="pres">
      <dgm:prSet presAssocID="{6D60CF44-80DE-42E4-B340-772387706F0E}" presName="childShape" presStyleCnt="0"/>
      <dgm:spPr/>
    </dgm:pt>
    <dgm:pt modelId="{BF352A92-62E5-4CCA-8E6D-63F056D2E220}" type="pres">
      <dgm:prSet presAssocID="{096C9A41-5F1D-40BE-BC27-64EAF2E21E18}" presName="Name13" presStyleLbl="parChTrans1D2" presStyleIdx="17" presStyleCnt="19"/>
      <dgm:spPr/>
    </dgm:pt>
    <dgm:pt modelId="{35042715-4FE6-4A2B-B79E-AF6635BF0205}" type="pres">
      <dgm:prSet presAssocID="{CDA76D4F-FFAF-4892-B75A-D32CEF7AF82F}" presName="childText" presStyleLbl="bgAcc1" presStyleIdx="17" presStyleCnt="19">
        <dgm:presLayoutVars>
          <dgm:bulletEnabled val="1"/>
        </dgm:presLayoutVars>
      </dgm:prSet>
      <dgm:spPr/>
    </dgm:pt>
    <dgm:pt modelId="{9DBAE7DA-5119-495F-B05A-C87B8574B8D7}" type="pres">
      <dgm:prSet presAssocID="{BE4AFA1B-0A86-431C-811C-CE889CDDC38E}" presName="Name13" presStyleLbl="parChTrans1D2" presStyleIdx="18" presStyleCnt="19"/>
      <dgm:spPr/>
    </dgm:pt>
    <dgm:pt modelId="{1FCB45D9-5914-4F0A-9604-641CE9AFBF1D}" type="pres">
      <dgm:prSet presAssocID="{1DB7F2A4-6B37-4DF0-B6C5-BB13668C5239}" presName="childText" presStyleLbl="bgAcc1" presStyleIdx="18" presStyleCnt="19">
        <dgm:presLayoutVars>
          <dgm:bulletEnabled val="1"/>
        </dgm:presLayoutVars>
      </dgm:prSet>
      <dgm:spPr/>
    </dgm:pt>
  </dgm:ptLst>
  <dgm:cxnLst>
    <dgm:cxn modelId="{6D6BDC02-153F-4323-B3A9-99702BFCEED1}" type="presOf" srcId="{2EA17261-1DF5-456F-9AA8-B63455591BF4}" destId="{F29CFFE5-53C8-4DB1-8221-13A1E08FD8DE}" srcOrd="0" destOrd="0" presId="urn:microsoft.com/office/officeart/2005/8/layout/hierarchy3"/>
    <dgm:cxn modelId="{3A310D62-7E6F-4AEC-8371-2DB56B5AFC00}" type="presOf" srcId="{ED65D580-BBD5-485C-B089-8A576EFBADE1}" destId="{9CBBDA3E-FAE9-4E67-BCE9-0F1B478882AA}" srcOrd="0" destOrd="0" presId="urn:microsoft.com/office/officeart/2005/8/layout/hierarchy3"/>
    <dgm:cxn modelId="{5DA74BC6-5176-41A5-B004-08B7C3F4B166}" type="presOf" srcId="{82827462-FE4B-46F6-82C9-0CEDAC11ED50}" destId="{94A0AB60-6C54-4570-ADE1-7965875CE40A}" srcOrd="0" destOrd="0" presId="urn:microsoft.com/office/officeart/2005/8/layout/hierarchy3"/>
    <dgm:cxn modelId="{60F7761E-FF52-464B-B490-BA5F19FB9277}" srcId="{2EA17261-1DF5-456F-9AA8-B63455591BF4}" destId="{06331DE1-C59E-42DE-9FB9-008F5C83ED19}" srcOrd="2" destOrd="0" parTransId="{12C2C54A-38A4-488D-84AB-708811BD59CF}" sibTransId="{0CB20593-58EF-42D1-AAEA-B8BBA60E1B9D}"/>
    <dgm:cxn modelId="{6EDD8864-C234-448A-9EB2-2C835ED643E7}" srcId="{2EA17261-1DF5-456F-9AA8-B63455591BF4}" destId="{6D60CF44-80DE-42E4-B340-772387706F0E}" srcOrd="5" destOrd="0" parTransId="{CC13304D-3191-4405-AEDC-EAA59869A47F}" sibTransId="{5BBE216E-4E3C-4A57-9A72-2F31D0BFEB3F}"/>
    <dgm:cxn modelId="{4F6B5D1E-92C0-4786-BE6C-F81674C9C889}" type="presOf" srcId="{F7758EEE-002D-4422-B550-D69C6275E955}" destId="{30F1E86A-0051-4F94-872A-6842641711E0}" srcOrd="0" destOrd="0" presId="urn:microsoft.com/office/officeart/2005/8/layout/hierarchy3"/>
    <dgm:cxn modelId="{AE5D47EE-5C04-499E-B6CE-C387E29F9C12}" type="presOf" srcId="{F65B0432-EEA1-471D-AF63-93CE8CAE7CB5}" destId="{1AFA246F-C46A-434C-815F-81404295DD0D}" srcOrd="0" destOrd="0" presId="urn:microsoft.com/office/officeart/2005/8/layout/hierarchy3"/>
    <dgm:cxn modelId="{2C1D0F19-C0B5-42A6-8BB8-67D2B1E112D9}" type="presOf" srcId="{06331DE1-C59E-42DE-9FB9-008F5C83ED19}" destId="{29A28D1C-ACFB-42DA-8675-63EFBD8E464C}" srcOrd="0" destOrd="0" presId="urn:microsoft.com/office/officeart/2005/8/layout/hierarchy3"/>
    <dgm:cxn modelId="{AAC12EBA-04AE-40EA-9D1A-1F2F8806932E}" type="presOf" srcId="{CDDA10E5-C588-427B-A4C2-7D0448A92A1A}" destId="{E6481705-B553-40AC-B4CF-CAF6AE512A53}" srcOrd="0" destOrd="0" presId="urn:microsoft.com/office/officeart/2005/8/layout/hierarchy3"/>
    <dgm:cxn modelId="{4202B550-833E-427B-89A0-A823E3BD0ADF}" srcId="{4692A4C2-6F46-4192-B39C-985FC9D07A85}" destId="{067242A4-2442-4E20-8DBD-DFBB340111AF}" srcOrd="0" destOrd="0" parTransId="{A090AE74-2F83-4A0F-8127-6F44963766E4}" sibTransId="{0CBF128D-73B6-4FBE-BA16-C5B9B1002859}"/>
    <dgm:cxn modelId="{E54CAD44-7B37-4969-8555-249660DA9F48}" type="presOf" srcId="{A090AE74-2F83-4A0F-8127-6F44963766E4}" destId="{B198D2BA-CA5F-44EC-81B6-39EDFC8BBEAE}" srcOrd="0" destOrd="0" presId="urn:microsoft.com/office/officeart/2005/8/layout/hierarchy3"/>
    <dgm:cxn modelId="{8EBF35D6-33D7-47FD-AA3F-DA4DEACE4C6F}" type="presOf" srcId="{067242A4-2442-4E20-8DBD-DFBB340111AF}" destId="{99CD9C26-431B-4F99-8E56-AEC642372A85}" srcOrd="0" destOrd="0" presId="urn:microsoft.com/office/officeart/2005/8/layout/hierarchy3"/>
    <dgm:cxn modelId="{9D264967-E920-4AB1-8228-7CC35DECCE3C}" type="presOf" srcId="{F0C11A90-1088-4183-BF3C-0C3BF58A4D61}" destId="{39174654-DF0A-42BB-AC07-1C4E7C1DA388}" srcOrd="0" destOrd="0" presId="urn:microsoft.com/office/officeart/2005/8/layout/hierarchy3"/>
    <dgm:cxn modelId="{D6E7D095-4971-4EEC-A661-885FBDBBBEE4}" type="presOf" srcId="{3EC6942B-6CF5-49EB-8619-99C6C5E91374}" destId="{3EBAB743-BBFC-4B9C-A1AB-DCE5E4B6F634}" srcOrd="1" destOrd="0" presId="urn:microsoft.com/office/officeart/2005/8/layout/hierarchy3"/>
    <dgm:cxn modelId="{94595B9A-DA04-4DA4-971A-07C11DD9BBF9}" srcId="{06331DE1-C59E-42DE-9FB9-008F5C83ED19}" destId="{DF8D4A47-BBE5-46F1-8619-2434CAF71CFE}" srcOrd="3" destOrd="0" parTransId="{19AA62C9-D89D-4B04-9C70-4F2EB2B5C906}" sibTransId="{8B53B4D6-46C9-4DC5-A5C3-CA1540F288D6}"/>
    <dgm:cxn modelId="{798FE203-EBDC-4021-9747-417FF8FE1472}" srcId="{06331DE1-C59E-42DE-9FB9-008F5C83ED19}" destId="{15B291DB-F8F7-4DA9-A69A-C4699AF9464C}" srcOrd="2" destOrd="0" parTransId="{6B7C1458-C298-4F70-86D9-0CF5E67CC28E}" sibTransId="{92249C3E-416B-4C91-A1A4-68A4786A90E4}"/>
    <dgm:cxn modelId="{D404CB31-05F3-444B-8987-4BCF9750C828}" type="presOf" srcId="{C47D81A3-0B94-4E8C-A3EC-D243A4EAD2A0}" destId="{43FC0404-5499-4180-9B0F-E68A342ACE78}" srcOrd="0" destOrd="0" presId="urn:microsoft.com/office/officeart/2005/8/layout/hierarchy3"/>
    <dgm:cxn modelId="{1DB4E1B6-875A-4B92-AB8B-B20A56BEB4FD}" type="presOf" srcId="{06331DE1-C59E-42DE-9FB9-008F5C83ED19}" destId="{44457438-2C13-4DF3-8F61-F10BC93DB71A}" srcOrd="1" destOrd="0" presId="urn:microsoft.com/office/officeart/2005/8/layout/hierarchy3"/>
    <dgm:cxn modelId="{43970DB3-660B-429F-9BC2-C856C35F8B28}" type="presOf" srcId="{508E0C38-8282-4018-BD3E-D890DCB76FDC}" destId="{3BBD8232-A7B2-45A0-86E6-1F17563649B7}" srcOrd="0" destOrd="0" presId="urn:microsoft.com/office/officeart/2005/8/layout/hierarchy3"/>
    <dgm:cxn modelId="{A98A5707-97C8-48DD-8A2D-2AC681CBE065}" type="presOf" srcId="{4692A4C2-6F46-4192-B39C-985FC9D07A85}" destId="{3B71FAA6-6918-4198-B01E-41927F8BEE1C}" srcOrd="0" destOrd="0" presId="urn:microsoft.com/office/officeart/2005/8/layout/hierarchy3"/>
    <dgm:cxn modelId="{C85E0973-1ECE-475A-9DC8-0ED29F611DC8}" srcId="{70AA9F93-9785-4695-ABC1-D970C29635A6}" destId="{45E11A61-9AE0-4BC2-ACCE-32E1FF3E0FF3}" srcOrd="0" destOrd="0" parTransId="{ED65D580-BBD5-485C-B089-8A576EFBADE1}" sibTransId="{DCE09ACF-ED61-4531-AE6F-06853EF09936}"/>
    <dgm:cxn modelId="{765CFEDF-30A7-420E-93A8-16FC5DD038CE}" type="presOf" srcId="{A1D00C2B-EFDD-43CC-8534-8684A5B2F588}" destId="{0C5EDBE8-474E-434D-B521-7EEF3F8905F9}" srcOrd="0" destOrd="0" presId="urn:microsoft.com/office/officeart/2005/8/layout/hierarchy3"/>
    <dgm:cxn modelId="{7A8B15C6-214B-4389-B419-490881888E93}" srcId="{70AA9F93-9785-4695-ABC1-D970C29635A6}" destId="{3F618432-8549-4306-AAB9-C61EEE49196D}" srcOrd="2" destOrd="0" parTransId="{F3166C68-C4F6-423A-9BB9-E8D24D885633}" sibTransId="{0C989B99-FF1F-45AF-98A4-14938B6422DC}"/>
    <dgm:cxn modelId="{914EDC73-2811-4DEB-944D-4EC2BCAC7A14}" srcId="{2EA17261-1DF5-456F-9AA8-B63455591BF4}" destId="{4692A4C2-6F46-4192-B39C-985FC9D07A85}" srcOrd="0" destOrd="0" parTransId="{82E58103-DEB3-457F-A8E8-3E73C677ECE1}" sibTransId="{95D93CA7-030F-4F4F-A04D-69B8BDB6DB47}"/>
    <dgm:cxn modelId="{FA165BB4-AA64-45EB-9B4C-8B03547470B5}" type="presOf" srcId="{15B291DB-F8F7-4DA9-A69A-C4699AF9464C}" destId="{E14BF972-3050-4104-8B4B-5503998A1BF0}" srcOrd="0" destOrd="0" presId="urn:microsoft.com/office/officeart/2005/8/layout/hierarchy3"/>
    <dgm:cxn modelId="{535CD8F3-FF88-49F7-9A3D-5B41B06206E8}" type="presOf" srcId="{6D60CF44-80DE-42E4-B340-772387706F0E}" destId="{B4ECBB07-E61A-4606-BA9B-A2544094B0A5}" srcOrd="1" destOrd="0" presId="urn:microsoft.com/office/officeart/2005/8/layout/hierarchy3"/>
    <dgm:cxn modelId="{94FE2EC9-A9A8-4072-ADAC-96FC5835E226}" type="presOf" srcId="{82827462-FE4B-46F6-82C9-0CEDAC11ED50}" destId="{675B890E-CCBA-48F7-B072-DA66097706C6}" srcOrd="1" destOrd="0" presId="urn:microsoft.com/office/officeart/2005/8/layout/hierarchy3"/>
    <dgm:cxn modelId="{C1CE325B-C754-49F3-9FCF-EE6FF08AD161}" type="presOf" srcId="{4692A4C2-6F46-4192-B39C-985FC9D07A85}" destId="{93BC6112-483F-4837-9584-6D185142406D}" srcOrd="1" destOrd="0" presId="urn:microsoft.com/office/officeart/2005/8/layout/hierarchy3"/>
    <dgm:cxn modelId="{04D02A00-056E-4B24-902D-6AA2D526FD45}" type="presOf" srcId="{1DB7F2A4-6B37-4DF0-B6C5-BB13668C5239}" destId="{1FCB45D9-5914-4F0A-9604-641CE9AFBF1D}" srcOrd="0" destOrd="0" presId="urn:microsoft.com/office/officeart/2005/8/layout/hierarchy3"/>
    <dgm:cxn modelId="{B2EA5F7F-C93F-4518-BEC7-230CBA702838}" srcId="{06331DE1-C59E-42DE-9FB9-008F5C83ED19}" destId="{4D8D31CF-D4C7-4D3D-ABAA-FBD1D77005CE}" srcOrd="1" destOrd="0" parTransId="{EA86F910-F861-4567-B08D-139AD307FCE7}" sibTransId="{A285B239-CFF2-4427-A61C-90A7E6249A43}"/>
    <dgm:cxn modelId="{F3A2A3A9-E14B-4349-A884-90C7EB297782}" type="presOf" srcId="{F3166C68-C4F6-423A-9BB9-E8D24D885633}" destId="{9417E523-6AB9-45C3-98A1-DD79E3611964}" srcOrd="0" destOrd="0" presId="urn:microsoft.com/office/officeart/2005/8/layout/hierarchy3"/>
    <dgm:cxn modelId="{6F7D1625-609A-4875-88C4-DAFAFB4B2839}" srcId="{2EA17261-1DF5-456F-9AA8-B63455591BF4}" destId="{3EC6942B-6CF5-49EB-8619-99C6C5E91374}" srcOrd="1" destOrd="0" parTransId="{CD50A3C1-D724-40B3-AF3A-CBA11B35B78D}" sibTransId="{AD94C55D-B60B-42FE-972F-5B8D573DB723}"/>
    <dgm:cxn modelId="{A9862CB1-5E51-4B90-8856-DDB77282840C}" type="presOf" srcId="{9967358B-4854-4F55-886E-4C77C9E92070}" destId="{18706062-6C72-413C-9C92-021AADAAF46A}" srcOrd="0" destOrd="0" presId="urn:microsoft.com/office/officeart/2005/8/layout/hierarchy3"/>
    <dgm:cxn modelId="{69458518-5A1B-447B-95CC-D9D165088576}" type="presOf" srcId="{6B7C1458-C298-4F70-86D9-0CF5E67CC28E}" destId="{6966A9E6-F5EA-45C9-B111-E66443CBF3CD}" srcOrd="0" destOrd="0" presId="urn:microsoft.com/office/officeart/2005/8/layout/hierarchy3"/>
    <dgm:cxn modelId="{CE324416-32D6-4D6F-9164-470C8CC26375}" srcId="{3EC6942B-6CF5-49EB-8619-99C6C5E91374}" destId="{67E91A64-B4BE-418A-A152-0E6D4C9966E2}" srcOrd="0" destOrd="0" parTransId="{F0C11A90-1088-4183-BF3C-0C3BF58A4D61}" sibTransId="{16912049-8ECA-41B3-A3D2-BAFBE5632AB6}"/>
    <dgm:cxn modelId="{CCA87F33-1B69-425C-9927-BEFD136742FF}" type="presOf" srcId="{4A09C7AE-DA14-4BB3-92B7-ED9F92630FB8}" destId="{A4B50781-7BD6-4210-8606-1BC05221C4D4}" srcOrd="0" destOrd="0" presId="urn:microsoft.com/office/officeart/2005/8/layout/hierarchy3"/>
    <dgm:cxn modelId="{581EC742-EF46-49DD-AFF9-EF577B8DA9CE}" type="presOf" srcId="{096C9A41-5F1D-40BE-BC27-64EAF2E21E18}" destId="{BF352A92-62E5-4CCA-8E6D-63F056D2E220}" srcOrd="0" destOrd="0" presId="urn:microsoft.com/office/officeart/2005/8/layout/hierarchy3"/>
    <dgm:cxn modelId="{070DBDC1-BAA0-4165-BAB8-E70E5D62CDB1}" srcId="{2EA17261-1DF5-456F-9AA8-B63455591BF4}" destId="{82827462-FE4B-46F6-82C9-0CEDAC11ED50}" srcOrd="3" destOrd="0" parTransId="{5078D360-298F-46CE-BAD3-BDE621004515}" sibTransId="{D4A98EEB-1034-4684-9754-0A9C20CB98F4}"/>
    <dgm:cxn modelId="{A7824436-2DE4-476F-83B1-0CE35A24B25F}" type="presOf" srcId="{58911B55-B56E-4BBB-BD46-7DCA434F49D7}" destId="{A833E097-6447-4E32-AC44-73A9EBFA71D5}" srcOrd="0" destOrd="0" presId="urn:microsoft.com/office/officeart/2005/8/layout/hierarchy3"/>
    <dgm:cxn modelId="{A0E9F983-5BFC-491B-AE7E-6CEE20B56CBC}" type="presOf" srcId="{E993FA34-CEB4-41CA-B1AC-1968F991CD88}" destId="{EC413F6E-E860-4781-BF29-D6168C1092DC}" srcOrd="0" destOrd="0" presId="urn:microsoft.com/office/officeart/2005/8/layout/hierarchy3"/>
    <dgm:cxn modelId="{4B143B9C-218F-42E7-ACBF-9C0B70AF0925}" type="presOf" srcId="{EA86F910-F861-4567-B08D-139AD307FCE7}" destId="{A89F116C-231C-40DB-9A5D-9656A96A1E8A}" srcOrd="0" destOrd="0" presId="urn:microsoft.com/office/officeart/2005/8/layout/hierarchy3"/>
    <dgm:cxn modelId="{9518F56F-15E2-4EC8-AD2E-3A645B2A740A}" type="presOf" srcId="{70AA9F93-9785-4695-ABC1-D970C29635A6}" destId="{059A9DA5-F3D9-46ED-A652-BF35ABBC5C94}" srcOrd="0" destOrd="0" presId="urn:microsoft.com/office/officeart/2005/8/layout/hierarchy3"/>
    <dgm:cxn modelId="{2F9BCA74-6AC8-4C51-85F8-A1E411D273EA}" type="presOf" srcId="{67E91A64-B4BE-418A-A152-0E6D4C9966E2}" destId="{35F4EC58-F5B2-47CB-9E38-75CD051A35C5}" srcOrd="0" destOrd="0" presId="urn:microsoft.com/office/officeart/2005/8/layout/hierarchy3"/>
    <dgm:cxn modelId="{7D7F4DF0-388C-4FE5-99B7-76601DA99E6C}" type="presOf" srcId="{A33BD0FB-A022-405D-B4E9-F280A84EF78A}" destId="{61AA6849-ECB3-439B-888B-4C1400AD24D2}" srcOrd="0" destOrd="0" presId="urn:microsoft.com/office/officeart/2005/8/layout/hierarchy3"/>
    <dgm:cxn modelId="{2306CD36-1D86-44E2-A7E9-5DBC7466E59F}" type="presOf" srcId="{DE5933F8-8B7E-411A-BEC8-375A518AB37E}" destId="{2E23B842-EDB4-4349-B3EF-441352FBB188}" srcOrd="0" destOrd="0" presId="urn:microsoft.com/office/officeart/2005/8/layout/hierarchy3"/>
    <dgm:cxn modelId="{D23AF83C-AEEA-488D-921F-28828B96EBA1}" type="presOf" srcId="{5A5DE2B7-9795-4969-B4E5-AC9D26D13286}" destId="{97D4AF69-9DDE-48BA-81E6-7C752E9210CD}" srcOrd="0" destOrd="0" presId="urn:microsoft.com/office/officeart/2005/8/layout/hierarchy3"/>
    <dgm:cxn modelId="{DFA3A270-1A6F-48A0-A0C2-34697F22BE14}" type="presOf" srcId="{A8BC053A-7ECC-4BE6-8008-5864F2DA9866}" destId="{D948DF4D-BC64-4BBE-ACDD-A500ABB300B5}" srcOrd="0" destOrd="0" presId="urn:microsoft.com/office/officeart/2005/8/layout/hierarchy3"/>
    <dgm:cxn modelId="{9D5E996B-4A73-470C-9600-B790A6C3E21A}" type="presOf" srcId="{19AA62C9-D89D-4B04-9C70-4F2EB2B5C906}" destId="{8B123AF9-245C-4FF5-AFAD-073B904427F8}" srcOrd="0" destOrd="0" presId="urn:microsoft.com/office/officeart/2005/8/layout/hierarchy3"/>
    <dgm:cxn modelId="{0835EC73-D4EC-4894-8364-1298ECEB5A9B}" srcId="{2EA17261-1DF5-456F-9AA8-B63455591BF4}" destId="{70AA9F93-9785-4695-ABC1-D970C29635A6}" srcOrd="4" destOrd="0" parTransId="{26D44CDF-0BBC-46D4-A582-6FB12DBBF4DE}" sibTransId="{CB7C9CF1-14BD-423D-9B18-61BACBB37C1A}"/>
    <dgm:cxn modelId="{719626AB-5C7A-4276-AB7E-DD7B312475BD}" srcId="{4692A4C2-6F46-4192-B39C-985FC9D07A85}" destId="{F65B0432-EEA1-471D-AF63-93CE8CAE7CB5}" srcOrd="2" destOrd="0" parTransId="{E993FA34-CEB4-41CA-B1AC-1968F991CD88}" sibTransId="{6AF0FE36-8F2C-447A-9748-6963876758A7}"/>
    <dgm:cxn modelId="{A0895107-E2F7-4361-9354-DD3C810D5A71}" type="presOf" srcId="{3F618432-8549-4306-AAB9-C61EEE49196D}" destId="{044A5CB5-1167-4395-B53A-4C059E3A8F2C}" srcOrd="0" destOrd="0" presId="urn:microsoft.com/office/officeart/2005/8/layout/hierarchy3"/>
    <dgm:cxn modelId="{6F8BA738-B323-452C-90A6-8AAC4C768B59}" type="presOf" srcId="{45E11A61-9AE0-4BC2-ACCE-32E1FF3E0FF3}" destId="{761987EF-D8AF-4461-AE8B-9CE6F7DD4FB2}" srcOrd="0" destOrd="0" presId="urn:microsoft.com/office/officeart/2005/8/layout/hierarchy3"/>
    <dgm:cxn modelId="{2EF31D35-13D4-4549-829F-6B3694F44408}" type="presOf" srcId="{F71C6140-E514-4589-8C91-B9012A2B5BF2}" destId="{16C11289-9E1E-4DCC-ABDD-ECCFD4ABACEE}" srcOrd="0" destOrd="0" presId="urn:microsoft.com/office/officeart/2005/8/layout/hierarchy3"/>
    <dgm:cxn modelId="{FD6B3BD7-AC2A-457C-8CC7-081EAC46F91B}" srcId="{6D60CF44-80DE-42E4-B340-772387706F0E}" destId="{1DB7F2A4-6B37-4DF0-B6C5-BB13668C5239}" srcOrd="1" destOrd="0" parTransId="{BE4AFA1B-0A86-431C-811C-CE889CDDC38E}" sibTransId="{778BE3C1-1FBC-4C04-91C9-CD00CFBDFD82}"/>
    <dgm:cxn modelId="{047C7CC3-4153-445F-ABF5-AC91B2A222CD}" type="presOf" srcId="{1D300715-5461-4FBA-9C5E-7A0D4AE64CFE}" destId="{1D114232-6F23-4180-8F7A-50421A0D27D5}" srcOrd="0" destOrd="0" presId="urn:microsoft.com/office/officeart/2005/8/layout/hierarchy3"/>
    <dgm:cxn modelId="{9AC2E1E7-3BB9-4456-BC5E-DAA9451E5576}" type="presOf" srcId="{5A1E7F74-FA85-4A49-8973-3DFD1D9BFA8F}" destId="{10315A6B-A24F-4156-BB9A-600453862B70}" srcOrd="0" destOrd="0" presId="urn:microsoft.com/office/officeart/2005/8/layout/hierarchy3"/>
    <dgm:cxn modelId="{E8FA0D6F-262A-4430-AB5E-E7121DE7A85B}" type="presOf" srcId="{88537F99-A661-41ED-90C5-470C3C4A5F93}" destId="{63F7EF8F-0911-4449-A06E-5284E9815423}" srcOrd="0" destOrd="0" presId="urn:microsoft.com/office/officeart/2005/8/layout/hierarchy3"/>
    <dgm:cxn modelId="{3A51B2BB-7DD4-4868-BFFF-EEFDE2640113}" srcId="{82827462-FE4B-46F6-82C9-0CEDAC11ED50}" destId="{CDDA10E5-C588-427B-A4C2-7D0448A92A1A}" srcOrd="0" destOrd="0" parTransId="{A33BD0FB-A022-405D-B4E9-F280A84EF78A}" sibTransId="{08880AE5-BF84-4D63-9BBC-2EDC82F291E4}"/>
    <dgm:cxn modelId="{A79E4F49-A4CD-4D2C-8289-454916FD80F5}" type="presOf" srcId="{3EC6942B-6CF5-49EB-8619-99C6C5E91374}" destId="{5C79551B-482D-459D-87B6-BD6CEDC3A0A5}" srcOrd="0" destOrd="0" presId="urn:microsoft.com/office/officeart/2005/8/layout/hierarchy3"/>
    <dgm:cxn modelId="{35897C03-E250-464A-AEF5-D96A1F9507C7}" srcId="{6D60CF44-80DE-42E4-B340-772387706F0E}" destId="{CDA76D4F-FFAF-4892-B75A-D32CEF7AF82F}" srcOrd="0" destOrd="0" parTransId="{096C9A41-5F1D-40BE-BC27-64EAF2E21E18}" sibTransId="{45FAB37A-3E3B-4A68-A97C-1CE439A1A1BB}"/>
    <dgm:cxn modelId="{1CC07EFC-A6A1-46AE-96B4-120F94805AD4}" srcId="{06331DE1-C59E-42DE-9FB9-008F5C83ED19}" destId="{5A5DE2B7-9795-4969-B4E5-AC9D26D13286}" srcOrd="0" destOrd="0" parTransId="{C47D81A3-0B94-4E8C-A3EC-D243A4EAD2A0}" sibTransId="{5FB7FC35-1306-4490-A414-73E369620C8E}"/>
    <dgm:cxn modelId="{0201CA4E-883E-4948-AE8D-DAFFF35910AB}" type="presOf" srcId="{4D8D31CF-D4C7-4D3D-ABAA-FBD1D77005CE}" destId="{C567106E-CD4F-48C5-8B26-716AC989BD23}" srcOrd="0" destOrd="0" presId="urn:microsoft.com/office/officeart/2005/8/layout/hierarchy3"/>
    <dgm:cxn modelId="{EF902152-720B-41FC-994A-1F614B3C338C}" type="presOf" srcId="{D46B4318-65BF-4558-A6FB-2B9612E97816}" destId="{63A0ABB9-EA4F-40B6-AD8A-F8BF02CF8B93}" srcOrd="0" destOrd="0" presId="urn:microsoft.com/office/officeart/2005/8/layout/hierarchy3"/>
    <dgm:cxn modelId="{15010F15-0473-4E6F-84E3-7A6948527F42}" srcId="{70AA9F93-9785-4695-ABC1-D970C29635A6}" destId="{A8BC053A-7ECC-4BE6-8008-5864F2DA9866}" srcOrd="1" destOrd="0" parTransId="{D46B4318-65BF-4558-A6FB-2B9612E97816}" sibTransId="{EE27EB4E-29B1-487B-A81D-F6003499E3DB}"/>
    <dgm:cxn modelId="{5DFDBF31-4CB9-4AA9-AC6A-298E62FB8FD6}" srcId="{4692A4C2-6F46-4192-B39C-985FC9D07A85}" destId="{4A09C7AE-DA14-4BB3-92B7-ED9F92630FB8}" srcOrd="4" destOrd="0" parTransId="{A1D00C2B-EFDD-43CC-8534-8684A5B2F588}" sibTransId="{A866872C-267A-4128-BBF9-E48C4D1CB8EF}"/>
    <dgm:cxn modelId="{6ECBCE8D-C6FF-491E-8BF1-FBE8CFAFB981}" type="presOf" srcId="{6D60CF44-80DE-42E4-B340-772387706F0E}" destId="{F5C392F7-DD4C-4CE7-AB03-DD1BED2AEDBE}" srcOrd="0" destOrd="0" presId="urn:microsoft.com/office/officeart/2005/8/layout/hierarchy3"/>
    <dgm:cxn modelId="{DB8AAA28-9C0F-4FFD-8105-58970A34B429}" type="presOf" srcId="{DF8D4A47-BBE5-46F1-8619-2434CAF71CFE}" destId="{03AA4E8C-37BB-4293-A460-665052C6C6BC}" srcOrd="0" destOrd="0" presId="urn:microsoft.com/office/officeart/2005/8/layout/hierarchy3"/>
    <dgm:cxn modelId="{30404FCA-00E3-4CA5-8F07-78E45F30A115}" srcId="{4692A4C2-6F46-4192-B39C-985FC9D07A85}" destId="{9967358B-4854-4F55-886E-4C77C9E92070}" srcOrd="3" destOrd="0" parTransId="{1CD4CDF2-A4E5-4DE6-B31B-3604F9558FA2}" sibTransId="{50C754DF-1831-4214-9EE9-410F1166FDEF}"/>
    <dgm:cxn modelId="{634C66C2-6379-4172-AC99-3CE5E11CF128}" type="presOf" srcId="{BE4AFA1B-0A86-431C-811C-CE889CDDC38E}" destId="{9DBAE7DA-5119-495F-B05A-C87B8574B8D7}" srcOrd="0" destOrd="0" presId="urn:microsoft.com/office/officeart/2005/8/layout/hierarchy3"/>
    <dgm:cxn modelId="{9A9B4D18-795B-48B9-9821-6886F5E862DF}" srcId="{4692A4C2-6F46-4192-B39C-985FC9D07A85}" destId="{508E0C38-8282-4018-BD3E-D890DCB76FDC}" srcOrd="1" destOrd="0" parTransId="{58911B55-B56E-4BBB-BD46-7DCA434F49D7}" sibTransId="{18CC4A7C-8014-48AF-9055-87D6A830DD35}"/>
    <dgm:cxn modelId="{C4EAF913-9491-482D-A455-1768A7C8BAC4}" type="presOf" srcId="{70AA9F93-9785-4695-ABC1-D970C29635A6}" destId="{25A01D27-97C6-45C2-86BD-39AD858A201E}" srcOrd="1" destOrd="0" presId="urn:microsoft.com/office/officeart/2005/8/layout/hierarchy3"/>
    <dgm:cxn modelId="{841652A3-7463-4FB3-A567-EDF540FE3130}" srcId="{82827462-FE4B-46F6-82C9-0CEDAC11ED50}" destId="{DE5933F8-8B7E-411A-BEC8-375A518AB37E}" srcOrd="2" destOrd="0" parTransId="{88537F99-A661-41ED-90C5-470C3C4A5F93}" sibTransId="{2A3AB25E-77AC-4A82-9953-397C62092EA9}"/>
    <dgm:cxn modelId="{F1A57364-D8EC-406A-B07E-7A6DA79EDA98}" type="presOf" srcId="{CDA76D4F-FFAF-4892-B75A-D32CEF7AF82F}" destId="{35042715-4FE6-4A2B-B79E-AF6635BF0205}" srcOrd="0" destOrd="0" presId="urn:microsoft.com/office/officeart/2005/8/layout/hierarchy3"/>
    <dgm:cxn modelId="{2F29E0C7-F917-4B90-B56B-0423CE4800C2}" srcId="{82827462-FE4B-46F6-82C9-0CEDAC11ED50}" destId="{5A1E7F74-FA85-4A49-8973-3DFD1D9BFA8F}" srcOrd="1" destOrd="0" parTransId="{1D300715-5461-4FBA-9C5E-7A0D4AE64CFE}" sibTransId="{7534E316-97EF-4B19-AB9F-A41FD7ED97C9}"/>
    <dgm:cxn modelId="{23855708-A116-4B6A-86C1-A909808A99BE}" type="presOf" srcId="{1CD4CDF2-A4E5-4DE6-B31B-3604F9558FA2}" destId="{B7D5C22E-FB97-483B-A609-CB4470B1F26D}" srcOrd="0" destOrd="0" presId="urn:microsoft.com/office/officeart/2005/8/layout/hierarchy3"/>
    <dgm:cxn modelId="{7A87CB39-9193-46A1-9622-D0369BD603BB}" srcId="{3EC6942B-6CF5-49EB-8619-99C6C5E91374}" destId="{F71C6140-E514-4589-8C91-B9012A2B5BF2}" srcOrd="1" destOrd="0" parTransId="{F7758EEE-002D-4422-B550-D69C6275E955}" sibTransId="{56DCB167-0480-49CE-A13B-FC9BA2A91384}"/>
    <dgm:cxn modelId="{4BA496A6-AF39-4E6A-8267-66C76C965B67}" type="presParOf" srcId="{F29CFFE5-53C8-4DB1-8221-13A1E08FD8DE}" destId="{0FDBD949-196F-4797-97AA-B2DC05781D7F}" srcOrd="0" destOrd="0" presId="urn:microsoft.com/office/officeart/2005/8/layout/hierarchy3"/>
    <dgm:cxn modelId="{7D7A202D-32B6-41E2-B1B0-6755A6EFC1D2}" type="presParOf" srcId="{0FDBD949-196F-4797-97AA-B2DC05781D7F}" destId="{27DC6AC6-26D1-492F-B907-97348A3BD481}" srcOrd="0" destOrd="0" presId="urn:microsoft.com/office/officeart/2005/8/layout/hierarchy3"/>
    <dgm:cxn modelId="{91C903DF-007A-4BC1-8741-2E0F0C54C53A}" type="presParOf" srcId="{27DC6AC6-26D1-492F-B907-97348A3BD481}" destId="{3B71FAA6-6918-4198-B01E-41927F8BEE1C}" srcOrd="0" destOrd="0" presId="urn:microsoft.com/office/officeart/2005/8/layout/hierarchy3"/>
    <dgm:cxn modelId="{2B065C92-59F3-4E96-AE30-96850F8C9FBF}" type="presParOf" srcId="{27DC6AC6-26D1-492F-B907-97348A3BD481}" destId="{93BC6112-483F-4837-9584-6D185142406D}" srcOrd="1" destOrd="0" presId="urn:microsoft.com/office/officeart/2005/8/layout/hierarchy3"/>
    <dgm:cxn modelId="{04A5DBD5-B866-4A29-8B3A-B18E5CF61EBD}" type="presParOf" srcId="{0FDBD949-196F-4797-97AA-B2DC05781D7F}" destId="{59B9BAFD-FDF8-4BF6-B8B4-A87AA5DD8FD2}" srcOrd="1" destOrd="0" presId="urn:microsoft.com/office/officeart/2005/8/layout/hierarchy3"/>
    <dgm:cxn modelId="{06E6EBB4-DF03-4FDE-A94A-5D9CED23DE22}" type="presParOf" srcId="{59B9BAFD-FDF8-4BF6-B8B4-A87AA5DD8FD2}" destId="{B198D2BA-CA5F-44EC-81B6-39EDFC8BBEAE}" srcOrd="0" destOrd="0" presId="urn:microsoft.com/office/officeart/2005/8/layout/hierarchy3"/>
    <dgm:cxn modelId="{8AF3195F-501A-49D3-84FA-E1B7743BCFA1}" type="presParOf" srcId="{59B9BAFD-FDF8-4BF6-B8B4-A87AA5DD8FD2}" destId="{99CD9C26-431B-4F99-8E56-AEC642372A85}" srcOrd="1" destOrd="0" presId="urn:microsoft.com/office/officeart/2005/8/layout/hierarchy3"/>
    <dgm:cxn modelId="{97DB33CF-71B6-4916-A70A-0E5CFA12FD38}" type="presParOf" srcId="{59B9BAFD-FDF8-4BF6-B8B4-A87AA5DD8FD2}" destId="{A833E097-6447-4E32-AC44-73A9EBFA71D5}" srcOrd="2" destOrd="0" presId="urn:microsoft.com/office/officeart/2005/8/layout/hierarchy3"/>
    <dgm:cxn modelId="{7BF68CCD-D703-4F7A-9965-CCBCA59DF5B8}" type="presParOf" srcId="{59B9BAFD-FDF8-4BF6-B8B4-A87AA5DD8FD2}" destId="{3BBD8232-A7B2-45A0-86E6-1F17563649B7}" srcOrd="3" destOrd="0" presId="urn:microsoft.com/office/officeart/2005/8/layout/hierarchy3"/>
    <dgm:cxn modelId="{0F137A7E-B4AE-417F-96EE-0922D9290ECD}" type="presParOf" srcId="{59B9BAFD-FDF8-4BF6-B8B4-A87AA5DD8FD2}" destId="{EC413F6E-E860-4781-BF29-D6168C1092DC}" srcOrd="4" destOrd="0" presId="urn:microsoft.com/office/officeart/2005/8/layout/hierarchy3"/>
    <dgm:cxn modelId="{559EB106-59ED-4F7C-B81B-A9263E0E7C4B}" type="presParOf" srcId="{59B9BAFD-FDF8-4BF6-B8B4-A87AA5DD8FD2}" destId="{1AFA246F-C46A-434C-815F-81404295DD0D}" srcOrd="5" destOrd="0" presId="urn:microsoft.com/office/officeart/2005/8/layout/hierarchy3"/>
    <dgm:cxn modelId="{674C7699-EF05-4D8B-819A-09A09510BBB1}" type="presParOf" srcId="{59B9BAFD-FDF8-4BF6-B8B4-A87AA5DD8FD2}" destId="{B7D5C22E-FB97-483B-A609-CB4470B1F26D}" srcOrd="6" destOrd="0" presId="urn:microsoft.com/office/officeart/2005/8/layout/hierarchy3"/>
    <dgm:cxn modelId="{2C27D5DF-26E2-4290-8205-ED8A045ACC3D}" type="presParOf" srcId="{59B9BAFD-FDF8-4BF6-B8B4-A87AA5DD8FD2}" destId="{18706062-6C72-413C-9C92-021AADAAF46A}" srcOrd="7" destOrd="0" presId="urn:microsoft.com/office/officeart/2005/8/layout/hierarchy3"/>
    <dgm:cxn modelId="{9BCEDD1C-171B-4EFD-B869-20DF81D8B74C}" type="presParOf" srcId="{59B9BAFD-FDF8-4BF6-B8B4-A87AA5DD8FD2}" destId="{0C5EDBE8-474E-434D-B521-7EEF3F8905F9}" srcOrd="8" destOrd="0" presId="urn:microsoft.com/office/officeart/2005/8/layout/hierarchy3"/>
    <dgm:cxn modelId="{379E57E3-498A-4349-B5C2-428E9616F82B}" type="presParOf" srcId="{59B9BAFD-FDF8-4BF6-B8B4-A87AA5DD8FD2}" destId="{A4B50781-7BD6-4210-8606-1BC05221C4D4}" srcOrd="9" destOrd="0" presId="urn:microsoft.com/office/officeart/2005/8/layout/hierarchy3"/>
    <dgm:cxn modelId="{B4E90B9D-33D7-4030-BB7B-852A2A70D059}" type="presParOf" srcId="{F29CFFE5-53C8-4DB1-8221-13A1E08FD8DE}" destId="{E769DDEA-7634-4607-9BC2-9B19675F4EF3}" srcOrd="1" destOrd="0" presId="urn:microsoft.com/office/officeart/2005/8/layout/hierarchy3"/>
    <dgm:cxn modelId="{470C8DB1-1749-482D-ABCA-0EE8AFBBA492}" type="presParOf" srcId="{E769DDEA-7634-4607-9BC2-9B19675F4EF3}" destId="{AF1B36E4-4D7E-4B9D-968A-697652121E24}" srcOrd="0" destOrd="0" presId="urn:microsoft.com/office/officeart/2005/8/layout/hierarchy3"/>
    <dgm:cxn modelId="{7912826E-DC12-421D-9088-9A3755DE7303}" type="presParOf" srcId="{AF1B36E4-4D7E-4B9D-968A-697652121E24}" destId="{5C79551B-482D-459D-87B6-BD6CEDC3A0A5}" srcOrd="0" destOrd="0" presId="urn:microsoft.com/office/officeart/2005/8/layout/hierarchy3"/>
    <dgm:cxn modelId="{55FB8973-F682-4E1A-9848-17ED0FB7B281}" type="presParOf" srcId="{AF1B36E4-4D7E-4B9D-968A-697652121E24}" destId="{3EBAB743-BBFC-4B9C-A1AB-DCE5E4B6F634}" srcOrd="1" destOrd="0" presId="urn:microsoft.com/office/officeart/2005/8/layout/hierarchy3"/>
    <dgm:cxn modelId="{1E89808F-FBE2-4EDA-877C-E2B1A9819DFB}" type="presParOf" srcId="{E769DDEA-7634-4607-9BC2-9B19675F4EF3}" destId="{F1C70217-0F25-486A-A0B6-7801F09BA508}" srcOrd="1" destOrd="0" presId="urn:microsoft.com/office/officeart/2005/8/layout/hierarchy3"/>
    <dgm:cxn modelId="{84882CC9-6A95-4710-9E2D-F3F01EC23CDB}" type="presParOf" srcId="{F1C70217-0F25-486A-A0B6-7801F09BA508}" destId="{39174654-DF0A-42BB-AC07-1C4E7C1DA388}" srcOrd="0" destOrd="0" presId="urn:microsoft.com/office/officeart/2005/8/layout/hierarchy3"/>
    <dgm:cxn modelId="{B0EC7812-05FD-4FD6-AAB7-154AD68BE281}" type="presParOf" srcId="{F1C70217-0F25-486A-A0B6-7801F09BA508}" destId="{35F4EC58-F5B2-47CB-9E38-75CD051A35C5}" srcOrd="1" destOrd="0" presId="urn:microsoft.com/office/officeart/2005/8/layout/hierarchy3"/>
    <dgm:cxn modelId="{CA3D139E-0073-4E31-A929-604A14D5A023}" type="presParOf" srcId="{F1C70217-0F25-486A-A0B6-7801F09BA508}" destId="{30F1E86A-0051-4F94-872A-6842641711E0}" srcOrd="2" destOrd="0" presId="urn:microsoft.com/office/officeart/2005/8/layout/hierarchy3"/>
    <dgm:cxn modelId="{7DEF1F04-661F-4013-829C-02D3B244701C}" type="presParOf" srcId="{F1C70217-0F25-486A-A0B6-7801F09BA508}" destId="{16C11289-9E1E-4DCC-ABDD-ECCFD4ABACEE}" srcOrd="3" destOrd="0" presId="urn:microsoft.com/office/officeart/2005/8/layout/hierarchy3"/>
    <dgm:cxn modelId="{5C67D844-FBE6-4427-9C05-D3E1367E45DE}" type="presParOf" srcId="{F29CFFE5-53C8-4DB1-8221-13A1E08FD8DE}" destId="{CA2A4492-4847-4988-9937-70859211178D}" srcOrd="2" destOrd="0" presId="urn:microsoft.com/office/officeart/2005/8/layout/hierarchy3"/>
    <dgm:cxn modelId="{388135C3-3C5A-46FE-878E-2AD5B84AFDF7}" type="presParOf" srcId="{CA2A4492-4847-4988-9937-70859211178D}" destId="{BCDE34FA-4A2A-4338-A5A5-AA94180A34CB}" srcOrd="0" destOrd="0" presId="urn:microsoft.com/office/officeart/2005/8/layout/hierarchy3"/>
    <dgm:cxn modelId="{4C2352D1-856C-4018-B6D2-ADFAAC5858C6}" type="presParOf" srcId="{BCDE34FA-4A2A-4338-A5A5-AA94180A34CB}" destId="{29A28D1C-ACFB-42DA-8675-63EFBD8E464C}" srcOrd="0" destOrd="0" presId="urn:microsoft.com/office/officeart/2005/8/layout/hierarchy3"/>
    <dgm:cxn modelId="{F56CA2C2-7C6C-4B6C-A00F-69C5322748CE}" type="presParOf" srcId="{BCDE34FA-4A2A-4338-A5A5-AA94180A34CB}" destId="{44457438-2C13-4DF3-8F61-F10BC93DB71A}" srcOrd="1" destOrd="0" presId="urn:microsoft.com/office/officeart/2005/8/layout/hierarchy3"/>
    <dgm:cxn modelId="{F16EDFFB-869E-44DD-A6C2-0F787FFDF264}" type="presParOf" srcId="{CA2A4492-4847-4988-9937-70859211178D}" destId="{26838621-A113-4C65-8A62-8CED9D87C7B7}" srcOrd="1" destOrd="0" presId="urn:microsoft.com/office/officeart/2005/8/layout/hierarchy3"/>
    <dgm:cxn modelId="{DE768A3E-5455-4F3B-9BEB-CD3B4340F18F}" type="presParOf" srcId="{26838621-A113-4C65-8A62-8CED9D87C7B7}" destId="{43FC0404-5499-4180-9B0F-E68A342ACE78}" srcOrd="0" destOrd="0" presId="urn:microsoft.com/office/officeart/2005/8/layout/hierarchy3"/>
    <dgm:cxn modelId="{DFCD96A4-B167-4120-9246-850AC535D1DA}" type="presParOf" srcId="{26838621-A113-4C65-8A62-8CED9D87C7B7}" destId="{97D4AF69-9DDE-48BA-81E6-7C752E9210CD}" srcOrd="1" destOrd="0" presId="urn:microsoft.com/office/officeart/2005/8/layout/hierarchy3"/>
    <dgm:cxn modelId="{EF936A42-2ECD-40C3-88C1-324BF2EB3146}" type="presParOf" srcId="{26838621-A113-4C65-8A62-8CED9D87C7B7}" destId="{A89F116C-231C-40DB-9A5D-9656A96A1E8A}" srcOrd="2" destOrd="0" presId="urn:microsoft.com/office/officeart/2005/8/layout/hierarchy3"/>
    <dgm:cxn modelId="{F826F981-907D-4859-8FE0-983A1EA70B36}" type="presParOf" srcId="{26838621-A113-4C65-8A62-8CED9D87C7B7}" destId="{C567106E-CD4F-48C5-8B26-716AC989BD23}" srcOrd="3" destOrd="0" presId="urn:microsoft.com/office/officeart/2005/8/layout/hierarchy3"/>
    <dgm:cxn modelId="{8614DAE5-80A1-4A83-92B5-20EF116E6865}" type="presParOf" srcId="{26838621-A113-4C65-8A62-8CED9D87C7B7}" destId="{6966A9E6-F5EA-45C9-B111-E66443CBF3CD}" srcOrd="4" destOrd="0" presId="urn:microsoft.com/office/officeart/2005/8/layout/hierarchy3"/>
    <dgm:cxn modelId="{BA44733D-246A-4F68-B0CF-D7C184B1C5A5}" type="presParOf" srcId="{26838621-A113-4C65-8A62-8CED9D87C7B7}" destId="{E14BF972-3050-4104-8B4B-5503998A1BF0}" srcOrd="5" destOrd="0" presId="urn:microsoft.com/office/officeart/2005/8/layout/hierarchy3"/>
    <dgm:cxn modelId="{F80F78BA-ECBA-451D-AE03-D4D70D5BC332}" type="presParOf" srcId="{26838621-A113-4C65-8A62-8CED9D87C7B7}" destId="{8B123AF9-245C-4FF5-AFAD-073B904427F8}" srcOrd="6" destOrd="0" presId="urn:microsoft.com/office/officeart/2005/8/layout/hierarchy3"/>
    <dgm:cxn modelId="{32C1CD69-DFF4-44F1-852B-433BEFAE327F}" type="presParOf" srcId="{26838621-A113-4C65-8A62-8CED9D87C7B7}" destId="{03AA4E8C-37BB-4293-A460-665052C6C6BC}" srcOrd="7" destOrd="0" presId="urn:microsoft.com/office/officeart/2005/8/layout/hierarchy3"/>
    <dgm:cxn modelId="{5658D9EE-B8CD-4F07-8118-347D3106C1B5}" type="presParOf" srcId="{F29CFFE5-53C8-4DB1-8221-13A1E08FD8DE}" destId="{7BB8D029-8B76-4A0F-809E-FEAF8BF25E96}" srcOrd="3" destOrd="0" presId="urn:microsoft.com/office/officeart/2005/8/layout/hierarchy3"/>
    <dgm:cxn modelId="{E72AA9AB-5D55-42E4-A922-91D816082F65}" type="presParOf" srcId="{7BB8D029-8B76-4A0F-809E-FEAF8BF25E96}" destId="{75086C22-479E-43FD-B2D1-109B91EA3DF4}" srcOrd="0" destOrd="0" presId="urn:microsoft.com/office/officeart/2005/8/layout/hierarchy3"/>
    <dgm:cxn modelId="{D1E9B679-BE98-4DBA-9422-DFA1FFA8C1BA}" type="presParOf" srcId="{75086C22-479E-43FD-B2D1-109B91EA3DF4}" destId="{94A0AB60-6C54-4570-ADE1-7965875CE40A}" srcOrd="0" destOrd="0" presId="urn:microsoft.com/office/officeart/2005/8/layout/hierarchy3"/>
    <dgm:cxn modelId="{E42B5F95-28F5-460F-92FE-C3D05214354C}" type="presParOf" srcId="{75086C22-479E-43FD-B2D1-109B91EA3DF4}" destId="{675B890E-CCBA-48F7-B072-DA66097706C6}" srcOrd="1" destOrd="0" presId="urn:microsoft.com/office/officeart/2005/8/layout/hierarchy3"/>
    <dgm:cxn modelId="{9A67DDC6-A1D3-4F31-9537-92610709F0BF}" type="presParOf" srcId="{7BB8D029-8B76-4A0F-809E-FEAF8BF25E96}" destId="{A3C3C367-E80F-4373-BF35-9F64C0A4F345}" srcOrd="1" destOrd="0" presId="urn:microsoft.com/office/officeart/2005/8/layout/hierarchy3"/>
    <dgm:cxn modelId="{BBD72143-3A39-4D09-90C8-F8C3959E56EF}" type="presParOf" srcId="{A3C3C367-E80F-4373-BF35-9F64C0A4F345}" destId="{61AA6849-ECB3-439B-888B-4C1400AD24D2}" srcOrd="0" destOrd="0" presId="urn:microsoft.com/office/officeart/2005/8/layout/hierarchy3"/>
    <dgm:cxn modelId="{5C3D7E97-8F44-4EDF-A665-0FCB7C967271}" type="presParOf" srcId="{A3C3C367-E80F-4373-BF35-9F64C0A4F345}" destId="{E6481705-B553-40AC-B4CF-CAF6AE512A53}" srcOrd="1" destOrd="0" presId="urn:microsoft.com/office/officeart/2005/8/layout/hierarchy3"/>
    <dgm:cxn modelId="{CA04CAC0-77A4-40E7-9724-733084B2E809}" type="presParOf" srcId="{A3C3C367-E80F-4373-BF35-9F64C0A4F345}" destId="{1D114232-6F23-4180-8F7A-50421A0D27D5}" srcOrd="2" destOrd="0" presId="urn:microsoft.com/office/officeart/2005/8/layout/hierarchy3"/>
    <dgm:cxn modelId="{A99AE542-1CB3-44D5-B595-D4B6FE2CC6EB}" type="presParOf" srcId="{A3C3C367-E80F-4373-BF35-9F64C0A4F345}" destId="{10315A6B-A24F-4156-BB9A-600453862B70}" srcOrd="3" destOrd="0" presId="urn:microsoft.com/office/officeart/2005/8/layout/hierarchy3"/>
    <dgm:cxn modelId="{FAAC72F4-6B8E-454F-B35E-957A7CCA1F08}" type="presParOf" srcId="{A3C3C367-E80F-4373-BF35-9F64C0A4F345}" destId="{63F7EF8F-0911-4449-A06E-5284E9815423}" srcOrd="4" destOrd="0" presId="urn:microsoft.com/office/officeart/2005/8/layout/hierarchy3"/>
    <dgm:cxn modelId="{A3BB5A98-AB35-4BB9-969B-F1AF55B5C6E2}" type="presParOf" srcId="{A3C3C367-E80F-4373-BF35-9F64C0A4F345}" destId="{2E23B842-EDB4-4349-B3EF-441352FBB188}" srcOrd="5" destOrd="0" presId="urn:microsoft.com/office/officeart/2005/8/layout/hierarchy3"/>
    <dgm:cxn modelId="{27DF4D78-A0B3-4831-ADAD-CB2EE2A2C308}" type="presParOf" srcId="{F29CFFE5-53C8-4DB1-8221-13A1E08FD8DE}" destId="{A516A25B-771D-4024-8C91-045E6B67DB21}" srcOrd="4" destOrd="0" presId="urn:microsoft.com/office/officeart/2005/8/layout/hierarchy3"/>
    <dgm:cxn modelId="{CB4C8CA9-E97A-4B46-9851-D5BFB1EC2C39}" type="presParOf" srcId="{A516A25B-771D-4024-8C91-045E6B67DB21}" destId="{3F61AA23-C779-445A-8DA7-567290E3DB72}" srcOrd="0" destOrd="0" presId="urn:microsoft.com/office/officeart/2005/8/layout/hierarchy3"/>
    <dgm:cxn modelId="{121F3E5D-1462-4C5A-8E7B-82523BEFD3D0}" type="presParOf" srcId="{3F61AA23-C779-445A-8DA7-567290E3DB72}" destId="{059A9DA5-F3D9-46ED-A652-BF35ABBC5C94}" srcOrd="0" destOrd="0" presId="urn:microsoft.com/office/officeart/2005/8/layout/hierarchy3"/>
    <dgm:cxn modelId="{300CD1DD-CAFD-42B0-BEA5-E50B3E764432}" type="presParOf" srcId="{3F61AA23-C779-445A-8DA7-567290E3DB72}" destId="{25A01D27-97C6-45C2-86BD-39AD858A201E}" srcOrd="1" destOrd="0" presId="urn:microsoft.com/office/officeart/2005/8/layout/hierarchy3"/>
    <dgm:cxn modelId="{220F8BE4-68B1-45AC-B83D-DF4F4E95ACF9}" type="presParOf" srcId="{A516A25B-771D-4024-8C91-045E6B67DB21}" destId="{00B496F6-0601-418F-8F4E-81ADAC3F0D84}" srcOrd="1" destOrd="0" presId="urn:microsoft.com/office/officeart/2005/8/layout/hierarchy3"/>
    <dgm:cxn modelId="{A723DFC0-A5C6-4BBB-B661-12769AFDA99C}" type="presParOf" srcId="{00B496F6-0601-418F-8F4E-81ADAC3F0D84}" destId="{9CBBDA3E-FAE9-4E67-BCE9-0F1B478882AA}" srcOrd="0" destOrd="0" presId="urn:microsoft.com/office/officeart/2005/8/layout/hierarchy3"/>
    <dgm:cxn modelId="{C1BA260D-E6C2-423D-AD8B-BAC14EB65B55}" type="presParOf" srcId="{00B496F6-0601-418F-8F4E-81ADAC3F0D84}" destId="{761987EF-D8AF-4461-AE8B-9CE6F7DD4FB2}" srcOrd="1" destOrd="0" presId="urn:microsoft.com/office/officeart/2005/8/layout/hierarchy3"/>
    <dgm:cxn modelId="{EC88A575-AB58-4447-A66F-13D10F3CFED7}" type="presParOf" srcId="{00B496F6-0601-418F-8F4E-81ADAC3F0D84}" destId="{63A0ABB9-EA4F-40B6-AD8A-F8BF02CF8B93}" srcOrd="2" destOrd="0" presId="urn:microsoft.com/office/officeart/2005/8/layout/hierarchy3"/>
    <dgm:cxn modelId="{2AD20D27-AA53-4F8C-96B5-FD8AF079CFF5}" type="presParOf" srcId="{00B496F6-0601-418F-8F4E-81ADAC3F0D84}" destId="{D948DF4D-BC64-4BBE-ACDD-A500ABB300B5}" srcOrd="3" destOrd="0" presId="urn:microsoft.com/office/officeart/2005/8/layout/hierarchy3"/>
    <dgm:cxn modelId="{96E95AE3-42D0-4A24-9E25-F5AA26A00D5F}" type="presParOf" srcId="{00B496F6-0601-418F-8F4E-81ADAC3F0D84}" destId="{9417E523-6AB9-45C3-98A1-DD79E3611964}" srcOrd="4" destOrd="0" presId="urn:microsoft.com/office/officeart/2005/8/layout/hierarchy3"/>
    <dgm:cxn modelId="{4CB0A7D0-4CC3-4BA8-99C5-764CE8E910D0}" type="presParOf" srcId="{00B496F6-0601-418F-8F4E-81ADAC3F0D84}" destId="{044A5CB5-1167-4395-B53A-4C059E3A8F2C}" srcOrd="5" destOrd="0" presId="urn:microsoft.com/office/officeart/2005/8/layout/hierarchy3"/>
    <dgm:cxn modelId="{BCFB4E4E-E31E-4EC5-BF86-5DCE48ED2FCC}" type="presParOf" srcId="{F29CFFE5-53C8-4DB1-8221-13A1E08FD8DE}" destId="{CB3D9BCF-9C26-4335-8A7B-40D65480BF20}" srcOrd="5" destOrd="0" presId="urn:microsoft.com/office/officeart/2005/8/layout/hierarchy3"/>
    <dgm:cxn modelId="{94A85C68-F59E-4E2C-856A-1473D4C840D8}" type="presParOf" srcId="{CB3D9BCF-9C26-4335-8A7B-40D65480BF20}" destId="{6B8E9D8B-19CD-4E25-9FE2-38F03745D431}" srcOrd="0" destOrd="0" presId="urn:microsoft.com/office/officeart/2005/8/layout/hierarchy3"/>
    <dgm:cxn modelId="{0F6B4ABB-A442-4AB3-80EE-79374C0E7AD8}" type="presParOf" srcId="{6B8E9D8B-19CD-4E25-9FE2-38F03745D431}" destId="{F5C392F7-DD4C-4CE7-AB03-DD1BED2AEDBE}" srcOrd="0" destOrd="0" presId="urn:microsoft.com/office/officeart/2005/8/layout/hierarchy3"/>
    <dgm:cxn modelId="{705DDE69-E769-4EA5-9712-31736B27278B}" type="presParOf" srcId="{6B8E9D8B-19CD-4E25-9FE2-38F03745D431}" destId="{B4ECBB07-E61A-4606-BA9B-A2544094B0A5}" srcOrd="1" destOrd="0" presId="urn:microsoft.com/office/officeart/2005/8/layout/hierarchy3"/>
    <dgm:cxn modelId="{A35B9AE9-4B19-40A4-BDDB-6A50794250E0}" type="presParOf" srcId="{CB3D9BCF-9C26-4335-8A7B-40D65480BF20}" destId="{FDC1ACCA-421A-4735-869B-1E67571610DB}" srcOrd="1" destOrd="0" presId="urn:microsoft.com/office/officeart/2005/8/layout/hierarchy3"/>
    <dgm:cxn modelId="{55C5911F-BF41-4B2A-A019-4C38E7D265C6}" type="presParOf" srcId="{FDC1ACCA-421A-4735-869B-1E67571610DB}" destId="{BF352A92-62E5-4CCA-8E6D-63F056D2E220}" srcOrd="0" destOrd="0" presId="urn:microsoft.com/office/officeart/2005/8/layout/hierarchy3"/>
    <dgm:cxn modelId="{1B604555-AE1D-4D9B-9E3F-89EE72204B15}" type="presParOf" srcId="{FDC1ACCA-421A-4735-869B-1E67571610DB}" destId="{35042715-4FE6-4A2B-B79E-AF6635BF0205}" srcOrd="1" destOrd="0" presId="urn:microsoft.com/office/officeart/2005/8/layout/hierarchy3"/>
    <dgm:cxn modelId="{2D0A41C4-2ED9-477A-B09B-B4B03B9F1D48}" type="presParOf" srcId="{FDC1ACCA-421A-4735-869B-1E67571610DB}" destId="{9DBAE7DA-5119-495F-B05A-C87B8574B8D7}" srcOrd="2" destOrd="0" presId="urn:microsoft.com/office/officeart/2005/8/layout/hierarchy3"/>
    <dgm:cxn modelId="{B1BEE6B5-861F-4A49-863A-01D04ABD64F3}" type="presParOf" srcId="{FDC1ACCA-421A-4735-869B-1E67571610DB}" destId="{1FCB45D9-5914-4F0A-9604-641CE9AFBF1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17261-1DF5-456F-9AA8-B63455591BF4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92A4C2-6F46-4192-B39C-985FC9D07A85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/>
            <a:t>Asset Management</a:t>
          </a:r>
        </a:p>
      </dgm:t>
    </dgm:pt>
    <dgm:pt modelId="{82E58103-DEB3-457F-A8E8-3E73C677ECE1}" type="parTrans" cxnId="{914EDC73-2811-4DEB-944D-4EC2BCAC7A14}">
      <dgm:prSet/>
      <dgm:spPr/>
      <dgm:t>
        <a:bodyPr/>
        <a:lstStyle/>
        <a:p>
          <a:endParaRPr lang="en-US"/>
        </a:p>
      </dgm:t>
    </dgm:pt>
    <dgm:pt modelId="{95D93CA7-030F-4F4F-A04D-69B8BDB6DB47}" type="sibTrans" cxnId="{914EDC73-2811-4DEB-944D-4EC2BCAC7A14}">
      <dgm:prSet/>
      <dgm:spPr/>
      <dgm:t>
        <a:bodyPr/>
        <a:lstStyle/>
        <a:p>
          <a:endParaRPr lang="en-US"/>
        </a:p>
      </dgm:t>
    </dgm:pt>
    <dgm:pt modelId="{067242A4-2442-4E20-8DBD-DFBB340111AF}">
      <dgm:prSet phldrT="[Text]"/>
      <dgm:spPr/>
      <dgm:t>
        <a:bodyPr/>
        <a:lstStyle/>
        <a:p>
          <a:r>
            <a:rPr lang="en-US" b="1" dirty="0"/>
            <a:t>Scoping</a:t>
          </a:r>
        </a:p>
      </dgm:t>
    </dgm:pt>
    <dgm:pt modelId="{A090AE74-2F83-4A0F-8127-6F44963766E4}" type="parTrans" cxnId="{4202B550-833E-427B-89A0-A823E3BD0ADF}">
      <dgm:prSet/>
      <dgm:spPr/>
      <dgm:t>
        <a:bodyPr/>
        <a:lstStyle/>
        <a:p>
          <a:endParaRPr lang="en-US"/>
        </a:p>
      </dgm:t>
    </dgm:pt>
    <dgm:pt modelId="{0CBF128D-73B6-4FBE-BA16-C5B9B1002859}" type="sibTrans" cxnId="{4202B550-833E-427B-89A0-A823E3BD0ADF}">
      <dgm:prSet/>
      <dgm:spPr/>
      <dgm:t>
        <a:bodyPr/>
        <a:lstStyle/>
        <a:p>
          <a:endParaRPr lang="en-US"/>
        </a:p>
      </dgm:t>
    </dgm:pt>
    <dgm:pt modelId="{3EC6942B-6CF5-49EB-8619-99C6C5E91374}">
      <dgm:prSet phldrT="[Text]"/>
      <dgm:spPr>
        <a:solidFill>
          <a:srgbClr val="F8981D"/>
        </a:solidFill>
      </dgm:spPr>
      <dgm:t>
        <a:bodyPr/>
        <a:lstStyle/>
        <a:p>
          <a:r>
            <a:rPr lang="en-US" b="1" dirty="0"/>
            <a:t>Change Management</a:t>
          </a:r>
        </a:p>
      </dgm:t>
    </dgm:pt>
    <dgm:pt modelId="{CD50A3C1-D724-40B3-AF3A-CBA11B35B78D}" type="parTrans" cxnId="{6F7D1625-609A-4875-88C4-DAFAFB4B2839}">
      <dgm:prSet/>
      <dgm:spPr/>
      <dgm:t>
        <a:bodyPr/>
        <a:lstStyle/>
        <a:p>
          <a:endParaRPr lang="en-US"/>
        </a:p>
      </dgm:t>
    </dgm:pt>
    <dgm:pt modelId="{AD94C55D-B60B-42FE-972F-5B8D573DB723}" type="sibTrans" cxnId="{6F7D1625-609A-4875-88C4-DAFAFB4B2839}">
      <dgm:prSet/>
      <dgm:spPr/>
      <dgm:t>
        <a:bodyPr/>
        <a:lstStyle/>
        <a:p>
          <a:endParaRPr lang="en-US"/>
        </a:p>
      </dgm:t>
    </dgm:pt>
    <dgm:pt modelId="{CDA76D4F-FFAF-4892-B75A-D32CEF7AF82F}">
      <dgm:prSet phldrT="[Text]"/>
      <dgm:spPr/>
      <dgm:t>
        <a:bodyPr/>
        <a:lstStyle/>
        <a:p>
          <a:r>
            <a:rPr lang="en-US" b="1" dirty="0"/>
            <a:t>Sensor Network</a:t>
          </a:r>
        </a:p>
      </dgm:t>
    </dgm:pt>
    <dgm:pt modelId="{096C9A41-5F1D-40BE-BC27-64EAF2E21E18}" type="parTrans" cxnId="{35897C03-E250-464A-AEF5-D96A1F9507C7}">
      <dgm:prSet/>
      <dgm:spPr/>
      <dgm:t>
        <a:bodyPr/>
        <a:lstStyle/>
        <a:p>
          <a:endParaRPr lang="en-US"/>
        </a:p>
      </dgm:t>
    </dgm:pt>
    <dgm:pt modelId="{45FAB37A-3E3B-4A68-A97C-1CE439A1A1BB}" type="sibTrans" cxnId="{35897C03-E250-464A-AEF5-D96A1F9507C7}">
      <dgm:prSet/>
      <dgm:spPr/>
      <dgm:t>
        <a:bodyPr/>
        <a:lstStyle/>
        <a:p>
          <a:endParaRPr lang="en-US"/>
        </a:p>
      </dgm:t>
    </dgm:pt>
    <dgm:pt modelId="{06331DE1-C59E-42DE-9FB9-008F5C83ED19}">
      <dgm:prSet phldrT="[Text]"/>
      <dgm:spPr>
        <a:solidFill>
          <a:srgbClr val="820024"/>
        </a:solidFill>
      </dgm:spPr>
      <dgm:t>
        <a:bodyPr/>
        <a:lstStyle/>
        <a:p>
          <a:r>
            <a:rPr lang="en-US" b="1" dirty="0"/>
            <a:t>Power Management</a:t>
          </a:r>
        </a:p>
      </dgm:t>
    </dgm:pt>
    <dgm:pt modelId="{12C2C54A-38A4-488D-84AB-708811BD59CF}" type="parTrans" cxnId="{60F7761E-FF52-464B-B490-BA5F19FB9277}">
      <dgm:prSet/>
      <dgm:spPr/>
      <dgm:t>
        <a:bodyPr/>
        <a:lstStyle/>
        <a:p>
          <a:endParaRPr lang="en-US"/>
        </a:p>
      </dgm:t>
    </dgm:pt>
    <dgm:pt modelId="{0CB20593-58EF-42D1-AAEA-B8BBA60E1B9D}" type="sibTrans" cxnId="{60F7761E-FF52-464B-B490-BA5F19FB9277}">
      <dgm:prSet/>
      <dgm:spPr/>
      <dgm:t>
        <a:bodyPr/>
        <a:lstStyle/>
        <a:p>
          <a:endParaRPr lang="en-US"/>
        </a:p>
      </dgm:t>
    </dgm:pt>
    <dgm:pt modelId="{82827462-FE4B-46F6-82C9-0CEDAC11ED50}">
      <dgm:prSet phldrT="[Text]"/>
      <dgm:spPr>
        <a:solidFill>
          <a:srgbClr val="003D79"/>
        </a:solidFill>
      </dgm:spPr>
      <dgm:t>
        <a:bodyPr/>
        <a:lstStyle/>
        <a:p>
          <a:r>
            <a:rPr lang="en-US" b="1" dirty="0"/>
            <a:t>Capacity Management</a:t>
          </a:r>
        </a:p>
      </dgm:t>
    </dgm:pt>
    <dgm:pt modelId="{5078D360-298F-46CE-BAD3-BDE621004515}" type="parTrans" cxnId="{070DBDC1-BAA0-4165-BAB8-E70E5D62CDB1}">
      <dgm:prSet/>
      <dgm:spPr/>
      <dgm:t>
        <a:bodyPr/>
        <a:lstStyle/>
        <a:p>
          <a:endParaRPr lang="en-US"/>
        </a:p>
      </dgm:t>
    </dgm:pt>
    <dgm:pt modelId="{D4A98EEB-1034-4684-9754-0A9C20CB98F4}" type="sibTrans" cxnId="{070DBDC1-BAA0-4165-BAB8-E70E5D62CDB1}">
      <dgm:prSet/>
      <dgm:spPr/>
      <dgm:t>
        <a:bodyPr/>
        <a:lstStyle/>
        <a:p>
          <a:endParaRPr lang="en-US"/>
        </a:p>
      </dgm:t>
    </dgm:pt>
    <dgm:pt modelId="{70AA9F93-9785-4695-ABC1-D970C29635A6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/>
            <a:t>Cable Management</a:t>
          </a:r>
        </a:p>
      </dgm:t>
    </dgm:pt>
    <dgm:pt modelId="{26D44CDF-0BBC-46D4-A582-6FB12DBBF4DE}" type="parTrans" cxnId="{0835EC73-D4EC-4894-8364-1298ECEB5A9B}">
      <dgm:prSet/>
      <dgm:spPr/>
      <dgm:t>
        <a:bodyPr/>
        <a:lstStyle/>
        <a:p>
          <a:endParaRPr lang="en-US"/>
        </a:p>
      </dgm:t>
    </dgm:pt>
    <dgm:pt modelId="{CB7C9CF1-14BD-423D-9B18-61BACBB37C1A}" type="sibTrans" cxnId="{0835EC73-D4EC-4894-8364-1298ECEB5A9B}">
      <dgm:prSet/>
      <dgm:spPr/>
      <dgm:t>
        <a:bodyPr/>
        <a:lstStyle/>
        <a:p>
          <a:endParaRPr lang="en-US"/>
        </a:p>
      </dgm:t>
    </dgm:pt>
    <dgm:pt modelId="{6D60CF44-80DE-42E4-B340-772387706F0E}">
      <dgm:prSet phldrT="[Text]"/>
      <dgm:spPr/>
      <dgm:t>
        <a:bodyPr/>
        <a:lstStyle/>
        <a:p>
          <a:r>
            <a:rPr lang="en-US" b="1" dirty="0"/>
            <a:t>Environmental Management</a:t>
          </a:r>
        </a:p>
      </dgm:t>
    </dgm:pt>
    <dgm:pt modelId="{CC13304D-3191-4405-AEDC-EAA59869A47F}" type="parTrans" cxnId="{6EDD8864-C234-448A-9EB2-2C835ED643E7}">
      <dgm:prSet/>
      <dgm:spPr/>
      <dgm:t>
        <a:bodyPr/>
        <a:lstStyle/>
        <a:p>
          <a:endParaRPr lang="en-US"/>
        </a:p>
      </dgm:t>
    </dgm:pt>
    <dgm:pt modelId="{5BBE216E-4E3C-4A57-9A72-2F31D0BFEB3F}" type="sibTrans" cxnId="{6EDD8864-C234-448A-9EB2-2C835ED643E7}">
      <dgm:prSet/>
      <dgm:spPr/>
      <dgm:t>
        <a:bodyPr/>
        <a:lstStyle/>
        <a:p>
          <a:endParaRPr lang="en-US"/>
        </a:p>
      </dgm:t>
    </dgm:pt>
    <dgm:pt modelId="{508E0C38-8282-4018-BD3E-D890DCB76FDC}">
      <dgm:prSet phldrT="[Text]"/>
      <dgm:spPr/>
      <dgm:t>
        <a:bodyPr/>
        <a:lstStyle/>
        <a:p>
          <a:r>
            <a:rPr lang="en-US" b="1" dirty="0"/>
            <a:t>Tools Training</a:t>
          </a:r>
        </a:p>
      </dgm:t>
    </dgm:pt>
    <dgm:pt modelId="{58911B55-B56E-4BBB-BD46-7DCA434F49D7}" type="parTrans" cxnId="{9A9B4D18-795B-48B9-9821-6886F5E862DF}">
      <dgm:prSet/>
      <dgm:spPr/>
      <dgm:t>
        <a:bodyPr/>
        <a:lstStyle/>
        <a:p>
          <a:endParaRPr lang="en-US"/>
        </a:p>
      </dgm:t>
    </dgm:pt>
    <dgm:pt modelId="{18CC4A7C-8014-48AF-9055-87D6A830DD35}" type="sibTrans" cxnId="{9A9B4D18-795B-48B9-9821-6886F5E862DF}">
      <dgm:prSet/>
      <dgm:spPr/>
      <dgm:t>
        <a:bodyPr/>
        <a:lstStyle/>
        <a:p>
          <a:endParaRPr lang="en-US"/>
        </a:p>
      </dgm:t>
    </dgm:pt>
    <dgm:pt modelId="{67E91A64-B4BE-418A-A152-0E6D4C9966E2}">
      <dgm:prSet phldrT="[Text]"/>
      <dgm:spPr/>
      <dgm:t>
        <a:bodyPr/>
        <a:lstStyle/>
        <a:p>
          <a:r>
            <a:rPr lang="en-US" b="1" dirty="0"/>
            <a:t>Tenancy</a:t>
          </a:r>
        </a:p>
      </dgm:t>
    </dgm:pt>
    <dgm:pt modelId="{F0C11A90-1088-4183-BF3C-0C3BF58A4D61}" type="parTrans" cxnId="{CE324416-32D6-4D6F-9164-470C8CC26375}">
      <dgm:prSet/>
      <dgm:spPr/>
      <dgm:t>
        <a:bodyPr/>
        <a:lstStyle/>
        <a:p>
          <a:endParaRPr lang="en-US"/>
        </a:p>
      </dgm:t>
    </dgm:pt>
    <dgm:pt modelId="{16912049-8ECA-41B3-A3D2-BAFBE5632AB6}" type="sibTrans" cxnId="{CE324416-32D6-4D6F-9164-470C8CC26375}">
      <dgm:prSet/>
      <dgm:spPr/>
      <dgm:t>
        <a:bodyPr/>
        <a:lstStyle/>
        <a:p>
          <a:endParaRPr lang="en-US"/>
        </a:p>
      </dgm:t>
    </dgm:pt>
    <dgm:pt modelId="{5A5DE2B7-9795-4969-B4E5-AC9D26D13286}">
      <dgm:prSet phldrT="[Text]"/>
      <dgm:spPr/>
      <dgm:t>
        <a:bodyPr/>
        <a:lstStyle/>
        <a:p>
          <a:r>
            <a:rPr lang="en-US" b="1" dirty="0"/>
            <a:t>Scoping</a:t>
          </a:r>
        </a:p>
      </dgm:t>
    </dgm:pt>
    <dgm:pt modelId="{C47D81A3-0B94-4E8C-A3EC-D243A4EAD2A0}" type="parTrans" cxnId="{1CC07EFC-A6A1-46AE-96B4-120F94805AD4}">
      <dgm:prSet/>
      <dgm:spPr/>
      <dgm:t>
        <a:bodyPr/>
        <a:lstStyle/>
        <a:p>
          <a:endParaRPr lang="en-US"/>
        </a:p>
      </dgm:t>
    </dgm:pt>
    <dgm:pt modelId="{5FB7FC35-1306-4490-A414-73E369620C8E}" type="sibTrans" cxnId="{1CC07EFC-A6A1-46AE-96B4-120F94805AD4}">
      <dgm:prSet/>
      <dgm:spPr/>
      <dgm:t>
        <a:bodyPr/>
        <a:lstStyle/>
        <a:p>
          <a:endParaRPr lang="en-US"/>
        </a:p>
      </dgm:t>
    </dgm:pt>
    <dgm:pt modelId="{CDDA10E5-C588-427B-A4C2-7D0448A92A1A}">
      <dgm:prSet phldrT="[Text]"/>
      <dgm:spPr/>
      <dgm:t>
        <a:bodyPr/>
        <a:lstStyle/>
        <a:p>
          <a:r>
            <a:rPr lang="en-US" b="1" dirty="0"/>
            <a:t>Analytics</a:t>
          </a:r>
        </a:p>
      </dgm:t>
    </dgm:pt>
    <dgm:pt modelId="{A33BD0FB-A022-405D-B4E9-F280A84EF78A}" type="parTrans" cxnId="{3A51B2BB-7DD4-4868-BFFF-EEFDE2640113}">
      <dgm:prSet/>
      <dgm:spPr/>
      <dgm:t>
        <a:bodyPr/>
        <a:lstStyle/>
        <a:p>
          <a:endParaRPr lang="en-US"/>
        </a:p>
      </dgm:t>
    </dgm:pt>
    <dgm:pt modelId="{08880AE5-BF84-4D63-9BBC-2EDC82F291E4}" type="sibTrans" cxnId="{3A51B2BB-7DD4-4868-BFFF-EEFDE2640113}">
      <dgm:prSet/>
      <dgm:spPr/>
      <dgm:t>
        <a:bodyPr/>
        <a:lstStyle/>
        <a:p>
          <a:endParaRPr lang="en-US"/>
        </a:p>
      </dgm:t>
    </dgm:pt>
    <dgm:pt modelId="{45E11A61-9AE0-4BC2-ACCE-32E1FF3E0FF3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ED65D580-BBD5-485C-B089-8A576EFBADE1}" type="parTrans" cxnId="{C85E0973-1ECE-475A-9DC8-0ED29F611DC8}">
      <dgm:prSet/>
      <dgm:spPr/>
      <dgm:t>
        <a:bodyPr/>
        <a:lstStyle/>
        <a:p>
          <a:endParaRPr lang="en-US"/>
        </a:p>
      </dgm:t>
    </dgm:pt>
    <dgm:pt modelId="{DCE09ACF-ED61-4531-AE6F-06853EF09936}" type="sibTrans" cxnId="{C85E0973-1ECE-475A-9DC8-0ED29F611DC8}">
      <dgm:prSet/>
      <dgm:spPr/>
      <dgm:t>
        <a:bodyPr/>
        <a:lstStyle/>
        <a:p>
          <a:endParaRPr lang="en-US"/>
        </a:p>
      </dgm:t>
    </dgm:pt>
    <dgm:pt modelId="{F65B0432-EEA1-471D-AF63-93CE8CAE7CB5}">
      <dgm:prSet phldrT="[Text]"/>
      <dgm:spPr/>
      <dgm:t>
        <a:bodyPr/>
        <a:lstStyle/>
        <a:p>
          <a:r>
            <a:rPr lang="en-US" b="1" dirty="0"/>
            <a:t>Floor Plans</a:t>
          </a:r>
        </a:p>
      </dgm:t>
    </dgm:pt>
    <dgm:pt modelId="{E993FA34-CEB4-41CA-B1AC-1968F991CD88}" type="parTrans" cxnId="{719626AB-5C7A-4276-AB7E-DD7B312475BD}">
      <dgm:prSet/>
      <dgm:spPr/>
      <dgm:t>
        <a:bodyPr/>
        <a:lstStyle/>
        <a:p>
          <a:endParaRPr lang="en-US"/>
        </a:p>
      </dgm:t>
    </dgm:pt>
    <dgm:pt modelId="{6AF0FE36-8F2C-447A-9748-6963876758A7}" type="sibTrans" cxnId="{719626AB-5C7A-4276-AB7E-DD7B312475BD}">
      <dgm:prSet/>
      <dgm:spPr/>
      <dgm:t>
        <a:bodyPr/>
        <a:lstStyle/>
        <a:p>
          <a:endParaRPr lang="en-US"/>
        </a:p>
      </dgm:t>
    </dgm:pt>
    <dgm:pt modelId="{9967358B-4854-4F55-886E-4C77C9E92070}">
      <dgm:prSet phldrT="[Text]"/>
      <dgm:spPr/>
      <dgm:t>
        <a:bodyPr/>
        <a:lstStyle/>
        <a:p>
          <a:r>
            <a:rPr lang="en-US" b="1" dirty="0"/>
            <a:t>Data Migration</a:t>
          </a:r>
        </a:p>
      </dgm:t>
    </dgm:pt>
    <dgm:pt modelId="{1CD4CDF2-A4E5-4DE6-B31B-3604F9558FA2}" type="parTrans" cxnId="{30404FCA-00E3-4CA5-8F07-78E45F30A115}">
      <dgm:prSet/>
      <dgm:spPr/>
      <dgm:t>
        <a:bodyPr/>
        <a:lstStyle/>
        <a:p>
          <a:endParaRPr lang="en-US"/>
        </a:p>
      </dgm:t>
    </dgm:pt>
    <dgm:pt modelId="{50C754DF-1831-4214-9EE9-410F1166FDEF}" type="sibTrans" cxnId="{30404FCA-00E3-4CA5-8F07-78E45F30A115}">
      <dgm:prSet/>
      <dgm:spPr/>
      <dgm:t>
        <a:bodyPr/>
        <a:lstStyle/>
        <a:p>
          <a:endParaRPr lang="en-US"/>
        </a:p>
      </dgm:t>
    </dgm:pt>
    <dgm:pt modelId="{4A09C7AE-DA14-4BB3-92B7-ED9F92630FB8}">
      <dgm:prSet phldrT="[Text]"/>
      <dgm:spPr/>
      <dgm:t>
        <a:bodyPr/>
        <a:lstStyle/>
        <a:p>
          <a:r>
            <a:rPr lang="en-US" b="1" dirty="0"/>
            <a:t>Operations</a:t>
          </a:r>
        </a:p>
      </dgm:t>
    </dgm:pt>
    <dgm:pt modelId="{A1D00C2B-EFDD-43CC-8534-8684A5B2F588}" type="parTrans" cxnId="{5DFDBF31-4CB9-4AA9-AC6A-298E62FB8FD6}">
      <dgm:prSet/>
      <dgm:spPr/>
      <dgm:t>
        <a:bodyPr/>
        <a:lstStyle/>
        <a:p>
          <a:endParaRPr lang="en-US"/>
        </a:p>
      </dgm:t>
    </dgm:pt>
    <dgm:pt modelId="{A866872C-267A-4128-BBF9-E48C4D1CB8EF}" type="sibTrans" cxnId="{5DFDBF31-4CB9-4AA9-AC6A-298E62FB8FD6}">
      <dgm:prSet/>
      <dgm:spPr/>
      <dgm:t>
        <a:bodyPr/>
        <a:lstStyle/>
        <a:p>
          <a:endParaRPr lang="en-US"/>
        </a:p>
      </dgm:t>
    </dgm:pt>
    <dgm:pt modelId="{3DAC629C-5773-4AF4-99F3-2F5723813F94}">
      <dgm:prSet phldrT="[Text]"/>
      <dgm:spPr/>
      <dgm:t>
        <a:bodyPr/>
        <a:lstStyle/>
        <a:p>
          <a:r>
            <a:rPr lang="en-US" b="1" dirty="0"/>
            <a:t>Workflows</a:t>
          </a:r>
        </a:p>
      </dgm:t>
    </dgm:pt>
    <dgm:pt modelId="{70C13BB4-54FD-437C-866B-A86ECDE158DC}" type="parTrans" cxnId="{61B91FC2-55E9-40AB-AA88-BE59D40A7379}">
      <dgm:prSet/>
      <dgm:spPr/>
      <dgm:t>
        <a:bodyPr/>
        <a:lstStyle/>
        <a:p>
          <a:endParaRPr lang="en-US"/>
        </a:p>
      </dgm:t>
    </dgm:pt>
    <dgm:pt modelId="{22FBE3AE-6E78-4154-9D6B-C8B4A8E6227A}" type="sibTrans" cxnId="{61B91FC2-55E9-40AB-AA88-BE59D40A7379}">
      <dgm:prSet/>
      <dgm:spPr/>
      <dgm:t>
        <a:bodyPr/>
        <a:lstStyle/>
        <a:p>
          <a:endParaRPr lang="en-US"/>
        </a:p>
      </dgm:t>
    </dgm:pt>
    <dgm:pt modelId="{690D956F-2CD4-453B-9016-ABD32E60F7D5}">
      <dgm:prSet phldrT="[Text]"/>
      <dgm:spPr/>
      <dgm:t>
        <a:bodyPr/>
        <a:lstStyle/>
        <a:p>
          <a:r>
            <a:rPr lang="en-US" b="1" dirty="0"/>
            <a:t>Automation</a:t>
          </a:r>
        </a:p>
      </dgm:t>
    </dgm:pt>
    <dgm:pt modelId="{2BC69614-88F7-4405-B108-F3CC419C4972}" type="parTrans" cxnId="{E95F1651-75C6-46AF-B480-9B851F8B2608}">
      <dgm:prSet/>
      <dgm:spPr/>
      <dgm:t>
        <a:bodyPr/>
        <a:lstStyle/>
        <a:p>
          <a:endParaRPr lang="en-US"/>
        </a:p>
      </dgm:t>
    </dgm:pt>
    <dgm:pt modelId="{DAA01B91-7643-4215-B2AD-85745126728A}" type="sibTrans" cxnId="{E95F1651-75C6-46AF-B480-9B851F8B2608}">
      <dgm:prSet/>
      <dgm:spPr/>
      <dgm:t>
        <a:bodyPr/>
        <a:lstStyle/>
        <a:p>
          <a:endParaRPr lang="en-US"/>
        </a:p>
      </dgm:t>
    </dgm:pt>
    <dgm:pt modelId="{DE22C7FB-3429-4023-B586-D9E9406784B3}">
      <dgm:prSet phldrT="[Text]"/>
      <dgm:spPr/>
      <dgm:t>
        <a:bodyPr/>
        <a:lstStyle/>
        <a:p>
          <a:r>
            <a:rPr lang="en-US" b="1" dirty="0"/>
            <a:t>Validations</a:t>
          </a:r>
        </a:p>
      </dgm:t>
    </dgm:pt>
    <dgm:pt modelId="{4994CCEF-C8B3-4B52-A89E-FEE3CCFAEA69}" type="parTrans" cxnId="{3576320A-6EB2-4277-9AC5-EBEE2DD0BA04}">
      <dgm:prSet/>
      <dgm:spPr/>
      <dgm:t>
        <a:bodyPr/>
        <a:lstStyle/>
        <a:p>
          <a:endParaRPr lang="en-US"/>
        </a:p>
      </dgm:t>
    </dgm:pt>
    <dgm:pt modelId="{A57D2990-581A-4069-B5B7-256BCF139410}" type="sibTrans" cxnId="{3576320A-6EB2-4277-9AC5-EBEE2DD0BA04}">
      <dgm:prSet/>
      <dgm:spPr/>
      <dgm:t>
        <a:bodyPr/>
        <a:lstStyle/>
        <a:p>
          <a:endParaRPr lang="en-US"/>
        </a:p>
      </dgm:t>
    </dgm:pt>
    <dgm:pt modelId="{94224D6C-58FF-4201-B47E-A96738076278}">
      <dgm:prSet phldrT="[Text]"/>
      <dgm:spPr/>
      <dgm:t>
        <a:bodyPr/>
        <a:lstStyle/>
        <a:p>
          <a:r>
            <a:rPr lang="en-US" b="1" dirty="0"/>
            <a:t>Discovery</a:t>
          </a:r>
        </a:p>
      </dgm:t>
    </dgm:pt>
    <dgm:pt modelId="{1A3B145F-FAEB-40BC-861C-33F7DC4C1153}" type="parTrans" cxnId="{9D79FC80-6153-4A52-A84C-6FC156D07A26}">
      <dgm:prSet/>
      <dgm:spPr/>
      <dgm:t>
        <a:bodyPr/>
        <a:lstStyle/>
        <a:p>
          <a:endParaRPr lang="en-US"/>
        </a:p>
      </dgm:t>
    </dgm:pt>
    <dgm:pt modelId="{9D3A72EE-4CAF-483C-84A8-89136B065648}" type="sibTrans" cxnId="{9D79FC80-6153-4A52-A84C-6FC156D07A26}">
      <dgm:prSet/>
      <dgm:spPr/>
      <dgm:t>
        <a:bodyPr/>
        <a:lstStyle/>
        <a:p>
          <a:endParaRPr lang="en-US"/>
        </a:p>
      </dgm:t>
    </dgm:pt>
    <dgm:pt modelId="{33F0D472-18AD-4E1E-AD79-119AA7132E70}">
      <dgm:prSet phldrT="[Text]"/>
      <dgm:spPr/>
      <dgm:t>
        <a:bodyPr/>
        <a:lstStyle/>
        <a:p>
          <a:r>
            <a:rPr lang="en-US" b="1" dirty="0"/>
            <a:t>PDU Network</a:t>
          </a:r>
        </a:p>
      </dgm:t>
    </dgm:pt>
    <dgm:pt modelId="{3C69F568-3BDA-4AA9-9614-F86FA3E67681}" type="parTrans" cxnId="{9A184E5C-8151-4D1C-9488-76EE23A695B0}">
      <dgm:prSet/>
      <dgm:spPr/>
      <dgm:t>
        <a:bodyPr/>
        <a:lstStyle/>
        <a:p>
          <a:endParaRPr lang="en-US"/>
        </a:p>
      </dgm:t>
    </dgm:pt>
    <dgm:pt modelId="{9A2D3F38-C68B-4B2C-93A8-E2221D5E948A}" type="sibTrans" cxnId="{9A184E5C-8151-4D1C-9488-76EE23A695B0}">
      <dgm:prSet/>
      <dgm:spPr/>
      <dgm:t>
        <a:bodyPr/>
        <a:lstStyle/>
        <a:p>
          <a:endParaRPr lang="en-US"/>
        </a:p>
      </dgm:t>
    </dgm:pt>
    <dgm:pt modelId="{CBEA1297-B011-4F68-B84B-70CE8AB5518E}">
      <dgm:prSet phldrT="[Text]"/>
      <dgm:spPr/>
      <dgm:t>
        <a:bodyPr/>
        <a:lstStyle/>
        <a:p>
          <a:r>
            <a:rPr lang="en-US" b="1" dirty="0"/>
            <a:t>SNMP Polling</a:t>
          </a:r>
        </a:p>
      </dgm:t>
    </dgm:pt>
    <dgm:pt modelId="{F696802F-8BD7-44E0-A221-FC718DF78080}" type="parTrans" cxnId="{970CD18F-6CE0-4414-9CBE-A95353F5294D}">
      <dgm:prSet/>
      <dgm:spPr/>
      <dgm:t>
        <a:bodyPr/>
        <a:lstStyle/>
        <a:p>
          <a:endParaRPr lang="en-US"/>
        </a:p>
      </dgm:t>
    </dgm:pt>
    <dgm:pt modelId="{2B691748-D380-4241-A7B1-A4FA1097760A}" type="sibTrans" cxnId="{970CD18F-6CE0-4414-9CBE-A95353F5294D}">
      <dgm:prSet/>
      <dgm:spPr/>
      <dgm:t>
        <a:bodyPr/>
        <a:lstStyle/>
        <a:p>
          <a:endParaRPr lang="en-US"/>
        </a:p>
      </dgm:t>
    </dgm:pt>
    <dgm:pt modelId="{24B1B273-E429-4BDB-8195-EC2EE47DEF38}">
      <dgm:prSet phldrT="[Text]"/>
      <dgm:spPr/>
      <dgm:t>
        <a:bodyPr/>
        <a:lstStyle/>
        <a:p>
          <a:r>
            <a:rPr lang="en-US" b="1" dirty="0"/>
            <a:t>Operations</a:t>
          </a:r>
        </a:p>
      </dgm:t>
    </dgm:pt>
    <dgm:pt modelId="{D3E7F3D2-14C7-4524-B6CF-0BC7C13818AE}" type="parTrans" cxnId="{FC38F946-45EF-42C1-B71D-723960233234}">
      <dgm:prSet/>
      <dgm:spPr/>
      <dgm:t>
        <a:bodyPr/>
        <a:lstStyle/>
        <a:p>
          <a:endParaRPr lang="en-US"/>
        </a:p>
      </dgm:t>
    </dgm:pt>
    <dgm:pt modelId="{EBE25873-8A3D-43D2-B7EC-2BE1681E5D64}" type="sibTrans" cxnId="{FC38F946-45EF-42C1-B71D-723960233234}">
      <dgm:prSet/>
      <dgm:spPr/>
      <dgm:t>
        <a:bodyPr/>
        <a:lstStyle/>
        <a:p>
          <a:endParaRPr lang="en-US"/>
        </a:p>
      </dgm:t>
    </dgm:pt>
    <dgm:pt modelId="{09BB2E02-1A09-4A63-A80D-1931C59A4BCF}">
      <dgm:prSet phldrT="[Text]"/>
      <dgm:spPr/>
      <dgm:t>
        <a:bodyPr/>
        <a:lstStyle/>
        <a:p>
          <a:r>
            <a:rPr lang="en-US" b="1"/>
            <a:t>Inventory</a:t>
          </a:r>
          <a:endParaRPr lang="en-US" b="1" dirty="0"/>
        </a:p>
      </dgm:t>
    </dgm:pt>
    <dgm:pt modelId="{2F7B550D-6378-4D86-AB90-C0EE74C4D7A4}" type="parTrans" cxnId="{E25612F5-DFCD-4CF2-918F-CF588169CBEB}">
      <dgm:prSet/>
      <dgm:spPr/>
      <dgm:t>
        <a:bodyPr/>
        <a:lstStyle/>
        <a:p>
          <a:endParaRPr lang="en-US"/>
        </a:p>
      </dgm:t>
    </dgm:pt>
    <dgm:pt modelId="{1C117F9A-F61D-4876-B790-83C81F248D11}" type="sibTrans" cxnId="{E25612F5-DFCD-4CF2-918F-CF588169CBEB}">
      <dgm:prSet/>
      <dgm:spPr/>
      <dgm:t>
        <a:bodyPr/>
        <a:lstStyle/>
        <a:p>
          <a:endParaRPr lang="en-US"/>
        </a:p>
      </dgm:t>
    </dgm:pt>
    <dgm:pt modelId="{CCE3DC39-084A-49CD-A21E-9B5422C8EB31}">
      <dgm:prSet phldrT="[Text]"/>
      <dgm:spPr/>
      <dgm:t>
        <a:bodyPr/>
        <a:lstStyle/>
        <a:p>
          <a:r>
            <a:rPr lang="en-US" b="1" dirty="0"/>
            <a:t>Alerts</a:t>
          </a:r>
        </a:p>
      </dgm:t>
    </dgm:pt>
    <dgm:pt modelId="{F6B415AE-12E3-4415-B5CA-213513349D05}" type="parTrans" cxnId="{3C59FE71-30AB-47F8-BD56-895990DACC5C}">
      <dgm:prSet/>
      <dgm:spPr/>
      <dgm:t>
        <a:bodyPr/>
        <a:lstStyle/>
        <a:p>
          <a:endParaRPr lang="en-US"/>
        </a:p>
      </dgm:t>
    </dgm:pt>
    <dgm:pt modelId="{20C6A123-5B86-4D6C-AC69-775F79D2E56D}" type="sibTrans" cxnId="{3C59FE71-30AB-47F8-BD56-895990DACC5C}">
      <dgm:prSet/>
      <dgm:spPr/>
      <dgm:t>
        <a:bodyPr/>
        <a:lstStyle/>
        <a:p>
          <a:endParaRPr lang="en-US"/>
        </a:p>
      </dgm:t>
    </dgm:pt>
    <dgm:pt modelId="{AA1C0579-B320-4D16-8F72-8CAE655EDD2A}">
      <dgm:prSet phldrT="[Text]"/>
      <dgm:spPr/>
      <dgm:t>
        <a:bodyPr/>
        <a:lstStyle/>
        <a:p>
          <a:r>
            <a:rPr lang="en-US" b="1" dirty="0"/>
            <a:t>Reservations</a:t>
          </a:r>
        </a:p>
      </dgm:t>
    </dgm:pt>
    <dgm:pt modelId="{B2F008EA-B531-4550-825D-753CF2034846}" type="parTrans" cxnId="{5E2571D7-3567-4058-9CF4-995FF42DA66A}">
      <dgm:prSet/>
      <dgm:spPr/>
      <dgm:t>
        <a:bodyPr/>
        <a:lstStyle/>
        <a:p>
          <a:endParaRPr lang="en-US"/>
        </a:p>
      </dgm:t>
    </dgm:pt>
    <dgm:pt modelId="{E2500DF0-6394-4522-954F-0F1152850CDB}" type="sibTrans" cxnId="{5E2571D7-3567-4058-9CF4-995FF42DA66A}">
      <dgm:prSet/>
      <dgm:spPr/>
      <dgm:t>
        <a:bodyPr/>
        <a:lstStyle/>
        <a:p>
          <a:endParaRPr lang="en-US"/>
        </a:p>
      </dgm:t>
    </dgm:pt>
    <dgm:pt modelId="{0777C9FD-0C8F-4031-BB40-0BEC2BA2F397}">
      <dgm:prSet phldrT="[Text]"/>
      <dgm:spPr/>
      <dgm:t>
        <a:bodyPr/>
        <a:lstStyle/>
        <a:p>
          <a:r>
            <a:rPr lang="en-US" b="1" dirty="0"/>
            <a:t>Forecasts</a:t>
          </a:r>
        </a:p>
      </dgm:t>
    </dgm:pt>
    <dgm:pt modelId="{DDCFB250-B03C-452D-BA50-D0145FAA8635}" type="parTrans" cxnId="{B34652A3-D2B2-476A-9FC4-43BF9B3B5A47}">
      <dgm:prSet/>
      <dgm:spPr/>
      <dgm:t>
        <a:bodyPr/>
        <a:lstStyle/>
        <a:p>
          <a:endParaRPr lang="en-US"/>
        </a:p>
      </dgm:t>
    </dgm:pt>
    <dgm:pt modelId="{6F6CF137-B47D-47FB-BD1A-8B5B867C985B}" type="sibTrans" cxnId="{B34652A3-D2B2-476A-9FC4-43BF9B3B5A47}">
      <dgm:prSet/>
      <dgm:spPr/>
      <dgm:t>
        <a:bodyPr/>
        <a:lstStyle/>
        <a:p>
          <a:endParaRPr lang="en-US"/>
        </a:p>
      </dgm:t>
    </dgm:pt>
    <dgm:pt modelId="{DB9FF16E-E5F8-447F-826B-2A0E46A9041D}">
      <dgm:prSet phldrT="[Text]"/>
      <dgm:spPr/>
      <dgm:t>
        <a:bodyPr/>
        <a:lstStyle/>
        <a:p>
          <a:r>
            <a:rPr lang="en-US" b="1" dirty="0"/>
            <a:t>Port Inventory</a:t>
          </a:r>
        </a:p>
      </dgm:t>
    </dgm:pt>
    <dgm:pt modelId="{606973BB-9E7A-4E6B-AB23-06CE67D9CCF1}" type="parTrans" cxnId="{D3286D1B-8AE9-4BA1-BD40-B104897C529A}">
      <dgm:prSet/>
      <dgm:spPr/>
      <dgm:t>
        <a:bodyPr/>
        <a:lstStyle/>
        <a:p>
          <a:endParaRPr lang="en-US"/>
        </a:p>
      </dgm:t>
    </dgm:pt>
    <dgm:pt modelId="{D0D5C087-49AB-4727-89F1-707E122794FA}" type="sibTrans" cxnId="{D3286D1B-8AE9-4BA1-BD40-B104897C529A}">
      <dgm:prSet/>
      <dgm:spPr/>
      <dgm:t>
        <a:bodyPr/>
        <a:lstStyle/>
        <a:p>
          <a:endParaRPr lang="en-US"/>
        </a:p>
      </dgm:t>
    </dgm:pt>
    <dgm:pt modelId="{A4B28443-6AFC-4CDB-A8E2-E926E8E940C2}">
      <dgm:prSet phldrT="[Text]"/>
      <dgm:spPr/>
      <dgm:t>
        <a:bodyPr/>
        <a:lstStyle/>
        <a:p>
          <a:r>
            <a:rPr lang="en-US" b="1" dirty="0"/>
            <a:t>NIC/HBA Configuration</a:t>
          </a:r>
        </a:p>
      </dgm:t>
    </dgm:pt>
    <dgm:pt modelId="{1B3032B8-1C86-46CD-9FD6-F8F0EE9FC042}" type="parTrans" cxnId="{E6742713-ACA6-41D9-86B4-4B06CA8D669D}">
      <dgm:prSet/>
      <dgm:spPr/>
      <dgm:t>
        <a:bodyPr/>
        <a:lstStyle/>
        <a:p>
          <a:endParaRPr lang="en-US"/>
        </a:p>
      </dgm:t>
    </dgm:pt>
    <dgm:pt modelId="{F6673CCB-3C30-426D-BAFE-A8BA2098CB6E}" type="sibTrans" cxnId="{E6742713-ACA6-41D9-86B4-4B06CA8D669D}">
      <dgm:prSet/>
      <dgm:spPr/>
      <dgm:t>
        <a:bodyPr/>
        <a:lstStyle/>
        <a:p>
          <a:endParaRPr lang="en-US"/>
        </a:p>
      </dgm:t>
    </dgm:pt>
    <dgm:pt modelId="{6E9464BB-D298-4DF9-B8E6-832CD6A478F9}">
      <dgm:prSet phldrT="[Text]"/>
      <dgm:spPr/>
      <dgm:t>
        <a:bodyPr/>
        <a:lstStyle/>
        <a:p>
          <a:r>
            <a:rPr lang="en-US" b="1" dirty="0"/>
            <a:t>Switch-Port Map</a:t>
          </a:r>
        </a:p>
      </dgm:t>
    </dgm:pt>
    <dgm:pt modelId="{81839F8F-BB66-40C3-AB6D-7CE98F33A384}" type="parTrans" cxnId="{125F372D-393E-4568-B790-B840201DB16D}">
      <dgm:prSet/>
      <dgm:spPr/>
      <dgm:t>
        <a:bodyPr/>
        <a:lstStyle/>
        <a:p>
          <a:endParaRPr lang="en-US"/>
        </a:p>
      </dgm:t>
    </dgm:pt>
    <dgm:pt modelId="{4804021C-C434-4A90-BB1F-3A7A03FE75C0}" type="sibTrans" cxnId="{125F372D-393E-4568-B790-B840201DB16D}">
      <dgm:prSet/>
      <dgm:spPr/>
      <dgm:t>
        <a:bodyPr/>
        <a:lstStyle/>
        <a:p>
          <a:endParaRPr lang="en-US"/>
        </a:p>
      </dgm:t>
    </dgm:pt>
    <dgm:pt modelId="{1C53BAE7-3A4F-4213-A910-D2158971D26C}">
      <dgm:prSet phldrT="[Text]"/>
      <dgm:spPr/>
      <dgm:t>
        <a:bodyPr/>
        <a:lstStyle/>
        <a:p>
          <a:r>
            <a:rPr lang="en-US" b="1" dirty="0"/>
            <a:t>DNS Validation</a:t>
          </a:r>
        </a:p>
      </dgm:t>
    </dgm:pt>
    <dgm:pt modelId="{0AD5A139-0661-4F6B-A6A5-F467342FCB7A}" type="parTrans" cxnId="{9B3B17D7-79AB-4F4C-AC56-1204EBDAA145}">
      <dgm:prSet/>
      <dgm:spPr/>
      <dgm:t>
        <a:bodyPr/>
        <a:lstStyle/>
        <a:p>
          <a:endParaRPr lang="en-US"/>
        </a:p>
      </dgm:t>
    </dgm:pt>
    <dgm:pt modelId="{0403DD6E-D07E-42AF-BA22-9600BC9D1470}" type="sibTrans" cxnId="{9B3B17D7-79AB-4F4C-AC56-1204EBDAA145}">
      <dgm:prSet/>
      <dgm:spPr/>
      <dgm:t>
        <a:bodyPr/>
        <a:lstStyle/>
        <a:p>
          <a:endParaRPr lang="en-US"/>
        </a:p>
      </dgm:t>
    </dgm:pt>
    <dgm:pt modelId="{FEC346B2-D451-4A9C-B9DF-AB96BC4112AF}">
      <dgm:prSet phldrT="[Text]"/>
      <dgm:spPr/>
      <dgm:t>
        <a:bodyPr/>
        <a:lstStyle/>
        <a:p>
          <a:r>
            <a:rPr lang="en-US" b="1" dirty="0"/>
            <a:t>Monitoring</a:t>
          </a:r>
        </a:p>
      </dgm:t>
    </dgm:pt>
    <dgm:pt modelId="{9A0304A1-5BEB-4BB4-BE28-FCF965CABC64}" type="parTrans" cxnId="{EE1CF263-42C0-4B7D-876F-63A8157216B6}">
      <dgm:prSet/>
      <dgm:spPr/>
      <dgm:t>
        <a:bodyPr/>
        <a:lstStyle/>
        <a:p>
          <a:endParaRPr lang="en-US"/>
        </a:p>
      </dgm:t>
    </dgm:pt>
    <dgm:pt modelId="{0D6B8A3E-0C4F-4902-9655-9E09A7B04A43}" type="sibTrans" cxnId="{EE1CF263-42C0-4B7D-876F-63A8157216B6}">
      <dgm:prSet/>
      <dgm:spPr/>
      <dgm:t>
        <a:bodyPr/>
        <a:lstStyle/>
        <a:p>
          <a:endParaRPr lang="en-US"/>
        </a:p>
      </dgm:t>
    </dgm:pt>
    <dgm:pt modelId="{BF8F95DE-1951-492A-BAF7-73403D251D07}">
      <dgm:prSet phldrT="[Text]"/>
      <dgm:spPr/>
      <dgm:t>
        <a:bodyPr/>
        <a:lstStyle/>
        <a:p>
          <a:r>
            <a:rPr lang="en-US" b="1" dirty="0"/>
            <a:t>Alerts</a:t>
          </a:r>
        </a:p>
      </dgm:t>
    </dgm:pt>
    <dgm:pt modelId="{51D1717B-E663-4727-9033-0DA14DA77899}" type="parTrans" cxnId="{1F229B14-408B-43DF-AF75-1F123F727262}">
      <dgm:prSet/>
      <dgm:spPr/>
      <dgm:t>
        <a:bodyPr/>
        <a:lstStyle/>
        <a:p>
          <a:endParaRPr lang="en-US"/>
        </a:p>
      </dgm:t>
    </dgm:pt>
    <dgm:pt modelId="{C4AD14F2-BCC3-4DE3-A165-A7B3490CCDC3}" type="sibTrans" cxnId="{1F229B14-408B-43DF-AF75-1F123F727262}">
      <dgm:prSet/>
      <dgm:spPr/>
      <dgm:t>
        <a:bodyPr/>
        <a:lstStyle/>
        <a:p>
          <a:endParaRPr lang="en-US"/>
        </a:p>
      </dgm:t>
    </dgm:pt>
    <dgm:pt modelId="{D0EBBB9D-CAAA-4F66-BA5E-968726146423}">
      <dgm:prSet phldrT="[Text]"/>
      <dgm:spPr/>
      <dgm:t>
        <a:bodyPr/>
        <a:lstStyle/>
        <a:p>
          <a:r>
            <a:rPr lang="en-US" b="1" dirty="0"/>
            <a:t>Analytics</a:t>
          </a:r>
        </a:p>
      </dgm:t>
    </dgm:pt>
    <dgm:pt modelId="{89ED9BB5-9B1B-4398-8E61-AD21935DA319}" type="parTrans" cxnId="{A0202CB8-E4EB-4311-81DF-7A837ED07823}">
      <dgm:prSet/>
      <dgm:spPr/>
      <dgm:t>
        <a:bodyPr/>
        <a:lstStyle/>
        <a:p>
          <a:endParaRPr lang="en-US"/>
        </a:p>
      </dgm:t>
    </dgm:pt>
    <dgm:pt modelId="{99BA0128-63F8-485F-8320-FF234955477F}" type="sibTrans" cxnId="{A0202CB8-E4EB-4311-81DF-7A837ED07823}">
      <dgm:prSet/>
      <dgm:spPr/>
      <dgm:t>
        <a:bodyPr/>
        <a:lstStyle/>
        <a:p>
          <a:endParaRPr lang="en-US"/>
        </a:p>
      </dgm:t>
    </dgm:pt>
    <dgm:pt modelId="{F29CFFE5-53C8-4DB1-8221-13A1E08FD8DE}" type="pres">
      <dgm:prSet presAssocID="{2EA17261-1DF5-456F-9AA8-B63455591BF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DBD949-196F-4797-97AA-B2DC05781D7F}" type="pres">
      <dgm:prSet presAssocID="{4692A4C2-6F46-4192-B39C-985FC9D07A85}" presName="root" presStyleCnt="0"/>
      <dgm:spPr/>
    </dgm:pt>
    <dgm:pt modelId="{27DC6AC6-26D1-492F-B907-97348A3BD481}" type="pres">
      <dgm:prSet presAssocID="{4692A4C2-6F46-4192-B39C-985FC9D07A85}" presName="rootComposite" presStyleCnt="0"/>
      <dgm:spPr/>
    </dgm:pt>
    <dgm:pt modelId="{3B71FAA6-6918-4198-B01E-41927F8BEE1C}" type="pres">
      <dgm:prSet presAssocID="{4692A4C2-6F46-4192-B39C-985FC9D07A85}" presName="rootText" presStyleLbl="node1" presStyleIdx="0" presStyleCnt="6"/>
      <dgm:spPr/>
    </dgm:pt>
    <dgm:pt modelId="{93BC6112-483F-4837-9584-6D185142406D}" type="pres">
      <dgm:prSet presAssocID="{4692A4C2-6F46-4192-B39C-985FC9D07A85}" presName="rootConnector" presStyleLbl="node1" presStyleIdx="0" presStyleCnt="6"/>
      <dgm:spPr/>
    </dgm:pt>
    <dgm:pt modelId="{59B9BAFD-FDF8-4BF6-B8B4-A87AA5DD8FD2}" type="pres">
      <dgm:prSet presAssocID="{4692A4C2-6F46-4192-B39C-985FC9D07A85}" presName="childShape" presStyleCnt="0"/>
      <dgm:spPr/>
    </dgm:pt>
    <dgm:pt modelId="{B198D2BA-CA5F-44EC-81B6-39EDFC8BBEAE}" type="pres">
      <dgm:prSet presAssocID="{A090AE74-2F83-4A0F-8127-6F44963766E4}" presName="Name13" presStyleLbl="parChTrans1D2" presStyleIdx="0" presStyleCnt="28"/>
      <dgm:spPr/>
    </dgm:pt>
    <dgm:pt modelId="{99CD9C26-431B-4F99-8E56-AEC642372A85}" type="pres">
      <dgm:prSet presAssocID="{067242A4-2442-4E20-8DBD-DFBB340111AF}" presName="childText" presStyleLbl="bgAcc1" presStyleIdx="0" presStyleCnt="28">
        <dgm:presLayoutVars>
          <dgm:bulletEnabled val="1"/>
        </dgm:presLayoutVars>
      </dgm:prSet>
      <dgm:spPr/>
    </dgm:pt>
    <dgm:pt modelId="{A833E097-6447-4E32-AC44-73A9EBFA71D5}" type="pres">
      <dgm:prSet presAssocID="{58911B55-B56E-4BBB-BD46-7DCA434F49D7}" presName="Name13" presStyleLbl="parChTrans1D2" presStyleIdx="1" presStyleCnt="28"/>
      <dgm:spPr/>
    </dgm:pt>
    <dgm:pt modelId="{3BBD8232-A7B2-45A0-86E6-1F17563649B7}" type="pres">
      <dgm:prSet presAssocID="{508E0C38-8282-4018-BD3E-D890DCB76FDC}" presName="childText" presStyleLbl="bgAcc1" presStyleIdx="1" presStyleCnt="28">
        <dgm:presLayoutVars>
          <dgm:bulletEnabled val="1"/>
        </dgm:presLayoutVars>
      </dgm:prSet>
      <dgm:spPr/>
    </dgm:pt>
    <dgm:pt modelId="{EC413F6E-E860-4781-BF29-D6168C1092DC}" type="pres">
      <dgm:prSet presAssocID="{E993FA34-CEB4-41CA-B1AC-1968F991CD88}" presName="Name13" presStyleLbl="parChTrans1D2" presStyleIdx="2" presStyleCnt="28"/>
      <dgm:spPr/>
    </dgm:pt>
    <dgm:pt modelId="{1AFA246F-C46A-434C-815F-81404295DD0D}" type="pres">
      <dgm:prSet presAssocID="{F65B0432-EEA1-471D-AF63-93CE8CAE7CB5}" presName="childText" presStyleLbl="bgAcc1" presStyleIdx="2" presStyleCnt="28">
        <dgm:presLayoutVars>
          <dgm:bulletEnabled val="1"/>
        </dgm:presLayoutVars>
      </dgm:prSet>
      <dgm:spPr/>
    </dgm:pt>
    <dgm:pt modelId="{B7D5C22E-FB97-483B-A609-CB4470B1F26D}" type="pres">
      <dgm:prSet presAssocID="{1CD4CDF2-A4E5-4DE6-B31B-3604F9558FA2}" presName="Name13" presStyleLbl="parChTrans1D2" presStyleIdx="3" presStyleCnt="28"/>
      <dgm:spPr/>
    </dgm:pt>
    <dgm:pt modelId="{18706062-6C72-413C-9C92-021AADAAF46A}" type="pres">
      <dgm:prSet presAssocID="{9967358B-4854-4F55-886E-4C77C9E92070}" presName="childText" presStyleLbl="bgAcc1" presStyleIdx="3" presStyleCnt="28">
        <dgm:presLayoutVars>
          <dgm:bulletEnabled val="1"/>
        </dgm:presLayoutVars>
      </dgm:prSet>
      <dgm:spPr/>
    </dgm:pt>
    <dgm:pt modelId="{0C5EDBE8-474E-434D-B521-7EEF3F8905F9}" type="pres">
      <dgm:prSet presAssocID="{A1D00C2B-EFDD-43CC-8534-8684A5B2F588}" presName="Name13" presStyleLbl="parChTrans1D2" presStyleIdx="4" presStyleCnt="28"/>
      <dgm:spPr/>
    </dgm:pt>
    <dgm:pt modelId="{A4B50781-7BD6-4210-8606-1BC05221C4D4}" type="pres">
      <dgm:prSet presAssocID="{4A09C7AE-DA14-4BB3-92B7-ED9F92630FB8}" presName="childText" presStyleLbl="bgAcc1" presStyleIdx="4" presStyleCnt="28">
        <dgm:presLayoutVars>
          <dgm:bulletEnabled val="1"/>
        </dgm:presLayoutVars>
      </dgm:prSet>
      <dgm:spPr/>
    </dgm:pt>
    <dgm:pt modelId="{E769DDEA-7634-4607-9BC2-9B19675F4EF3}" type="pres">
      <dgm:prSet presAssocID="{3EC6942B-6CF5-49EB-8619-99C6C5E91374}" presName="root" presStyleCnt="0"/>
      <dgm:spPr/>
    </dgm:pt>
    <dgm:pt modelId="{AF1B36E4-4D7E-4B9D-968A-697652121E24}" type="pres">
      <dgm:prSet presAssocID="{3EC6942B-6CF5-49EB-8619-99C6C5E91374}" presName="rootComposite" presStyleCnt="0"/>
      <dgm:spPr/>
    </dgm:pt>
    <dgm:pt modelId="{5C79551B-482D-459D-87B6-BD6CEDC3A0A5}" type="pres">
      <dgm:prSet presAssocID="{3EC6942B-6CF5-49EB-8619-99C6C5E91374}" presName="rootText" presStyleLbl="node1" presStyleIdx="1" presStyleCnt="6"/>
      <dgm:spPr/>
    </dgm:pt>
    <dgm:pt modelId="{3EBAB743-BBFC-4B9C-A1AB-DCE5E4B6F634}" type="pres">
      <dgm:prSet presAssocID="{3EC6942B-6CF5-49EB-8619-99C6C5E91374}" presName="rootConnector" presStyleLbl="node1" presStyleIdx="1" presStyleCnt="6"/>
      <dgm:spPr/>
    </dgm:pt>
    <dgm:pt modelId="{F1C70217-0F25-486A-A0B6-7801F09BA508}" type="pres">
      <dgm:prSet presAssocID="{3EC6942B-6CF5-49EB-8619-99C6C5E91374}" presName="childShape" presStyleCnt="0"/>
      <dgm:spPr/>
    </dgm:pt>
    <dgm:pt modelId="{39174654-DF0A-42BB-AC07-1C4E7C1DA388}" type="pres">
      <dgm:prSet presAssocID="{F0C11A90-1088-4183-BF3C-0C3BF58A4D61}" presName="Name13" presStyleLbl="parChTrans1D2" presStyleIdx="5" presStyleCnt="28"/>
      <dgm:spPr/>
    </dgm:pt>
    <dgm:pt modelId="{35F4EC58-F5B2-47CB-9E38-75CD051A35C5}" type="pres">
      <dgm:prSet presAssocID="{67E91A64-B4BE-418A-A152-0E6D4C9966E2}" presName="childText" presStyleLbl="bgAcc1" presStyleIdx="5" presStyleCnt="28">
        <dgm:presLayoutVars>
          <dgm:bulletEnabled val="1"/>
        </dgm:presLayoutVars>
      </dgm:prSet>
      <dgm:spPr/>
    </dgm:pt>
    <dgm:pt modelId="{14745AAB-5EC1-4836-B7C6-796DA1DADDEC}" type="pres">
      <dgm:prSet presAssocID="{70C13BB4-54FD-437C-866B-A86ECDE158DC}" presName="Name13" presStyleLbl="parChTrans1D2" presStyleIdx="6" presStyleCnt="28"/>
      <dgm:spPr/>
    </dgm:pt>
    <dgm:pt modelId="{220835D3-B0FE-4446-8941-4AE405998C30}" type="pres">
      <dgm:prSet presAssocID="{3DAC629C-5773-4AF4-99F3-2F5723813F94}" presName="childText" presStyleLbl="bgAcc1" presStyleIdx="6" presStyleCnt="28">
        <dgm:presLayoutVars>
          <dgm:bulletEnabled val="1"/>
        </dgm:presLayoutVars>
      </dgm:prSet>
      <dgm:spPr/>
    </dgm:pt>
    <dgm:pt modelId="{4E6FB16E-8973-4A47-A956-AF3DE6F6F8DC}" type="pres">
      <dgm:prSet presAssocID="{2BC69614-88F7-4405-B108-F3CC419C4972}" presName="Name13" presStyleLbl="parChTrans1D2" presStyleIdx="7" presStyleCnt="28"/>
      <dgm:spPr/>
    </dgm:pt>
    <dgm:pt modelId="{DAF6B49C-4297-4C81-AFD7-12AB1BAF38AB}" type="pres">
      <dgm:prSet presAssocID="{690D956F-2CD4-453B-9016-ABD32E60F7D5}" presName="childText" presStyleLbl="bgAcc1" presStyleIdx="7" presStyleCnt="28">
        <dgm:presLayoutVars>
          <dgm:bulletEnabled val="1"/>
        </dgm:presLayoutVars>
      </dgm:prSet>
      <dgm:spPr/>
    </dgm:pt>
    <dgm:pt modelId="{F2694F82-E028-4566-A5C0-907D9AA3F5B5}" type="pres">
      <dgm:prSet presAssocID="{4994CCEF-C8B3-4B52-A89E-FEE3CCFAEA69}" presName="Name13" presStyleLbl="parChTrans1D2" presStyleIdx="8" presStyleCnt="28"/>
      <dgm:spPr/>
    </dgm:pt>
    <dgm:pt modelId="{E1F645F6-637A-44AE-8667-29B747928B4B}" type="pres">
      <dgm:prSet presAssocID="{DE22C7FB-3429-4023-B586-D9E9406784B3}" presName="childText" presStyleLbl="bgAcc1" presStyleIdx="8" presStyleCnt="28">
        <dgm:presLayoutVars>
          <dgm:bulletEnabled val="1"/>
        </dgm:presLayoutVars>
      </dgm:prSet>
      <dgm:spPr/>
    </dgm:pt>
    <dgm:pt modelId="{87FA4849-7DE9-4ACE-BC04-72D0129B364D}" type="pres">
      <dgm:prSet presAssocID="{1A3B145F-FAEB-40BC-861C-33F7DC4C1153}" presName="Name13" presStyleLbl="parChTrans1D2" presStyleIdx="9" presStyleCnt="28"/>
      <dgm:spPr/>
    </dgm:pt>
    <dgm:pt modelId="{0E1E170E-9A54-441D-86CF-2DAD7D7CE7BD}" type="pres">
      <dgm:prSet presAssocID="{94224D6C-58FF-4201-B47E-A96738076278}" presName="childText" presStyleLbl="bgAcc1" presStyleIdx="9" presStyleCnt="28">
        <dgm:presLayoutVars>
          <dgm:bulletEnabled val="1"/>
        </dgm:presLayoutVars>
      </dgm:prSet>
      <dgm:spPr/>
    </dgm:pt>
    <dgm:pt modelId="{CA2A4492-4847-4988-9937-70859211178D}" type="pres">
      <dgm:prSet presAssocID="{06331DE1-C59E-42DE-9FB9-008F5C83ED19}" presName="root" presStyleCnt="0"/>
      <dgm:spPr/>
    </dgm:pt>
    <dgm:pt modelId="{BCDE34FA-4A2A-4338-A5A5-AA94180A34CB}" type="pres">
      <dgm:prSet presAssocID="{06331DE1-C59E-42DE-9FB9-008F5C83ED19}" presName="rootComposite" presStyleCnt="0"/>
      <dgm:spPr/>
    </dgm:pt>
    <dgm:pt modelId="{29A28D1C-ACFB-42DA-8675-63EFBD8E464C}" type="pres">
      <dgm:prSet presAssocID="{06331DE1-C59E-42DE-9FB9-008F5C83ED19}" presName="rootText" presStyleLbl="node1" presStyleIdx="2" presStyleCnt="6"/>
      <dgm:spPr/>
    </dgm:pt>
    <dgm:pt modelId="{44457438-2C13-4DF3-8F61-F10BC93DB71A}" type="pres">
      <dgm:prSet presAssocID="{06331DE1-C59E-42DE-9FB9-008F5C83ED19}" presName="rootConnector" presStyleLbl="node1" presStyleIdx="2" presStyleCnt="6"/>
      <dgm:spPr/>
    </dgm:pt>
    <dgm:pt modelId="{26838621-A113-4C65-8A62-8CED9D87C7B7}" type="pres">
      <dgm:prSet presAssocID="{06331DE1-C59E-42DE-9FB9-008F5C83ED19}" presName="childShape" presStyleCnt="0"/>
      <dgm:spPr/>
    </dgm:pt>
    <dgm:pt modelId="{43FC0404-5499-4180-9B0F-E68A342ACE78}" type="pres">
      <dgm:prSet presAssocID="{C47D81A3-0B94-4E8C-A3EC-D243A4EAD2A0}" presName="Name13" presStyleLbl="parChTrans1D2" presStyleIdx="10" presStyleCnt="28"/>
      <dgm:spPr/>
    </dgm:pt>
    <dgm:pt modelId="{97D4AF69-9DDE-48BA-81E6-7C752E9210CD}" type="pres">
      <dgm:prSet presAssocID="{5A5DE2B7-9795-4969-B4E5-AC9D26D13286}" presName="childText" presStyleLbl="bgAcc1" presStyleIdx="10" presStyleCnt="28">
        <dgm:presLayoutVars>
          <dgm:bulletEnabled val="1"/>
        </dgm:presLayoutVars>
      </dgm:prSet>
      <dgm:spPr/>
    </dgm:pt>
    <dgm:pt modelId="{E2CE7214-3E07-40A7-934A-E7959C148BA9}" type="pres">
      <dgm:prSet presAssocID="{2F7B550D-6378-4D86-AB90-C0EE74C4D7A4}" presName="Name13" presStyleLbl="parChTrans1D2" presStyleIdx="11" presStyleCnt="28"/>
      <dgm:spPr/>
    </dgm:pt>
    <dgm:pt modelId="{93C85E04-E59B-42F3-B82D-28F7FDFC20EC}" type="pres">
      <dgm:prSet presAssocID="{09BB2E02-1A09-4A63-A80D-1931C59A4BCF}" presName="childText" presStyleLbl="bgAcc1" presStyleIdx="11" presStyleCnt="28">
        <dgm:presLayoutVars>
          <dgm:bulletEnabled val="1"/>
        </dgm:presLayoutVars>
      </dgm:prSet>
      <dgm:spPr/>
    </dgm:pt>
    <dgm:pt modelId="{B90568A1-C999-4596-A0AA-20C93AA136B0}" type="pres">
      <dgm:prSet presAssocID="{3C69F568-3BDA-4AA9-9614-F86FA3E67681}" presName="Name13" presStyleLbl="parChTrans1D2" presStyleIdx="12" presStyleCnt="28"/>
      <dgm:spPr/>
    </dgm:pt>
    <dgm:pt modelId="{29288223-CF44-46B3-A344-0A5040B66665}" type="pres">
      <dgm:prSet presAssocID="{33F0D472-18AD-4E1E-AD79-119AA7132E70}" presName="childText" presStyleLbl="bgAcc1" presStyleIdx="12" presStyleCnt="28">
        <dgm:presLayoutVars>
          <dgm:bulletEnabled val="1"/>
        </dgm:presLayoutVars>
      </dgm:prSet>
      <dgm:spPr/>
    </dgm:pt>
    <dgm:pt modelId="{6118425E-248E-4804-AC43-5BAA368B0966}" type="pres">
      <dgm:prSet presAssocID="{F696802F-8BD7-44E0-A221-FC718DF78080}" presName="Name13" presStyleLbl="parChTrans1D2" presStyleIdx="13" presStyleCnt="28"/>
      <dgm:spPr/>
    </dgm:pt>
    <dgm:pt modelId="{7DEC2234-B8BA-43E7-8879-7908CEE8ACDF}" type="pres">
      <dgm:prSet presAssocID="{CBEA1297-B011-4F68-B84B-70CE8AB5518E}" presName="childText" presStyleLbl="bgAcc1" presStyleIdx="13" presStyleCnt="28">
        <dgm:presLayoutVars>
          <dgm:bulletEnabled val="1"/>
        </dgm:presLayoutVars>
      </dgm:prSet>
      <dgm:spPr/>
    </dgm:pt>
    <dgm:pt modelId="{E122F864-0C0C-4F86-9137-AE40BCA99C12}" type="pres">
      <dgm:prSet presAssocID="{D3E7F3D2-14C7-4524-B6CF-0BC7C13818AE}" presName="Name13" presStyleLbl="parChTrans1D2" presStyleIdx="14" presStyleCnt="28"/>
      <dgm:spPr/>
    </dgm:pt>
    <dgm:pt modelId="{E837BA76-DDF0-4B11-AC6F-23F495EA5946}" type="pres">
      <dgm:prSet presAssocID="{24B1B273-E429-4BDB-8195-EC2EE47DEF38}" presName="childText" presStyleLbl="bgAcc1" presStyleIdx="14" presStyleCnt="28">
        <dgm:presLayoutVars>
          <dgm:bulletEnabled val="1"/>
        </dgm:presLayoutVars>
      </dgm:prSet>
      <dgm:spPr/>
    </dgm:pt>
    <dgm:pt modelId="{7BB8D029-8B76-4A0F-809E-FEAF8BF25E96}" type="pres">
      <dgm:prSet presAssocID="{82827462-FE4B-46F6-82C9-0CEDAC11ED50}" presName="root" presStyleCnt="0"/>
      <dgm:spPr/>
    </dgm:pt>
    <dgm:pt modelId="{75086C22-479E-43FD-B2D1-109B91EA3DF4}" type="pres">
      <dgm:prSet presAssocID="{82827462-FE4B-46F6-82C9-0CEDAC11ED50}" presName="rootComposite" presStyleCnt="0"/>
      <dgm:spPr/>
    </dgm:pt>
    <dgm:pt modelId="{94A0AB60-6C54-4570-ADE1-7965875CE40A}" type="pres">
      <dgm:prSet presAssocID="{82827462-FE4B-46F6-82C9-0CEDAC11ED50}" presName="rootText" presStyleLbl="node1" presStyleIdx="3" presStyleCnt="6"/>
      <dgm:spPr/>
    </dgm:pt>
    <dgm:pt modelId="{675B890E-CCBA-48F7-B072-DA66097706C6}" type="pres">
      <dgm:prSet presAssocID="{82827462-FE4B-46F6-82C9-0CEDAC11ED50}" presName="rootConnector" presStyleLbl="node1" presStyleIdx="3" presStyleCnt="6"/>
      <dgm:spPr/>
    </dgm:pt>
    <dgm:pt modelId="{A3C3C367-E80F-4373-BF35-9F64C0A4F345}" type="pres">
      <dgm:prSet presAssocID="{82827462-FE4B-46F6-82C9-0CEDAC11ED50}" presName="childShape" presStyleCnt="0"/>
      <dgm:spPr/>
    </dgm:pt>
    <dgm:pt modelId="{61AA6849-ECB3-439B-888B-4C1400AD24D2}" type="pres">
      <dgm:prSet presAssocID="{A33BD0FB-A022-405D-B4E9-F280A84EF78A}" presName="Name13" presStyleLbl="parChTrans1D2" presStyleIdx="15" presStyleCnt="28"/>
      <dgm:spPr/>
    </dgm:pt>
    <dgm:pt modelId="{E6481705-B553-40AC-B4CF-CAF6AE512A53}" type="pres">
      <dgm:prSet presAssocID="{CDDA10E5-C588-427B-A4C2-7D0448A92A1A}" presName="childText" presStyleLbl="bgAcc1" presStyleIdx="15" presStyleCnt="28">
        <dgm:presLayoutVars>
          <dgm:bulletEnabled val="1"/>
        </dgm:presLayoutVars>
      </dgm:prSet>
      <dgm:spPr/>
    </dgm:pt>
    <dgm:pt modelId="{74BB1A53-90EF-446E-9B06-6F54A810B34D}" type="pres">
      <dgm:prSet presAssocID="{F6B415AE-12E3-4415-B5CA-213513349D05}" presName="Name13" presStyleLbl="parChTrans1D2" presStyleIdx="16" presStyleCnt="28"/>
      <dgm:spPr/>
    </dgm:pt>
    <dgm:pt modelId="{AA12F60C-179B-40E4-81D7-A1DDE16AC4EC}" type="pres">
      <dgm:prSet presAssocID="{CCE3DC39-084A-49CD-A21E-9B5422C8EB31}" presName="childText" presStyleLbl="bgAcc1" presStyleIdx="16" presStyleCnt="28">
        <dgm:presLayoutVars>
          <dgm:bulletEnabled val="1"/>
        </dgm:presLayoutVars>
      </dgm:prSet>
      <dgm:spPr/>
    </dgm:pt>
    <dgm:pt modelId="{C40C1FD9-59F8-4F85-8681-E8A4AA0AABC7}" type="pres">
      <dgm:prSet presAssocID="{B2F008EA-B531-4550-825D-753CF2034846}" presName="Name13" presStyleLbl="parChTrans1D2" presStyleIdx="17" presStyleCnt="28"/>
      <dgm:spPr/>
    </dgm:pt>
    <dgm:pt modelId="{70A1A30B-0D64-406D-8A57-DB74786A0247}" type="pres">
      <dgm:prSet presAssocID="{AA1C0579-B320-4D16-8F72-8CAE655EDD2A}" presName="childText" presStyleLbl="bgAcc1" presStyleIdx="17" presStyleCnt="28">
        <dgm:presLayoutVars>
          <dgm:bulletEnabled val="1"/>
        </dgm:presLayoutVars>
      </dgm:prSet>
      <dgm:spPr/>
    </dgm:pt>
    <dgm:pt modelId="{6FA2452B-6DF4-4909-BE60-9AD254D1482B}" type="pres">
      <dgm:prSet presAssocID="{DDCFB250-B03C-452D-BA50-D0145FAA8635}" presName="Name13" presStyleLbl="parChTrans1D2" presStyleIdx="18" presStyleCnt="28"/>
      <dgm:spPr/>
    </dgm:pt>
    <dgm:pt modelId="{2EE25315-6B1F-45CE-9205-5A402F0280F5}" type="pres">
      <dgm:prSet presAssocID="{0777C9FD-0C8F-4031-BB40-0BEC2BA2F397}" presName="childText" presStyleLbl="bgAcc1" presStyleIdx="18" presStyleCnt="28">
        <dgm:presLayoutVars>
          <dgm:bulletEnabled val="1"/>
        </dgm:presLayoutVars>
      </dgm:prSet>
      <dgm:spPr/>
    </dgm:pt>
    <dgm:pt modelId="{A516A25B-771D-4024-8C91-045E6B67DB21}" type="pres">
      <dgm:prSet presAssocID="{70AA9F93-9785-4695-ABC1-D970C29635A6}" presName="root" presStyleCnt="0"/>
      <dgm:spPr/>
    </dgm:pt>
    <dgm:pt modelId="{3F61AA23-C779-445A-8DA7-567290E3DB72}" type="pres">
      <dgm:prSet presAssocID="{70AA9F93-9785-4695-ABC1-D970C29635A6}" presName="rootComposite" presStyleCnt="0"/>
      <dgm:spPr/>
    </dgm:pt>
    <dgm:pt modelId="{059A9DA5-F3D9-46ED-A652-BF35ABBC5C94}" type="pres">
      <dgm:prSet presAssocID="{70AA9F93-9785-4695-ABC1-D970C29635A6}" presName="rootText" presStyleLbl="node1" presStyleIdx="4" presStyleCnt="6"/>
      <dgm:spPr/>
    </dgm:pt>
    <dgm:pt modelId="{25A01D27-97C6-45C2-86BD-39AD858A201E}" type="pres">
      <dgm:prSet presAssocID="{70AA9F93-9785-4695-ABC1-D970C29635A6}" presName="rootConnector" presStyleLbl="node1" presStyleIdx="4" presStyleCnt="6"/>
      <dgm:spPr/>
    </dgm:pt>
    <dgm:pt modelId="{00B496F6-0601-418F-8F4E-81ADAC3F0D84}" type="pres">
      <dgm:prSet presAssocID="{70AA9F93-9785-4695-ABC1-D970C29635A6}" presName="childShape" presStyleCnt="0"/>
      <dgm:spPr/>
    </dgm:pt>
    <dgm:pt modelId="{9CBBDA3E-FAE9-4E67-BCE9-0F1B478882AA}" type="pres">
      <dgm:prSet presAssocID="{ED65D580-BBD5-485C-B089-8A576EFBADE1}" presName="Name13" presStyleLbl="parChTrans1D2" presStyleIdx="19" presStyleCnt="28"/>
      <dgm:spPr/>
    </dgm:pt>
    <dgm:pt modelId="{761987EF-D8AF-4461-AE8B-9CE6F7DD4FB2}" type="pres">
      <dgm:prSet presAssocID="{45E11A61-9AE0-4BC2-ACCE-32E1FF3E0FF3}" presName="childText" presStyleLbl="bgAcc1" presStyleIdx="19" presStyleCnt="28">
        <dgm:presLayoutVars>
          <dgm:bulletEnabled val="1"/>
        </dgm:presLayoutVars>
      </dgm:prSet>
      <dgm:spPr/>
    </dgm:pt>
    <dgm:pt modelId="{AFC48E88-FD75-45E1-8E9C-CD049D38E5C8}" type="pres">
      <dgm:prSet presAssocID="{606973BB-9E7A-4E6B-AB23-06CE67D9CCF1}" presName="Name13" presStyleLbl="parChTrans1D2" presStyleIdx="20" presStyleCnt="28"/>
      <dgm:spPr/>
    </dgm:pt>
    <dgm:pt modelId="{6C7ED510-943D-4223-B76D-30222930EB31}" type="pres">
      <dgm:prSet presAssocID="{DB9FF16E-E5F8-447F-826B-2A0E46A9041D}" presName="childText" presStyleLbl="bgAcc1" presStyleIdx="20" presStyleCnt="28">
        <dgm:presLayoutVars>
          <dgm:bulletEnabled val="1"/>
        </dgm:presLayoutVars>
      </dgm:prSet>
      <dgm:spPr/>
    </dgm:pt>
    <dgm:pt modelId="{EE840DBA-E569-47FD-8654-3E2E7449D2DE}" type="pres">
      <dgm:prSet presAssocID="{1B3032B8-1C86-46CD-9FD6-F8F0EE9FC042}" presName="Name13" presStyleLbl="parChTrans1D2" presStyleIdx="21" presStyleCnt="28"/>
      <dgm:spPr/>
    </dgm:pt>
    <dgm:pt modelId="{AFF2B110-45CF-4FFD-8934-CA79AABB7856}" type="pres">
      <dgm:prSet presAssocID="{A4B28443-6AFC-4CDB-A8E2-E926E8E940C2}" presName="childText" presStyleLbl="bgAcc1" presStyleIdx="21" presStyleCnt="28">
        <dgm:presLayoutVars>
          <dgm:bulletEnabled val="1"/>
        </dgm:presLayoutVars>
      </dgm:prSet>
      <dgm:spPr/>
    </dgm:pt>
    <dgm:pt modelId="{0CF673BD-507A-481F-B041-DF06757DC3D3}" type="pres">
      <dgm:prSet presAssocID="{81839F8F-BB66-40C3-AB6D-7CE98F33A384}" presName="Name13" presStyleLbl="parChTrans1D2" presStyleIdx="22" presStyleCnt="28"/>
      <dgm:spPr/>
    </dgm:pt>
    <dgm:pt modelId="{94EB2833-DA8C-472C-9A32-FEF4B09E777F}" type="pres">
      <dgm:prSet presAssocID="{6E9464BB-D298-4DF9-B8E6-832CD6A478F9}" presName="childText" presStyleLbl="bgAcc1" presStyleIdx="22" presStyleCnt="28">
        <dgm:presLayoutVars>
          <dgm:bulletEnabled val="1"/>
        </dgm:presLayoutVars>
      </dgm:prSet>
      <dgm:spPr/>
    </dgm:pt>
    <dgm:pt modelId="{695ED570-5B1C-4CD2-8D4D-43E6E6389A38}" type="pres">
      <dgm:prSet presAssocID="{0AD5A139-0661-4F6B-A6A5-F467342FCB7A}" presName="Name13" presStyleLbl="parChTrans1D2" presStyleIdx="23" presStyleCnt="28"/>
      <dgm:spPr/>
    </dgm:pt>
    <dgm:pt modelId="{76B8701A-7878-4B10-B195-DEA280EE4C48}" type="pres">
      <dgm:prSet presAssocID="{1C53BAE7-3A4F-4213-A910-D2158971D26C}" presName="childText" presStyleLbl="bgAcc1" presStyleIdx="23" presStyleCnt="28">
        <dgm:presLayoutVars>
          <dgm:bulletEnabled val="1"/>
        </dgm:presLayoutVars>
      </dgm:prSet>
      <dgm:spPr/>
    </dgm:pt>
    <dgm:pt modelId="{CB3D9BCF-9C26-4335-8A7B-40D65480BF20}" type="pres">
      <dgm:prSet presAssocID="{6D60CF44-80DE-42E4-B340-772387706F0E}" presName="root" presStyleCnt="0"/>
      <dgm:spPr/>
    </dgm:pt>
    <dgm:pt modelId="{6B8E9D8B-19CD-4E25-9FE2-38F03745D431}" type="pres">
      <dgm:prSet presAssocID="{6D60CF44-80DE-42E4-B340-772387706F0E}" presName="rootComposite" presStyleCnt="0"/>
      <dgm:spPr/>
    </dgm:pt>
    <dgm:pt modelId="{F5C392F7-DD4C-4CE7-AB03-DD1BED2AEDBE}" type="pres">
      <dgm:prSet presAssocID="{6D60CF44-80DE-42E4-B340-772387706F0E}" presName="rootText" presStyleLbl="node1" presStyleIdx="5" presStyleCnt="6"/>
      <dgm:spPr/>
    </dgm:pt>
    <dgm:pt modelId="{B4ECBB07-E61A-4606-BA9B-A2544094B0A5}" type="pres">
      <dgm:prSet presAssocID="{6D60CF44-80DE-42E4-B340-772387706F0E}" presName="rootConnector" presStyleLbl="node1" presStyleIdx="5" presStyleCnt="6"/>
      <dgm:spPr/>
    </dgm:pt>
    <dgm:pt modelId="{FDC1ACCA-421A-4735-869B-1E67571610DB}" type="pres">
      <dgm:prSet presAssocID="{6D60CF44-80DE-42E4-B340-772387706F0E}" presName="childShape" presStyleCnt="0"/>
      <dgm:spPr/>
    </dgm:pt>
    <dgm:pt modelId="{BF352A92-62E5-4CCA-8E6D-63F056D2E220}" type="pres">
      <dgm:prSet presAssocID="{096C9A41-5F1D-40BE-BC27-64EAF2E21E18}" presName="Name13" presStyleLbl="parChTrans1D2" presStyleIdx="24" presStyleCnt="28"/>
      <dgm:spPr/>
    </dgm:pt>
    <dgm:pt modelId="{35042715-4FE6-4A2B-B79E-AF6635BF0205}" type="pres">
      <dgm:prSet presAssocID="{CDA76D4F-FFAF-4892-B75A-D32CEF7AF82F}" presName="childText" presStyleLbl="bgAcc1" presStyleIdx="24" presStyleCnt="28">
        <dgm:presLayoutVars>
          <dgm:bulletEnabled val="1"/>
        </dgm:presLayoutVars>
      </dgm:prSet>
      <dgm:spPr/>
    </dgm:pt>
    <dgm:pt modelId="{4BF0704B-B51F-4B52-8088-879EBFE6B5E3}" type="pres">
      <dgm:prSet presAssocID="{9A0304A1-5BEB-4BB4-BE28-FCF965CABC64}" presName="Name13" presStyleLbl="parChTrans1D2" presStyleIdx="25" presStyleCnt="28"/>
      <dgm:spPr/>
    </dgm:pt>
    <dgm:pt modelId="{D6272845-045C-4206-B2E8-7B2F2B5BE8A4}" type="pres">
      <dgm:prSet presAssocID="{FEC346B2-D451-4A9C-B9DF-AB96BC4112AF}" presName="childText" presStyleLbl="bgAcc1" presStyleIdx="25" presStyleCnt="28">
        <dgm:presLayoutVars>
          <dgm:bulletEnabled val="1"/>
        </dgm:presLayoutVars>
      </dgm:prSet>
      <dgm:spPr/>
    </dgm:pt>
    <dgm:pt modelId="{D7A02F86-E383-4289-B21E-0D8597D277A3}" type="pres">
      <dgm:prSet presAssocID="{51D1717B-E663-4727-9033-0DA14DA77899}" presName="Name13" presStyleLbl="parChTrans1D2" presStyleIdx="26" presStyleCnt="28"/>
      <dgm:spPr/>
    </dgm:pt>
    <dgm:pt modelId="{4C149D33-C96A-45B0-BFC5-E2F87C518E8E}" type="pres">
      <dgm:prSet presAssocID="{BF8F95DE-1951-492A-BAF7-73403D251D07}" presName="childText" presStyleLbl="bgAcc1" presStyleIdx="26" presStyleCnt="28">
        <dgm:presLayoutVars>
          <dgm:bulletEnabled val="1"/>
        </dgm:presLayoutVars>
      </dgm:prSet>
      <dgm:spPr/>
    </dgm:pt>
    <dgm:pt modelId="{625AE3A1-D952-4D18-8178-13A9FCB946DB}" type="pres">
      <dgm:prSet presAssocID="{89ED9BB5-9B1B-4398-8E61-AD21935DA319}" presName="Name13" presStyleLbl="parChTrans1D2" presStyleIdx="27" presStyleCnt="28"/>
      <dgm:spPr/>
    </dgm:pt>
    <dgm:pt modelId="{76BF36BC-9D57-4F11-8741-8C8F55EC82BF}" type="pres">
      <dgm:prSet presAssocID="{D0EBBB9D-CAAA-4F66-BA5E-968726146423}" presName="childText" presStyleLbl="bgAcc1" presStyleIdx="27" presStyleCnt="28">
        <dgm:presLayoutVars>
          <dgm:bulletEnabled val="1"/>
        </dgm:presLayoutVars>
      </dgm:prSet>
      <dgm:spPr/>
    </dgm:pt>
  </dgm:ptLst>
  <dgm:cxnLst>
    <dgm:cxn modelId="{B3457E23-C5EB-495A-949F-4E708808D4EF}" type="presOf" srcId="{89ED9BB5-9B1B-4398-8E61-AD21935DA319}" destId="{625AE3A1-D952-4D18-8178-13A9FCB946DB}" srcOrd="0" destOrd="0" presId="urn:microsoft.com/office/officeart/2005/8/layout/hierarchy3"/>
    <dgm:cxn modelId="{656363B8-D743-4607-A6BF-67C08DD7D053}" type="presOf" srcId="{1A3B145F-FAEB-40BC-861C-33F7DC4C1153}" destId="{87FA4849-7DE9-4ACE-BC04-72D0129B364D}" srcOrd="0" destOrd="0" presId="urn:microsoft.com/office/officeart/2005/8/layout/hierarchy3"/>
    <dgm:cxn modelId="{A0E9F983-5BFC-491B-AE7E-6CEE20B56CBC}" type="presOf" srcId="{E993FA34-CEB4-41CA-B1AC-1968F991CD88}" destId="{EC413F6E-E860-4781-BF29-D6168C1092DC}" srcOrd="0" destOrd="0" presId="urn:microsoft.com/office/officeart/2005/8/layout/hierarchy3"/>
    <dgm:cxn modelId="{A79E4F49-A4CD-4D2C-8289-454916FD80F5}" type="presOf" srcId="{3EC6942B-6CF5-49EB-8619-99C6C5E91374}" destId="{5C79551B-482D-459D-87B6-BD6CEDC3A0A5}" srcOrd="0" destOrd="0" presId="urn:microsoft.com/office/officeart/2005/8/layout/hierarchy3"/>
    <dgm:cxn modelId="{535CD8F3-FF88-49F7-9A3D-5B41B06206E8}" type="presOf" srcId="{6D60CF44-80DE-42E4-B340-772387706F0E}" destId="{B4ECBB07-E61A-4606-BA9B-A2544094B0A5}" srcOrd="1" destOrd="0" presId="urn:microsoft.com/office/officeart/2005/8/layout/hierarchy3"/>
    <dgm:cxn modelId="{1CC07EFC-A6A1-46AE-96B4-120F94805AD4}" srcId="{06331DE1-C59E-42DE-9FB9-008F5C83ED19}" destId="{5A5DE2B7-9795-4969-B4E5-AC9D26D13286}" srcOrd="0" destOrd="0" parTransId="{C47D81A3-0B94-4E8C-A3EC-D243A4EAD2A0}" sibTransId="{5FB7FC35-1306-4490-A414-73E369620C8E}"/>
    <dgm:cxn modelId="{9B3B17D7-79AB-4F4C-AC56-1204EBDAA145}" srcId="{70AA9F93-9785-4695-ABC1-D970C29635A6}" destId="{1C53BAE7-3A4F-4213-A910-D2158971D26C}" srcOrd="4" destOrd="0" parTransId="{0AD5A139-0661-4F6B-A6A5-F467342FCB7A}" sibTransId="{0403DD6E-D07E-42AF-BA22-9600BC9D1470}"/>
    <dgm:cxn modelId="{8C9AA057-AB42-4AB0-8011-3FB62D435579}" type="presOf" srcId="{CBEA1297-B011-4F68-B84B-70CE8AB5518E}" destId="{7DEC2234-B8BA-43E7-8879-7908CEE8ACDF}" srcOrd="0" destOrd="0" presId="urn:microsoft.com/office/officeart/2005/8/layout/hierarchy3"/>
    <dgm:cxn modelId="{ED7DE62B-2AC2-4B16-BC04-92AC39E84A48}" type="presOf" srcId="{F696802F-8BD7-44E0-A221-FC718DF78080}" destId="{6118425E-248E-4804-AC43-5BAA368B0966}" srcOrd="0" destOrd="0" presId="urn:microsoft.com/office/officeart/2005/8/layout/hierarchy3"/>
    <dgm:cxn modelId="{970CD18F-6CE0-4414-9CBE-A95353F5294D}" srcId="{06331DE1-C59E-42DE-9FB9-008F5C83ED19}" destId="{CBEA1297-B011-4F68-B84B-70CE8AB5518E}" srcOrd="3" destOrd="0" parTransId="{F696802F-8BD7-44E0-A221-FC718DF78080}" sibTransId="{2B691748-D380-4241-A7B1-A4FA1097760A}"/>
    <dgm:cxn modelId="{9A184E5C-8151-4D1C-9488-76EE23A695B0}" srcId="{06331DE1-C59E-42DE-9FB9-008F5C83ED19}" destId="{33F0D472-18AD-4E1E-AD79-119AA7132E70}" srcOrd="2" destOrd="0" parTransId="{3C69F568-3BDA-4AA9-9614-F86FA3E67681}" sibTransId="{9A2D3F38-C68B-4B2C-93A8-E2221D5E948A}"/>
    <dgm:cxn modelId="{5E2571D7-3567-4058-9CF4-995FF42DA66A}" srcId="{82827462-FE4B-46F6-82C9-0CEDAC11ED50}" destId="{AA1C0579-B320-4D16-8F72-8CAE655EDD2A}" srcOrd="2" destOrd="0" parTransId="{B2F008EA-B531-4550-825D-753CF2034846}" sibTransId="{E2500DF0-6394-4522-954F-0F1152850CDB}"/>
    <dgm:cxn modelId="{E6742713-ACA6-41D9-86B4-4B06CA8D669D}" srcId="{70AA9F93-9785-4695-ABC1-D970C29635A6}" destId="{A4B28443-6AFC-4CDB-A8E2-E926E8E940C2}" srcOrd="2" destOrd="0" parTransId="{1B3032B8-1C86-46CD-9FD6-F8F0EE9FC042}" sibTransId="{F6673CCB-3C30-426D-BAFE-A8BA2098CB6E}"/>
    <dgm:cxn modelId="{FC38F946-45EF-42C1-B71D-723960233234}" srcId="{06331DE1-C59E-42DE-9FB9-008F5C83ED19}" destId="{24B1B273-E429-4BDB-8195-EC2EE47DEF38}" srcOrd="4" destOrd="0" parTransId="{D3E7F3D2-14C7-4524-B6CF-0BC7C13818AE}" sibTransId="{EBE25873-8A3D-43D2-B7EC-2BE1681E5D64}"/>
    <dgm:cxn modelId="{719626AB-5C7A-4276-AB7E-DD7B312475BD}" srcId="{4692A4C2-6F46-4192-B39C-985FC9D07A85}" destId="{F65B0432-EEA1-471D-AF63-93CE8CAE7CB5}" srcOrd="2" destOrd="0" parTransId="{E993FA34-CEB4-41CA-B1AC-1968F991CD88}" sibTransId="{6AF0FE36-8F2C-447A-9748-6963876758A7}"/>
    <dgm:cxn modelId="{AAC12EBA-04AE-40EA-9D1A-1F2F8806932E}" type="presOf" srcId="{CDDA10E5-C588-427B-A4C2-7D0448A92A1A}" destId="{E6481705-B553-40AC-B4CF-CAF6AE512A53}" srcOrd="0" destOrd="0" presId="urn:microsoft.com/office/officeart/2005/8/layout/hierarchy3"/>
    <dgm:cxn modelId="{253B4FD5-A7B4-474D-A9C9-9178CA26895A}" type="presOf" srcId="{690D956F-2CD4-453B-9016-ABD32E60F7D5}" destId="{DAF6B49C-4297-4C81-AFD7-12AB1BAF38AB}" srcOrd="0" destOrd="0" presId="urn:microsoft.com/office/officeart/2005/8/layout/hierarchy3"/>
    <dgm:cxn modelId="{AA7FD20C-8F58-43D7-88AA-B6FDE762F8A3}" type="presOf" srcId="{6E9464BB-D298-4DF9-B8E6-832CD6A478F9}" destId="{94EB2833-DA8C-472C-9A32-FEF4B09E777F}" srcOrd="0" destOrd="0" presId="urn:microsoft.com/office/officeart/2005/8/layout/hierarchy3"/>
    <dgm:cxn modelId="{3A51B2BB-7DD4-4868-BFFF-EEFDE2640113}" srcId="{82827462-FE4B-46F6-82C9-0CEDAC11ED50}" destId="{CDDA10E5-C588-427B-A4C2-7D0448A92A1A}" srcOrd="0" destOrd="0" parTransId="{A33BD0FB-A022-405D-B4E9-F280A84EF78A}" sibTransId="{08880AE5-BF84-4D63-9BBC-2EDC82F291E4}"/>
    <dgm:cxn modelId="{3A310D62-7E6F-4AEC-8371-2DB56B5AFC00}" type="presOf" srcId="{ED65D580-BBD5-485C-B089-8A576EFBADE1}" destId="{9CBBDA3E-FAE9-4E67-BCE9-0F1B478882AA}" srcOrd="0" destOrd="0" presId="urn:microsoft.com/office/officeart/2005/8/layout/hierarchy3"/>
    <dgm:cxn modelId="{D6E7D095-4971-4EEC-A661-885FBDBBBEE4}" type="presOf" srcId="{3EC6942B-6CF5-49EB-8619-99C6C5E91374}" destId="{3EBAB743-BBFC-4B9C-A1AB-DCE5E4B6F634}" srcOrd="1" destOrd="0" presId="urn:microsoft.com/office/officeart/2005/8/layout/hierarchy3"/>
    <dgm:cxn modelId="{B34652A3-D2B2-476A-9FC4-43BF9B3B5A47}" srcId="{82827462-FE4B-46F6-82C9-0CEDAC11ED50}" destId="{0777C9FD-0C8F-4031-BB40-0BEC2BA2F397}" srcOrd="3" destOrd="0" parTransId="{DDCFB250-B03C-452D-BA50-D0145FAA8635}" sibTransId="{6F6CF137-B47D-47FB-BD1A-8B5B867C985B}"/>
    <dgm:cxn modelId="{1D98EFD7-90B8-4880-85FF-88028B3BEB65}" type="presOf" srcId="{DDCFB250-B03C-452D-BA50-D0145FAA8635}" destId="{6FA2452B-6DF4-4909-BE60-9AD254D1482B}" srcOrd="0" destOrd="0" presId="urn:microsoft.com/office/officeart/2005/8/layout/hierarchy3"/>
    <dgm:cxn modelId="{E54CAD44-7B37-4969-8555-249660DA9F48}" type="presOf" srcId="{A090AE74-2F83-4A0F-8127-6F44963766E4}" destId="{B198D2BA-CA5F-44EC-81B6-39EDFC8BBEAE}" srcOrd="0" destOrd="0" presId="urn:microsoft.com/office/officeart/2005/8/layout/hierarchy3"/>
    <dgm:cxn modelId="{FE32E9CD-0B14-4F0C-B276-E613436FF598}" type="presOf" srcId="{09BB2E02-1A09-4A63-A80D-1931C59A4BCF}" destId="{93C85E04-E59B-42F3-B82D-28F7FDFC20EC}" srcOrd="0" destOrd="0" presId="urn:microsoft.com/office/officeart/2005/8/layout/hierarchy3"/>
    <dgm:cxn modelId="{CE324416-32D6-4D6F-9164-470C8CC26375}" srcId="{3EC6942B-6CF5-49EB-8619-99C6C5E91374}" destId="{67E91A64-B4BE-418A-A152-0E6D4C9966E2}" srcOrd="0" destOrd="0" parTransId="{F0C11A90-1088-4183-BF3C-0C3BF58A4D61}" sibTransId="{16912049-8ECA-41B3-A3D2-BAFBE5632AB6}"/>
    <dgm:cxn modelId="{125F372D-393E-4568-B790-B840201DB16D}" srcId="{70AA9F93-9785-4695-ABC1-D970C29635A6}" destId="{6E9464BB-D298-4DF9-B8E6-832CD6A478F9}" srcOrd="3" destOrd="0" parTransId="{81839F8F-BB66-40C3-AB6D-7CE98F33A384}" sibTransId="{4804021C-C434-4A90-BB1F-3A7A03FE75C0}"/>
    <dgm:cxn modelId="{C1CE325B-C754-49F3-9FCF-EE6FF08AD161}" type="presOf" srcId="{4692A4C2-6F46-4192-B39C-985FC9D07A85}" destId="{93BC6112-483F-4837-9584-6D185142406D}" srcOrd="1" destOrd="0" presId="urn:microsoft.com/office/officeart/2005/8/layout/hierarchy3"/>
    <dgm:cxn modelId="{23855708-A116-4B6A-86C1-A909808A99BE}" type="presOf" srcId="{1CD4CDF2-A4E5-4DE6-B31B-3604F9558FA2}" destId="{B7D5C22E-FB97-483B-A609-CB4470B1F26D}" srcOrd="0" destOrd="0" presId="urn:microsoft.com/office/officeart/2005/8/layout/hierarchy3"/>
    <dgm:cxn modelId="{D3286D1B-8AE9-4BA1-BD40-B104897C529A}" srcId="{70AA9F93-9785-4695-ABC1-D970C29635A6}" destId="{DB9FF16E-E5F8-447F-826B-2A0E46A9041D}" srcOrd="1" destOrd="0" parTransId="{606973BB-9E7A-4E6B-AB23-06CE67D9CCF1}" sibTransId="{D0D5C087-49AB-4727-89F1-707E122794FA}"/>
    <dgm:cxn modelId="{BE4CD6D3-CB65-49CF-A1AD-19FD2E47426C}" type="presOf" srcId="{51D1717B-E663-4727-9033-0DA14DA77899}" destId="{D7A02F86-E383-4289-B21E-0D8597D277A3}" srcOrd="0" destOrd="0" presId="urn:microsoft.com/office/officeart/2005/8/layout/hierarchy3"/>
    <dgm:cxn modelId="{61B91FC2-55E9-40AB-AA88-BE59D40A7379}" srcId="{3EC6942B-6CF5-49EB-8619-99C6C5E91374}" destId="{3DAC629C-5773-4AF4-99F3-2F5723813F94}" srcOrd="1" destOrd="0" parTransId="{70C13BB4-54FD-437C-866B-A86ECDE158DC}" sibTransId="{22FBE3AE-6E78-4154-9D6B-C8B4A8E6227A}"/>
    <dgm:cxn modelId="{18368170-52E8-4A89-968D-610F4E2561D2}" type="presOf" srcId="{3C69F568-3BDA-4AA9-9614-F86FA3E67681}" destId="{B90568A1-C999-4596-A0AA-20C93AA136B0}" srcOrd="0" destOrd="0" presId="urn:microsoft.com/office/officeart/2005/8/layout/hierarchy3"/>
    <dgm:cxn modelId="{6F8BA738-B323-452C-90A6-8AAC4C768B59}" type="presOf" srcId="{45E11A61-9AE0-4BC2-ACCE-32E1FF3E0FF3}" destId="{761987EF-D8AF-4461-AE8B-9CE6F7DD4FB2}" srcOrd="0" destOrd="0" presId="urn:microsoft.com/office/officeart/2005/8/layout/hierarchy3"/>
    <dgm:cxn modelId="{A0202CB8-E4EB-4311-81DF-7A837ED07823}" srcId="{6D60CF44-80DE-42E4-B340-772387706F0E}" destId="{D0EBBB9D-CAAA-4F66-BA5E-968726146423}" srcOrd="3" destOrd="0" parTransId="{89ED9BB5-9B1B-4398-8E61-AD21935DA319}" sibTransId="{99BA0128-63F8-485F-8320-FF234955477F}"/>
    <dgm:cxn modelId="{4202B550-833E-427B-89A0-A823E3BD0ADF}" srcId="{4692A4C2-6F46-4192-B39C-985FC9D07A85}" destId="{067242A4-2442-4E20-8DBD-DFBB340111AF}" srcOrd="0" destOrd="0" parTransId="{A090AE74-2F83-4A0F-8127-6F44963766E4}" sibTransId="{0CBF128D-73B6-4FBE-BA16-C5B9B1002859}"/>
    <dgm:cxn modelId="{9D264967-E920-4AB1-8228-7CC35DECCE3C}" type="presOf" srcId="{F0C11A90-1088-4183-BF3C-0C3BF58A4D61}" destId="{39174654-DF0A-42BB-AC07-1C4E7C1DA388}" srcOrd="0" destOrd="0" presId="urn:microsoft.com/office/officeart/2005/8/layout/hierarchy3"/>
    <dgm:cxn modelId="{6D6BDC02-153F-4323-B3A9-99702BFCEED1}" type="presOf" srcId="{2EA17261-1DF5-456F-9AA8-B63455591BF4}" destId="{F29CFFE5-53C8-4DB1-8221-13A1E08FD8DE}" srcOrd="0" destOrd="0" presId="urn:microsoft.com/office/officeart/2005/8/layout/hierarchy3"/>
    <dgm:cxn modelId="{EE1CF263-42C0-4B7D-876F-63A8157216B6}" srcId="{6D60CF44-80DE-42E4-B340-772387706F0E}" destId="{FEC346B2-D451-4A9C-B9DF-AB96BC4112AF}" srcOrd="1" destOrd="0" parTransId="{9A0304A1-5BEB-4BB4-BE28-FCF965CABC64}" sibTransId="{0D6B8A3E-0C4F-4902-9655-9E09A7B04A43}"/>
    <dgm:cxn modelId="{2C1D0F19-C0B5-42A6-8BB8-67D2B1E112D9}" type="presOf" srcId="{06331DE1-C59E-42DE-9FB9-008F5C83ED19}" destId="{29A28D1C-ACFB-42DA-8675-63EFBD8E464C}" srcOrd="0" destOrd="0" presId="urn:microsoft.com/office/officeart/2005/8/layout/hierarchy3"/>
    <dgm:cxn modelId="{6EDD8864-C234-448A-9EB2-2C835ED643E7}" srcId="{2EA17261-1DF5-456F-9AA8-B63455591BF4}" destId="{6D60CF44-80DE-42E4-B340-772387706F0E}" srcOrd="5" destOrd="0" parTransId="{CC13304D-3191-4405-AEDC-EAA59869A47F}" sibTransId="{5BBE216E-4E3C-4A57-9A72-2F31D0BFEB3F}"/>
    <dgm:cxn modelId="{6ECBCE8D-C6FF-491E-8BF1-FBE8CFAFB981}" type="presOf" srcId="{6D60CF44-80DE-42E4-B340-772387706F0E}" destId="{F5C392F7-DD4C-4CE7-AB03-DD1BED2AEDBE}" srcOrd="0" destOrd="0" presId="urn:microsoft.com/office/officeart/2005/8/layout/hierarchy3"/>
    <dgm:cxn modelId="{35897C03-E250-464A-AEF5-D96A1F9507C7}" srcId="{6D60CF44-80DE-42E4-B340-772387706F0E}" destId="{CDA76D4F-FFAF-4892-B75A-D32CEF7AF82F}" srcOrd="0" destOrd="0" parTransId="{096C9A41-5F1D-40BE-BC27-64EAF2E21E18}" sibTransId="{45FAB37A-3E3B-4A68-A97C-1CE439A1A1BB}"/>
    <dgm:cxn modelId="{1E37BDA0-CF3D-4BBB-956F-3BBE7C819A04}" type="presOf" srcId="{2BC69614-88F7-4405-B108-F3CC419C4972}" destId="{4E6FB16E-8973-4A47-A956-AF3DE6F6F8DC}" srcOrd="0" destOrd="0" presId="urn:microsoft.com/office/officeart/2005/8/layout/hierarchy3"/>
    <dgm:cxn modelId="{CCA87F33-1B69-425C-9927-BEFD136742FF}" type="presOf" srcId="{4A09C7AE-DA14-4BB3-92B7-ED9F92630FB8}" destId="{A4B50781-7BD6-4210-8606-1BC05221C4D4}" srcOrd="0" destOrd="0" presId="urn:microsoft.com/office/officeart/2005/8/layout/hierarchy3"/>
    <dgm:cxn modelId="{DEF007F9-937C-44EC-B1B1-5CC08B4254E6}" type="presOf" srcId="{24B1B273-E429-4BDB-8195-EC2EE47DEF38}" destId="{E837BA76-DDF0-4B11-AC6F-23F495EA5946}" srcOrd="0" destOrd="0" presId="urn:microsoft.com/office/officeart/2005/8/layout/hierarchy3"/>
    <dgm:cxn modelId="{F5FBE208-E483-4E2E-83BB-3C452726DDA2}" type="presOf" srcId="{3DAC629C-5773-4AF4-99F3-2F5723813F94}" destId="{220835D3-B0FE-4446-8941-4AE405998C30}" srcOrd="0" destOrd="0" presId="urn:microsoft.com/office/officeart/2005/8/layout/hierarchy3"/>
    <dgm:cxn modelId="{0835EC73-D4EC-4894-8364-1298ECEB5A9B}" srcId="{2EA17261-1DF5-456F-9AA8-B63455591BF4}" destId="{70AA9F93-9785-4695-ABC1-D970C29635A6}" srcOrd="4" destOrd="0" parTransId="{26D44CDF-0BBC-46D4-A582-6FB12DBBF4DE}" sibTransId="{CB7C9CF1-14BD-423D-9B18-61BACBB37C1A}"/>
    <dgm:cxn modelId="{30404FCA-00E3-4CA5-8F07-78E45F30A115}" srcId="{4692A4C2-6F46-4192-B39C-985FC9D07A85}" destId="{9967358B-4854-4F55-886E-4C77C9E92070}" srcOrd="3" destOrd="0" parTransId="{1CD4CDF2-A4E5-4DE6-B31B-3604F9558FA2}" sibTransId="{50C754DF-1831-4214-9EE9-410F1166FDEF}"/>
    <dgm:cxn modelId="{E25612F5-DFCD-4CF2-918F-CF588169CBEB}" srcId="{06331DE1-C59E-42DE-9FB9-008F5C83ED19}" destId="{09BB2E02-1A09-4A63-A80D-1931C59A4BCF}" srcOrd="1" destOrd="0" parTransId="{2F7B550D-6378-4D86-AB90-C0EE74C4D7A4}" sibTransId="{1C117F9A-F61D-4876-B790-83C81F248D11}"/>
    <dgm:cxn modelId="{581EC742-EF46-49DD-AFF9-EF577B8DA9CE}" type="presOf" srcId="{096C9A41-5F1D-40BE-BC27-64EAF2E21E18}" destId="{BF352A92-62E5-4CCA-8E6D-63F056D2E220}" srcOrd="0" destOrd="0" presId="urn:microsoft.com/office/officeart/2005/8/layout/hierarchy3"/>
    <dgm:cxn modelId="{A7824436-2DE4-476F-83B1-0CE35A24B25F}" type="presOf" srcId="{58911B55-B56E-4BBB-BD46-7DCA434F49D7}" destId="{A833E097-6447-4E32-AC44-73A9EBFA71D5}" srcOrd="0" destOrd="0" presId="urn:microsoft.com/office/officeart/2005/8/layout/hierarchy3"/>
    <dgm:cxn modelId="{AE5D47EE-5C04-499E-B6CE-C387E29F9C12}" type="presOf" srcId="{F65B0432-EEA1-471D-AF63-93CE8CAE7CB5}" destId="{1AFA246F-C46A-434C-815F-81404295DD0D}" srcOrd="0" destOrd="0" presId="urn:microsoft.com/office/officeart/2005/8/layout/hierarchy3"/>
    <dgm:cxn modelId="{765CFEDF-30A7-420E-93A8-16FC5DD038CE}" type="presOf" srcId="{A1D00C2B-EFDD-43CC-8534-8684A5B2F588}" destId="{0C5EDBE8-474E-434D-B521-7EEF3F8905F9}" srcOrd="0" destOrd="0" presId="urn:microsoft.com/office/officeart/2005/8/layout/hierarchy3"/>
    <dgm:cxn modelId="{C0D92794-B2B7-48E7-8A4D-10CE20003929}" type="presOf" srcId="{4994CCEF-C8B3-4B52-A89E-FEE3CCFAEA69}" destId="{F2694F82-E028-4566-A5C0-907D9AA3F5B5}" srcOrd="0" destOrd="0" presId="urn:microsoft.com/office/officeart/2005/8/layout/hierarchy3"/>
    <dgm:cxn modelId="{8EBF35D6-33D7-47FD-AA3F-DA4DEACE4C6F}" type="presOf" srcId="{067242A4-2442-4E20-8DBD-DFBB340111AF}" destId="{99CD9C26-431B-4F99-8E56-AEC642372A85}" srcOrd="0" destOrd="0" presId="urn:microsoft.com/office/officeart/2005/8/layout/hierarchy3"/>
    <dgm:cxn modelId="{4F4243A6-703B-4F70-92B1-CB04B25EC95D}" type="presOf" srcId="{A4B28443-6AFC-4CDB-A8E2-E926E8E940C2}" destId="{AFF2B110-45CF-4FFD-8934-CA79AABB7856}" srcOrd="0" destOrd="0" presId="urn:microsoft.com/office/officeart/2005/8/layout/hierarchy3"/>
    <dgm:cxn modelId="{48227CA0-EA33-4AAC-A835-C54D44BCCBCE}" type="presOf" srcId="{1C53BAE7-3A4F-4213-A910-D2158971D26C}" destId="{76B8701A-7878-4B10-B195-DEA280EE4C48}" srcOrd="0" destOrd="0" presId="urn:microsoft.com/office/officeart/2005/8/layout/hierarchy3"/>
    <dgm:cxn modelId="{1F229B14-408B-43DF-AF75-1F123F727262}" srcId="{6D60CF44-80DE-42E4-B340-772387706F0E}" destId="{BF8F95DE-1951-492A-BAF7-73403D251D07}" srcOrd="2" destOrd="0" parTransId="{51D1717B-E663-4727-9033-0DA14DA77899}" sibTransId="{C4AD14F2-BCC3-4DE3-A165-A7B3490CCDC3}"/>
    <dgm:cxn modelId="{CFCC8A85-70CE-4FE4-AE70-17DEC28CFC36}" type="presOf" srcId="{D0EBBB9D-CAAA-4F66-BA5E-968726146423}" destId="{76BF36BC-9D57-4F11-8741-8C8F55EC82BF}" srcOrd="0" destOrd="0" presId="urn:microsoft.com/office/officeart/2005/8/layout/hierarchy3"/>
    <dgm:cxn modelId="{19DDF79C-067F-4A34-9B6A-D68195180F66}" type="presOf" srcId="{DB9FF16E-E5F8-447F-826B-2A0E46A9041D}" destId="{6C7ED510-943D-4223-B76D-30222930EB31}" srcOrd="0" destOrd="0" presId="urn:microsoft.com/office/officeart/2005/8/layout/hierarchy3"/>
    <dgm:cxn modelId="{0CB8B4DE-3D4B-4D99-939A-A59044DF2B2A}" type="presOf" srcId="{81839F8F-BB66-40C3-AB6D-7CE98F33A384}" destId="{0CF673BD-507A-481F-B041-DF06757DC3D3}" srcOrd="0" destOrd="0" presId="urn:microsoft.com/office/officeart/2005/8/layout/hierarchy3"/>
    <dgm:cxn modelId="{D404CB31-05F3-444B-8987-4BCF9750C828}" type="presOf" srcId="{C47D81A3-0B94-4E8C-A3EC-D243A4EAD2A0}" destId="{43FC0404-5499-4180-9B0F-E68A342ACE78}" srcOrd="0" destOrd="0" presId="urn:microsoft.com/office/officeart/2005/8/layout/hierarchy3"/>
    <dgm:cxn modelId="{1DB4E1B6-875A-4B92-AB8B-B20A56BEB4FD}" type="presOf" srcId="{06331DE1-C59E-42DE-9FB9-008F5C83ED19}" destId="{44457438-2C13-4DF3-8F61-F10BC93DB71A}" srcOrd="1" destOrd="0" presId="urn:microsoft.com/office/officeart/2005/8/layout/hierarchy3"/>
    <dgm:cxn modelId="{595D9B67-86FA-4853-B0E1-484D7F4B106F}" type="presOf" srcId="{2F7B550D-6378-4D86-AB90-C0EE74C4D7A4}" destId="{E2CE7214-3E07-40A7-934A-E7959C148BA9}" srcOrd="0" destOrd="0" presId="urn:microsoft.com/office/officeart/2005/8/layout/hierarchy3"/>
    <dgm:cxn modelId="{C85E0973-1ECE-475A-9DC8-0ED29F611DC8}" srcId="{70AA9F93-9785-4695-ABC1-D970C29635A6}" destId="{45E11A61-9AE0-4BC2-ACCE-32E1FF3E0FF3}" srcOrd="0" destOrd="0" parTransId="{ED65D580-BBD5-485C-B089-8A576EFBADE1}" sibTransId="{DCE09ACF-ED61-4531-AE6F-06853EF09936}"/>
    <dgm:cxn modelId="{A9862CB1-5E51-4B90-8856-DDB77282840C}" type="presOf" srcId="{9967358B-4854-4F55-886E-4C77C9E92070}" destId="{18706062-6C72-413C-9C92-021AADAAF46A}" srcOrd="0" destOrd="0" presId="urn:microsoft.com/office/officeart/2005/8/layout/hierarchy3"/>
    <dgm:cxn modelId="{B3AAF73C-99D5-4667-B276-A1DA5F1545CD}" type="presOf" srcId="{70C13BB4-54FD-437C-866B-A86ECDE158DC}" destId="{14745AAB-5EC1-4836-B7C6-796DA1DADDEC}" srcOrd="0" destOrd="0" presId="urn:microsoft.com/office/officeart/2005/8/layout/hierarchy3"/>
    <dgm:cxn modelId="{BBFD3CC2-0B4A-45AF-A013-79C2905B7B65}" type="presOf" srcId="{CCE3DC39-084A-49CD-A21E-9B5422C8EB31}" destId="{AA12F60C-179B-40E4-81D7-A1DDE16AC4EC}" srcOrd="0" destOrd="0" presId="urn:microsoft.com/office/officeart/2005/8/layout/hierarchy3"/>
    <dgm:cxn modelId="{60F7761E-FF52-464B-B490-BA5F19FB9277}" srcId="{2EA17261-1DF5-456F-9AA8-B63455591BF4}" destId="{06331DE1-C59E-42DE-9FB9-008F5C83ED19}" srcOrd="2" destOrd="0" parTransId="{12C2C54A-38A4-488D-84AB-708811BD59CF}" sibTransId="{0CB20593-58EF-42D1-AAEA-B8BBA60E1B9D}"/>
    <dgm:cxn modelId="{54111480-7D92-41CB-BC4F-380B3AD64AEF}" type="presOf" srcId="{9A0304A1-5BEB-4BB4-BE28-FCF965CABC64}" destId="{4BF0704B-B51F-4B52-8088-879EBFE6B5E3}" srcOrd="0" destOrd="0" presId="urn:microsoft.com/office/officeart/2005/8/layout/hierarchy3"/>
    <dgm:cxn modelId="{4817A357-6932-4A95-AE24-E641B6B3D3F2}" type="presOf" srcId="{94224D6C-58FF-4201-B47E-A96738076278}" destId="{0E1E170E-9A54-441D-86CF-2DAD7D7CE7BD}" srcOrd="0" destOrd="0" presId="urn:microsoft.com/office/officeart/2005/8/layout/hierarchy3"/>
    <dgm:cxn modelId="{6F7D1625-609A-4875-88C4-DAFAFB4B2839}" srcId="{2EA17261-1DF5-456F-9AA8-B63455591BF4}" destId="{3EC6942B-6CF5-49EB-8619-99C6C5E91374}" srcOrd="1" destOrd="0" parTransId="{CD50A3C1-D724-40B3-AF3A-CBA11B35B78D}" sibTransId="{AD94C55D-B60B-42FE-972F-5B8D573DB723}"/>
    <dgm:cxn modelId="{5DFDBF31-4CB9-4AA9-AC6A-298E62FB8FD6}" srcId="{4692A4C2-6F46-4192-B39C-985FC9D07A85}" destId="{4A09C7AE-DA14-4BB3-92B7-ED9F92630FB8}" srcOrd="4" destOrd="0" parTransId="{A1D00C2B-EFDD-43CC-8534-8684A5B2F588}" sibTransId="{A866872C-267A-4128-BBF9-E48C4D1CB8EF}"/>
    <dgm:cxn modelId="{1B802861-3D18-4729-8A7E-CEE4817725AA}" type="presOf" srcId="{F6B415AE-12E3-4415-B5CA-213513349D05}" destId="{74BB1A53-90EF-446E-9B06-6F54A810B34D}" srcOrd="0" destOrd="0" presId="urn:microsoft.com/office/officeart/2005/8/layout/hierarchy3"/>
    <dgm:cxn modelId="{070DBDC1-BAA0-4165-BAB8-E70E5D62CDB1}" srcId="{2EA17261-1DF5-456F-9AA8-B63455591BF4}" destId="{82827462-FE4B-46F6-82C9-0CEDAC11ED50}" srcOrd="3" destOrd="0" parTransId="{5078D360-298F-46CE-BAD3-BDE621004515}" sibTransId="{D4A98EEB-1034-4684-9754-0A9C20CB98F4}"/>
    <dgm:cxn modelId="{6BD43D34-7B20-4262-9FA4-B7BC4FE66981}" type="presOf" srcId="{1B3032B8-1C86-46CD-9FD6-F8F0EE9FC042}" destId="{EE840DBA-E569-47FD-8654-3E2E7449D2DE}" srcOrd="0" destOrd="0" presId="urn:microsoft.com/office/officeart/2005/8/layout/hierarchy3"/>
    <dgm:cxn modelId="{2BEF0599-1AE6-4FB6-808B-634B0251EF2B}" type="presOf" srcId="{0AD5A139-0661-4F6B-A6A5-F467342FCB7A}" destId="{695ED570-5B1C-4CD2-8D4D-43E6E6389A38}" srcOrd="0" destOrd="0" presId="urn:microsoft.com/office/officeart/2005/8/layout/hierarchy3"/>
    <dgm:cxn modelId="{3576320A-6EB2-4277-9AC5-EBEE2DD0BA04}" srcId="{3EC6942B-6CF5-49EB-8619-99C6C5E91374}" destId="{DE22C7FB-3429-4023-B586-D9E9406784B3}" srcOrd="3" destOrd="0" parTransId="{4994CCEF-C8B3-4B52-A89E-FEE3CCFAEA69}" sibTransId="{A57D2990-581A-4069-B5B7-256BCF139410}"/>
    <dgm:cxn modelId="{36D3E890-A22A-4D06-9A17-0E8B976AFBFF}" type="presOf" srcId="{0777C9FD-0C8F-4031-BB40-0BEC2BA2F397}" destId="{2EE25315-6B1F-45CE-9205-5A402F0280F5}" srcOrd="0" destOrd="0" presId="urn:microsoft.com/office/officeart/2005/8/layout/hierarchy3"/>
    <dgm:cxn modelId="{43970DB3-660B-429F-9BC2-C856C35F8B28}" type="presOf" srcId="{508E0C38-8282-4018-BD3E-D890DCB76FDC}" destId="{3BBD8232-A7B2-45A0-86E6-1F17563649B7}" srcOrd="0" destOrd="0" presId="urn:microsoft.com/office/officeart/2005/8/layout/hierarchy3"/>
    <dgm:cxn modelId="{B754BCA3-A2AE-4227-9554-A6D7329846D1}" type="presOf" srcId="{B2F008EA-B531-4550-825D-753CF2034846}" destId="{C40C1FD9-59F8-4F85-8681-E8A4AA0AABC7}" srcOrd="0" destOrd="0" presId="urn:microsoft.com/office/officeart/2005/8/layout/hierarchy3"/>
    <dgm:cxn modelId="{5DA74BC6-5176-41A5-B004-08B7C3F4B166}" type="presOf" srcId="{82827462-FE4B-46F6-82C9-0CEDAC11ED50}" destId="{94A0AB60-6C54-4570-ADE1-7965875CE40A}" srcOrd="0" destOrd="0" presId="urn:microsoft.com/office/officeart/2005/8/layout/hierarchy3"/>
    <dgm:cxn modelId="{A98A5707-97C8-48DD-8A2D-2AC681CBE065}" type="presOf" srcId="{4692A4C2-6F46-4192-B39C-985FC9D07A85}" destId="{3B71FAA6-6918-4198-B01E-41927F8BEE1C}" srcOrd="0" destOrd="0" presId="urn:microsoft.com/office/officeart/2005/8/layout/hierarchy3"/>
    <dgm:cxn modelId="{2335B501-972C-4702-97C9-4ED06416153C}" type="presOf" srcId="{BF8F95DE-1951-492A-BAF7-73403D251D07}" destId="{4C149D33-C96A-45B0-BFC5-E2F87C518E8E}" srcOrd="0" destOrd="0" presId="urn:microsoft.com/office/officeart/2005/8/layout/hierarchy3"/>
    <dgm:cxn modelId="{D93AA297-1B7C-4BC6-97FB-36360B4BDF3D}" type="presOf" srcId="{D3E7F3D2-14C7-4524-B6CF-0BC7C13818AE}" destId="{E122F864-0C0C-4F86-9137-AE40BCA99C12}" srcOrd="0" destOrd="0" presId="urn:microsoft.com/office/officeart/2005/8/layout/hierarchy3"/>
    <dgm:cxn modelId="{9518F56F-15E2-4EC8-AD2E-3A645B2A740A}" type="presOf" srcId="{70AA9F93-9785-4695-ABC1-D970C29635A6}" destId="{059A9DA5-F3D9-46ED-A652-BF35ABBC5C94}" srcOrd="0" destOrd="0" presId="urn:microsoft.com/office/officeart/2005/8/layout/hierarchy3"/>
    <dgm:cxn modelId="{5AF014EE-D2B3-4B67-ADD2-3E5841EE3AEE}" type="presOf" srcId="{33F0D472-18AD-4E1E-AD79-119AA7132E70}" destId="{29288223-CF44-46B3-A344-0A5040B66665}" srcOrd="0" destOrd="0" presId="urn:microsoft.com/office/officeart/2005/8/layout/hierarchy3"/>
    <dgm:cxn modelId="{9D79FC80-6153-4A52-A84C-6FC156D07A26}" srcId="{3EC6942B-6CF5-49EB-8619-99C6C5E91374}" destId="{94224D6C-58FF-4201-B47E-A96738076278}" srcOrd="4" destOrd="0" parTransId="{1A3B145F-FAEB-40BC-861C-33F7DC4C1153}" sibTransId="{9D3A72EE-4CAF-483C-84A8-89136B065648}"/>
    <dgm:cxn modelId="{2F9BCA74-6AC8-4C51-85F8-A1E411D273EA}" type="presOf" srcId="{67E91A64-B4BE-418A-A152-0E6D4C9966E2}" destId="{35F4EC58-F5B2-47CB-9E38-75CD051A35C5}" srcOrd="0" destOrd="0" presId="urn:microsoft.com/office/officeart/2005/8/layout/hierarchy3"/>
    <dgm:cxn modelId="{914EDC73-2811-4DEB-944D-4EC2BCAC7A14}" srcId="{2EA17261-1DF5-456F-9AA8-B63455591BF4}" destId="{4692A4C2-6F46-4192-B39C-985FC9D07A85}" srcOrd="0" destOrd="0" parTransId="{82E58103-DEB3-457F-A8E8-3E73C677ECE1}" sibTransId="{95D93CA7-030F-4F4F-A04D-69B8BDB6DB47}"/>
    <dgm:cxn modelId="{8B9ADF8A-DC73-4802-9297-DA4C07587523}" type="presOf" srcId="{606973BB-9E7A-4E6B-AB23-06CE67D9CCF1}" destId="{AFC48E88-FD75-45E1-8E9C-CD049D38E5C8}" srcOrd="0" destOrd="0" presId="urn:microsoft.com/office/officeart/2005/8/layout/hierarchy3"/>
    <dgm:cxn modelId="{D23AF83C-AEEA-488D-921F-28828B96EBA1}" type="presOf" srcId="{5A5DE2B7-9795-4969-B4E5-AC9D26D13286}" destId="{97D4AF69-9DDE-48BA-81E6-7C752E9210CD}" srcOrd="0" destOrd="0" presId="urn:microsoft.com/office/officeart/2005/8/layout/hierarchy3"/>
    <dgm:cxn modelId="{3C59FE71-30AB-47F8-BD56-895990DACC5C}" srcId="{82827462-FE4B-46F6-82C9-0CEDAC11ED50}" destId="{CCE3DC39-084A-49CD-A21E-9B5422C8EB31}" srcOrd="1" destOrd="0" parTransId="{F6B415AE-12E3-4415-B5CA-213513349D05}" sibTransId="{20C6A123-5B86-4D6C-AC69-775F79D2E56D}"/>
    <dgm:cxn modelId="{9A9B4D18-795B-48B9-9821-6886F5E862DF}" srcId="{4692A4C2-6F46-4192-B39C-985FC9D07A85}" destId="{508E0C38-8282-4018-BD3E-D890DCB76FDC}" srcOrd="1" destOrd="0" parTransId="{58911B55-B56E-4BBB-BD46-7DCA434F49D7}" sibTransId="{18CC4A7C-8014-48AF-9055-87D6A830DD35}"/>
    <dgm:cxn modelId="{F1A57364-D8EC-406A-B07E-7A6DA79EDA98}" type="presOf" srcId="{CDA76D4F-FFAF-4892-B75A-D32CEF7AF82F}" destId="{35042715-4FE6-4A2B-B79E-AF6635BF0205}" srcOrd="0" destOrd="0" presId="urn:microsoft.com/office/officeart/2005/8/layout/hierarchy3"/>
    <dgm:cxn modelId="{94FE2EC9-A9A8-4072-ADAC-96FC5835E226}" type="presOf" srcId="{82827462-FE4B-46F6-82C9-0CEDAC11ED50}" destId="{675B890E-CCBA-48F7-B072-DA66097706C6}" srcOrd="1" destOrd="0" presId="urn:microsoft.com/office/officeart/2005/8/layout/hierarchy3"/>
    <dgm:cxn modelId="{40C748AE-48C8-429B-B147-86F101BBA8A2}" type="presOf" srcId="{AA1C0579-B320-4D16-8F72-8CAE655EDD2A}" destId="{70A1A30B-0D64-406D-8A57-DB74786A0247}" srcOrd="0" destOrd="0" presId="urn:microsoft.com/office/officeart/2005/8/layout/hierarchy3"/>
    <dgm:cxn modelId="{879E7831-DDE9-468F-9564-31206006DB7E}" type="presOf" srcId="{FEC346B2-D451-4A9C-B9DF-AB96BC4112AF}" destId="{D6272845-045C-4206-B2E8-7B2F2B5BE8A4}" srcOrd="0" destOrd="0" presId="urn:microsoft.com/office/officeart/2005/8/layout/hierarchy3"/>
    <dgm:cxn modelId="{940A62A9-B5F9-45CB-9594-5B251089FA1F}" type="presOf" srcId="{DE22C7FB-3429-4023-B586-D9E9406784B3}" destId="{E1F645F6-637A-44AE-8667-29B747928B4B}" srcOrd="0" destOrd="0" presId="urn:microsoft.com/office/officeart/2005/8/layout/hierarchy3"/>
    <dgm:cxn modelId="{C4EAF913-9491-482D-A455-1768A7C8BAC4}" type="presOf" srcId="{70AA9F93-9785-4695-ABC1-D970C29635A6}" destId="{25A01D27-97C6-45C2-86BD-39AD858A201E}" srcOrd="1" destOrd="0" presId="urn:microsoft.com/office/officeart/2005/8/layout/hierarchy3"/>
    <dgm:cxn modelId="{7D7F4DF0-388C-4FE5-99B7-76601DA99E6C}" type="presOf" srcId="{A33BD0FB-A022-405D-B4E9-F280A84EF78A}" destId="{61AA6849-ECB3-439B-888B-4C1400AD24D2}" srcOrd="0" destOrd="0" presId="urn:microsoft.com/office/officeart/2005/8/layout/hierarchy3"/>
    <dgm:cxn modelId="{E95F1651-75C6-46AF-B480-9B851F8B2608}" srcId="{3EC6942B-6CF5-49EB-8619-99C6C5E91374}" destId="{690D956F-2CD4-453B-9016-ABD32E60F7D5}" srcOrd="2" destOrd="0" parTransId="{2BC69614-88F7-4405-B108-F3CC419C4972}" sibTransId="{DAA01B91-7643-4215-B2AD-85745126728A}"/>
    <dgm:cxn modelId="{4BA496A6-AF39-4E6A-8267-66C76C965B67}" type="presParOf" srcId="{F29CFFE5-53C8-4DB1-8221-13A1E08FD8DE}" destId="{0FDBD949-196F-4797-97AA-B2DC05781D7F}" srcOrd="0" destOrd="0" presId="urn:microsoft.com/office/officeart/2005/8/layout/hierarchy3"/>
    <dgm:cxn modelId="{7D7A202D-32B6-41E2-B1B0-6755A6EFC1D2}" type="presParOf" srcId="{0FDBD949-196F-4797-97AA-B2DC05781D7F}" destId="{27DC6AC6-26D1-492F-B907-97348A3BD481}" srcOrd="0" destOrd="0" presId="urn:microsoft.com/office/officeart/2005/8/layout/hierarchy3"/>
    <dgm:cxn modelId="{91C903DF-007A-4BC1-8741-2E0F0C54C53A}" type="presParOf" srcId="{27DC6AC6-26D1-492F-B907-97348A3BD481}" destId="{3B71FAA6-6918-4198-B01E-41927F8BEE1C}" srcOrd="0" destOrd="0" presId="urn:microsoft.com/office/officeart/2005/8/layout/hierarchy3"/>
    <dgm:cxn modelId="{2B065C92-59F3-4E96-AE30-96850F8C9FBF}" type="presParOf" srcId="{27DC6AC6-26D1-492F-B907-97348A3BD481}" destId="{93BC6112-483F-4837-9584-6D185142406D}" srcOrd="1" destOrd="0" presId="urn:microsoft.com/office/officeart/2005/8/layout/hierarchy3"/>
    <dgm:cxn modelId="{04A5DBD5-B866-4A29-8B3A-B18E5CF61EBD}" type="presParOf" srcId="{0FDBD949-196F-4797-97AA-B2DC05781D7F}" destId="{59B9BAFD-FDF8-4BF6-B8B4-A87AA5DD8FD2}" srcOrd="1" destOrd="0" presId="urn:microsoft.com/office/officeart/2005/8/layout/hierarchy3"/>
    <dgm:cxn modelId="{06E6EBB4-DF03-4FDE-A94A-5D9CED23DE22}" type="presParOf" srcId="{59B9BAFD-FDF8-4BF6-B8B4-A87AA5DD8FD2}" destId="{B198D2BA-CA5F-44EC-81B6-39EDFC8BBEAE}" srcOrd="0" destOrd="0" presId="urn:microsoft.com/office/officeart/2005/8/layout/hierarchy3"/>
    <dgm:cxn modelId="{8AF3195F-501A-49D3-84FA-E1B7743BCFA1}" type="presParOf" srcId="{59B9BAFD-FDF8-4BF6-B8B4-A87AA5DD8FD2}" destId="{99CD9C26-431B-4F99-8E56-AEC642372A85}" srcOrd="1" destOrd="0" presId="urn:microsoft.com/office/officeart/2005/8/layout/hierarchy3"/>
    <dgm:cxn modelId="{97DB33CF-71B6-4916-A70A-0E5CFA12FD38}" type="presParOf" srcId="{59B9BAFD-FDF8-4BF6-B8B4-A87AA5DD8FD2}" destId="{A833E097-6447-4E32-AC44-73A9EBFA71D5}" srcOrd="2" destOrd="0" presId="urn:microsoft.com/office/officeart/2005/8/layout/hierarchy3"/>
    <dgm:cxn modelId="{7BF68CCD-D703-4F7A-9965-CCBCA59DF5B8}" type="presParOf" srcId="{59B9BAFD-FDF8-4BF6-B8B4-A87AA5DD8FD2}" destId="{3BBD8232-A7B2-45A0-86E6-1F17563649B7}" srcOrd="3" destOrd="0" presId="urn:microsoft.com/office/officeart/2005/8/layout/hierarchy3"/>
    <dgm:cxn modelId="{0F137A7E-B4AE-417F-96EE-0922D9290ECD}" type="presParOf" srcId="{59B9BAFD-FDF8-4BF6-B8B4-A87AA5DD8FD2}" destId="{EC413F6E-E860-4781-BF29-D6168C1092DC}" srcOrd="4" destOrd="0" presId="urn:microsoft.com/office/officeart/2005/8/layout/hierarchy3"/>
    <dgm:cxn modelId="{559EB106-59ED-4F7C-B81B-A9263E0E7C4B}" type="presParOf" srcId="{59B9BAFD-FDF8-4BF6-B8B4-A87AA5DD8FD2}" destId="{1AFA246F-C46A-434C-815F-81404295DD0D}" srcOrd="5" destOrd="0" presId="urn:microsoft.com/office/officeart/2005/8/layout/hierarchy3"/>
    <dgm:cxn modelId="{674C7699-EF05-4D8B-819A-09A09510BBB1}" type="presParOf" srcId="{59B9BAFD-FDF8-4BF6-B8B4-A87AA5DD8FD2}" destId="{B7D5C22E-FB97-483B-A609-CB4470B1F26D}" srcOrd="6" destOrd="0" presId="urn:microsoft.com/office/officeart/2005/8/layout/hierarchy3"/>
    <dgm:cxn modelId="{2C27D5DF-26E2-4290-8205-ED8A045ACC3D}" type="presParOf" srcId="{59B9BAFD-FDF8-4BF6-B8B4-A87AA5DD8FD2}" destId="{18706062-6C72-413C-9C92-021AADAAF46A}" srcOrd="7" destOrd="0" presId="urn:microsoft.com/office/officeart/2005/8/layout/hierarchy3"/>
    <dgm:cxn modelId="{9BCEDD1C-171B-4EFD-B869-20DF81D8B74C}" type="presParOf" srcId="{59B9BAFD-FDF8-4BF6-B8B4-A87AA5DD8FD2}" destId="{0C5EDBE8-474E-434D-B521-7EEF3F8905F9}" srcOrd="8" destOrd="0" presId="urn:microsoft.com/office/officeart/2005/8/layout/hierarchy3"/>
    <dgm:cxn modelId="{379E57E3-498A-4349-B5C2-428E9616F82B}" type="presParOf" srcId="{59B9BAFD-FDF8-4BF6-B8B4-A87AA5DD8FD2}" destId="{A4B50781-7BD6-4210-8606-1BC05221C4D4}" srcOrd="9" destOrd="0" presId="urn:microsoft.com/office/officeart/2005/8/layout/hierarchy3"/>
    <dgm:cxn modelId="{B4E90B9D-33D7-4030-BB7B-852A2A70D059}" type="presParOf" srcId="{F29CFFE5-53C8-4DB1-8221-13A1E08FD8DE}" destId="{E769DDEA-7634-4607-9BC2-9B19675F4EF3}" srcOrd="1" destOrd="0" presId="urn:microsoft.com/office/officeart/2005/8/layout/hierarchy3"/>
    <dgm:cxn modelId="{470C8DB1-1749-482D-ABCA-0EE8AFBBA492}" type="presParOf" srcId="{E769DDEA-7634-4607-9BC2-9B19675F4EF3}" destId="{AF1B36E4-4D7E-4B9D-968A-697652121E24}" srcOrd="0" destOrd="0" presId="urn:microsoft.com/office/officeart/2005/8/layout/hierarchy3"/>
    <dgm:cxn modelId="{7912826E-DC12-421D-9088-9A3755DE7303}" type="presParOf" srcId="{AF1B36E4-4D7E-4B9D-968A-697652121E24}" destId="{5C79551B-482D-459D-87B6-BD6CEDC3A0A5}" srcOrd="0" destOrd="0" presId="urn:microsoft.com/office/officeart/2005/8/layout/hierarchy3"/>
    <dgm:cxn modelId="{55FB8973-F682-4E1A-9848-17ED0FB7B281}" type="presParOf" srcId="{AF1B36E4-4D7E-4B9D-968A-697652121E24}" destId="{3EBAB743-BBFC-4B9C-A1AB-DCE5E4B6F634}" srcOrd="1" destOrd="0" presId="urn:microsoft.com/office/officeart/2005/8/layout/hierarchy3"/>
    <dgm:cxn modelId="{1E89808F-FBE2-4EDA-877C-E2B1A9819DFB}" type="presParOf" srcId="{E769DDEA-7634-4607-9BC2-9B19675F4EF3}" destId="{F1C70217-0F25-486A-A0B6-7801F09BA508}" srcOrd="1" destOrd="0" presId="urn:microsoft.com/office/officeart/2005/8/layout/hierarchy3"/>
    <dgm:cxn modelId="{84882CC9-6A95-4710-9E2D-F3F01EC23CDB}" type="presParOf" srcId="{F1C70217-0F25-486A-A0B6-7801F09BA508}" destId="{39174654-DF0A-42BB-AC07-1C4E7C1DA388}" srcOrd="0" destOrd="0" presId="urn:microsoft.com/office/officeart/2005/8/layout/hierarchy3"/>
    <dgm:cxn modelId="{B0EC7812-05FD-4FD6-AAB7-154AD68BE281}" type="presParOf" srcId="{F1C70217-0F25-486A-A0B6-7801F09BA508}" destId="{35F4EC58-F5B2-47CB-9E38-75CD051A35C5}" srcOrd="1" destOrd="0" presId="urn:microsoft.com/office/officeart/2005/8/layout/hierarchy3"/>
    <dgm:cxn modelId="{A1F57A7E-412E-4471-AB69-C8F6FAA5CAFB}" type="presParOf" srcId="{F1C70217-0F25-486A-A0B6-7801F09BA508}" destId="{14745AAB-5EC1-4836-B7C6-796DA1DADDEC}" srcOrd="2" destOrd="0" presId="urn:microsoft.com/office/officeart/2005/8/layout/hierarchy3"/>
    <dgm:cxn modelId="{29EEAE57-1A07-4385-B5DD-554A4ECBDA89}" type="presParOf" srcId="{F1C70217-0F25-486A-A0B6-7801F09BA508}" destId="{220835D3-B0FE-4446-8941-4AE405998C30}" srcOrd="3" destOrd="0" presId="urn:microsoft.com/office/officeart/2005/8/layout/hierarchy3"/>
    <dgm:cxn modelId="{57395B6F-59FA-4B38-BA38-0104DC77AE01}" type="presParOf" srcId="{F1C70217-0F25-486A-A0B6-7801F09BA508}" destId="{4E6FB16E-8973-4A47-A956-AF3DE6F6F8DC}" srcOrd="4" destOrd="0" presId="urn:microsoft.com/office/officeart/2005/8/layout/hierarchy3"/>
    <dgm:cxn modelId="{4053483A-21D2-4EC8-9EC9-36BD78BE2FE1}" type="presParOf" srcId="{F1C70217-0F25-486A-A0B6-7801F09BA508}" destId="{DAF6B49C-4297-4C81-AFD7-12AB1BAF38AB}" srcOrd="5" destOrd="0" presId="urn:microsoft.com/office/officeart/2005/8/layout/hierarchy3"/>
    <dgm:cxn modelId="{0D1070F0-1029-442E-91AA-548B7C9B3C5E}" type="presParOf" srcId="{F1C70217-0F25-486A-A0B6-7801F09BA508}" destId="{F2694F82-E028-4566-A5C0-907D9AA3F5B5}" srcOrd="6" destOrd="0" presId="urn:microsoft.com/office/officeart/2005/8/layout/hierarchy3"/>
    <dgm:cxn modelId="{43351D55-2B75-4B0E-8BCA-D1E20BCE977A}" type="presParOf" srcId="{F1C70217-0F25-486A-A0B6-7801F09BA508}" destId="{E1F645F6-637A-44AE-8667-29B747928B4B}" srcOrd="7" destOrd="0" presId="urn:microsoft.com/office/officeart/2005/8/layout/hierarchy3"/>
    <dgm:cxn modelId="{DC439213-5750-4C3C-8CB5-78124176E163}" type="presParOf" srcId="{F1C70217-0F25-486A-A0B6-7801F09BA508}" destId="{87FA4849-7DE9-4ACE-BC04-72D0129B364D}" srcOrd="8" destOrd="0" presId="urn:microsoft.com/office/officeart/2005/8/layout/hierarchy3"/>
    <dgm:cxn modelId="{904B7D35-8427-47E4-B076-FE00DBF5CA84}" type="presParOf" srcId="{F1C70217-0F25-486A-A0B6-7801F09BA508}" destId="{0E1E170E-9A54-441D-86CF-2DAD7D7CE7BD}" srcOrd="9" destOrd="0" presId="urn:microsoft.com/office/officeart/2005/8/layout/hierarchy3"/>
    <dgm:cxn modelId="{5C67D844-FBE6-4427-9C05-D3E1367E45DE}" type="presParOf" srcId="{F29CFFE5-53C8-4DB1-8221-13A1E08FD8DE}" destId="{CA2A4492-4847-4988-9937-70859211178D}" srcOrd="2" destOrd="0" presId="urn:microsoft.com/office/officeart/2005/8/layout/hierarchy3"/>
    <dgm:cxn modelId="{388135C3-3C5A-46FE-878E-2AD5B84AFDF7}" type="presParOf" srcId="{CA2A4492-4847-4988-9937-70859211178D}" destId="{BCDE34FA-4A2A-4338-A5A5-AA94180A34CB}" srcOrd="0" destOrd="0" presId="urn:microsoft.com/office/officeart/2005/8/layout/hierarchy3"/>
    <dgm:cxn modelId="{4C2352D1-856C-4018-B6D2-ADFAAC5858C6}" type="presParOf" srcId="{BCDE34FA-4A2A-4338-A5A5-AA94180A34CB}" destId="{29A28D1C-ACFB-42DA-8675-63EFBD8E464C}" srcOrd="0" destOrd="0" presId="urn:microsoft.com/office/officeart/2005/8/layout/hierarchy3"/>
    <dgm:cxn modelId="{F56CA2C2-7C6C-4B6C-A00F-69C5322748CE}" type="presParOf" srcId="{BCDE34FA-4A2A-4338-A5A5-AA94180A34CB}" destId="{44457438-2C13-4DF3-8F61-F10BC93DB71A}" srcOrd="1" destOrd="0" presId="urn:microsoft.com/office/officeart/2005/8/layout/hierarchy3"/>
    <dgm:cxn modelId="{F16EDFFB-869E-44DD-A6C2-0F787FFDF264}" type="presParOf" srcId="{CA2A4492-4847-4988-9937-70859211178D}" destId="{26838621-A113-4C65-8A62-8CED9D87C7B7}" srcOrd="1" destOrd="0" presId="urn:microsoft.com/office/officeart/2005/8/layout/hierarchy3"/>
    <dgm:cxn modelId="{DE768A3E-5455-4F3B-9BEB-CD3B4340F18F}" type="presParOf" srcId="{26838621-A113-4C65-8A62-8CED9D87C7B7}" destId="{43FC0404-5499-4180-9B0F-E68A342ACE78}" srcOrd="0" destOrd="0" presId="urn:microsoft.com/office/officeart/2005/8/layout/hierarchy3"/>
    <dgm:cxn modelId="{DFCD96A4-B167-4120-9246-850AC535D1DA}" type="presParOf" srcId="{26838621-A113-4C65-8A62-8CED9D87C7B7}" destId="{97D4AF69-9DDE-48BA-81E6-7C752E9210CD}" srcOrd="1" destOrd="0" presId="urn:microsoft.com/office/officeart/2005/8/layout/hierarchy3"/>
    <dgm:cxn modelId="{108C3054-8F98-4019-8197-44F5BA2A7047}" type="presParOf" srcId="{26838621-A113-4C65-8A62-8CED9D87C7B7}" destId="{E2CE7214-3E07-40A7-934A-E7959C148BA9}" srcOrd="2" destOrd="0" presId="urn:microsoft.com/office/officeart/2005/8/layout/hierarchy3"/>
    <dgm:cxn modelId="{9E2D234D-4F50-46A7-992E-0B85AD36AF11}" type="presParOf" srcId="{26838621-A113-4C65-8A62-8CED9D87C7B7}" destId="{93C85E04-E59B-42F3-B82D-28F7FDFC20EC}" srcOrd="3" destOrd="0" presId="urn:microsoft.com/office/officeart/2005/8/layout/hierarchy3"/>
    <dgm:cxn modelId="{2233DB69-7DA9-4FCB-8D3D-61D270F098C8}" type="presParOf" srcId="{26838621-A113-4C65-8A62-8CED9D87C7B7}" destId="{B90568A1-C999-4596-A0AA-20C93AA136B0}" srcOrd="4" destOrd="0" presId="urn:microsoft.com/office/officeart/2005/8/layout/hierarchy3"/>
    <dgm:cxn modelId="{073F2087-7D65-44CF-9FC5-637FC712C697}" type="presParOf" srcId="{26838621-A113-4C65-8A62-8CED9D87C7B7}" destId="{29288223-CF44-46B3-A344-0A5040B66665}" srcOrd="5" destOrd="0" presId="urn:microsoft.com/office/officeart/2005/8/layout/hierarchy3"/>
    <dgm:cxn modelId="{A8896F83-DB58-440B-8590-F7529DD60F98}" type="presParOf" srcId="{26838621-A113-4C65-8A62-8CED9D87C7B7}" destId="{6118425E-248E-4804-AC43-5BAA368B0966}" srcOrd="6" destOrd="0" presId="urn:microsoft.com/office/officeart/2005/8/layout/hierarchy3"/>
    <dgm:cxn modelId="{416852D5-AA26-42E4-8722-0886505B8A2D}" type="presParOf" srcId="{26838621-A113-4C65-8A62-8CED9D87C7B7}" destId="{7DEC2234-B8BA-43E7-8879-7908CEE8ACDF}" srcOrd="7" destOrd="0" presId="urn:microsoft.com/office/officeart/2005/8/layout/hierarchy3"/>
    <dgm:cxn modelId="{0125C0DC-59A3-42C7-8715-896F7FFADE2F}" type="presParOf" srcId="{26838621-A113-4C65-8A62-8CED9D87C7B7}" destId="{E122F864-0C0C-4F86-9137-AE40BCA99C12}" srcOrd="8" destOrd="0" presId="urn:microsoft.com/office/officeart/2005/8/layout/hierarchy3"/>
    <dgm:cxn modelId="{850E8F1A-C9FC-40D7-9CA5-B9A920E5DA9C}" type="presParOf" srcId="{26838621-A113-4C65-8A62-8CED9D87C7B7}" destId="{E837BA76-DDF0-4B11-AC6F-23F495EA5946}" srcOrd="9" destOrd="0" presId="urn:microsoft.com/office/officeart/2005/8/layout/hierarchy3"/>
    <dgm:cxn modelId="{5658D9EE-B8CD-4F07-8118-347D3106C1B5}" type="presParOf" srcId="{F29CFFE5-53C8-4DB1-8221-13A1E08FD8DE}" destId="{7BB8D029-8B76-4A0F-809E-FEAF8BF25E96}" srcOrd="3" destOrd="0" presId="urn:microsoft.com/office/officeart/2005/8/layout/hierarchy3"/>
    <dgm:cxn modelId="{E72AA9AB-5D55-42E4-A922-91D816082F65}" type="presParOf" srcId="{7BB8D029-8B76-4A0F-809E-FEAF8BF25E96}" destId="{75086C22-479E-43FD-B2D1-109B91EA3DF4}" srcOrd="0" destOrd="0" presId="urn:microsoft.com/office/officeart/2005/8/layout/hierarchy3"/>
    <dgm:cxn modelId="{D1E9B679-BE98-4DBA-9422-DFA1FFA8C1BA}" type="presParOf" srcId="{75086C22-479E-43FD-B2D1-109B91EA3DF4}" destId="{94A0AB60-6C54-4570-ADE1-7965875CE40A}" srcOrd="0" destOrd="0" presId="urn:microsoft.com/office/officeart/2005/8/layout/hierarchy3"/>
    <dgm:cxn modelId="{E42B5F95-28F5-460F-92FE-C3D05214354C}" type="presParOf" srcId="{75086C22-479E-43FD-B2D1-109B91EA3DF4}" destId="{675B890E-CCBA-48F7-B072-DA66097706C6}" srcOrd="1" destOrd="0" presId="urn:microsoft.com/office/officeart/2005/8/layout/hierarchy3"/>
    <dgm:cxn modelId="{9A67DDC6-A1D3-4F31-9537-92610709F0BF}" type="presParOf" srcId="{7BB8D029-8B76-4A0F-809E-FEAF8BF25E96}" destId="{A3C3C367-E80F-4373-BF35-9F64C0A4F345}" srcOrd="1" destOrd="0" presId="urn:microsoft.com/office/officeart/2005/8/layout/hierarchy3"/>
    <dgm:cxn modelId="{BBD72143-3A39-4D09-90C8-F8C3959E56EF}" type="presParOf" srcId="{A3C3C367-E80F-4373-BF35-9F64C0A4F345}" destId="{61AA6849-ECB3-439B-888B-4C1400AD24D2}" srcOrd="0" destOrd="0" presId="urn:microsoft.com/office/officeart/2005/8/layout/hierarchy3"/>
    <dgm:cxn modelId="{5C3D7E97-8F44-4EDF-A665-0FCB7C967271}" type="presParOf" srcId="{A3C3C367-E80F-4373-BF35-9F64C0A4F345}" destId="{E6481705-B553-40AC-B4CF-CAF6AE512A53}" srcOrd="1" destOrd="0" presId="urn:microsoft.com/office/officeart/2005/8/layout/hierarchy3"/>
    <dgm:cxn modelId="{CEAB2226-FC1B-4A4E-B6BC-D1C33995FC51}" type="presParOf" srcId="{A3C3C367-E80F-4373-BF35-9F64C0A4F345}" destId="{74BB1A53-90EF-446E-9B06-6F54A810B34D}" srcOrd="2" destOrd="0" presId="urn:microsoft.com/office/officeart/2005/8/layout/hierarchy3"/>
    <dgm:cxn modelId="{3C33874A-D991-4083-8530-ACAAFE3A6BEF}" type="presParOf" srcId="{A3C3C367-E80F-4373-BF35-9F64C0A4F345}" destId="{AA12F60C-179B-40E4-81D7-A1DDE16AC4EC}" srcOrd="3" destOrd="0" presId="urn:microsoft.com/office/officeart/2005/8/layout/hierarchy3"/>
    <dgm:cxn modelId="{1C83065B-CB5A-48AD-99D9-E326F329F33A}" type="presParOf" srcId="{A3C3C367-E80F-4373-BF35-9F64C0A4F345}" destId="{C40C1FD9-59F8-4F85-8681-E8A4AA0AABC7}" srcOrd="4" destOrd="0" presId="urn:microsoft.com/office/officeart/2005/8/layout/hierarchy3"/>
    <dgm:cxn modelId="{BC323626-27F4-4683-8BEA-D8A2159B9F88}" type="presParOf" srcId="{A3C3C367-E80F-4373-BF35-9F64C0A4F345}" destId="{70A1A30B-0D64-406D-8A57-DB74786A0247}" srcOrd="5" destOrd="0" presId="urn:microsoft.com/office/officeart/2005/8/layout/hierarchy3"/>
    <dgm:cxn modelId="{7C357A4F-D6FE-4821-8C2A-EC18F9DBAB33}" type="presParOf" srcId="{A3C3C367-E80F-4373-BF35-9F64C0A4F345}" destId="{6FA2452B-6DF4-4909-BE60-9AD254D1482B}" srcOrd="6" destOrd="0" presId="urn:microsoft.com/office/officeart/2005/8/layout/hierarchy3"/>
    <dgm:cxn modelId="{45C0B4CB-B0AA-4381-94AF-B06203B7B2FF}" type="presParOf" srcId="{A3C3C367-E80F-4373-BF35-9F64C0A4F345}" destId="{2EE25315-6B1F-45CE-9205-5A402F0280F5}" srcOrd="7" destOrd="0" presId="urn:microsoft.com/office/officeart/2005/8/layout/hierarchy3"/>
    <dgm:cxn modelId="{27DF4D78-A0B3-4831-ADAD-CB2EE2A2C308}" type="presParOf" srcId="{F29CFFE5-53C8-4DB1-8221-13A1E08FD8DE}" destId="{A516A25B-771D-4024-8C91-045E6B67DB21}" srcOrd="4" destOrd="0" presId="urn:microsoft.com/office/officeart/2005/8/layout/hierarchy3"/>
    <dgm:cxn modelId="{CB4C8CA9-E97A-4B46-9851-D5BFB1EC2C39}" type="presParOf" srcId="{A516A25B-771D-4024-8C91-045E6B67DB21}" destId="{3F61AA23-C779-445A-8DA7-567290E3DB72}" srcOrd="0" destOrd="0" presId="urn:microsoft.com/office/officeart/2005/8/layout/hierarchy3"/>
    <dgm:cxn modelId="{121F3E5D-1462-4C5A-8E7B-82523BEFD3D0}" type="presParOf" srcId="{3F61AA23-C779-445A-8DA7-567290E3DB72}" destId="{059A9DA5-F3D9-46ED-A652-BF35ABBC5C94}" srcOrd="0" destOrd="0" presId="urn:microsoft.com/office/officeart/2005/8/layout/hierarchy3"/>
    <dgm:cxn modelId="{300CD1DD-CAFD-42B0-BEA5-E50B3E764432}" type="presParOf" srcId="{3F61AA23-C779-445A-8DA7-567290E3DB72}" destId="{25A01D27-97C6-45C2-86BD-39AD858A201E}" srcOrd="1" destOrd="0" presId="urn:microsoft.com/office/officeart/2005/8/layout/hierarchy3"/>
    <dgm:cxn modelId="{220F8BE4-68B1-45AC-B83D-DF4F4E95ACF9}" type="presParOf" srcId="{A516A25B-771D-4024-8C91-045E6B67DB21}" destId="{00B496F6-0601-418F-8F4E-81ADAC3F0D84}" srcOrd="1" destOrd="0" presId="urn:microsoft.com/office/officeart/2005/8/layout/hierarchy3"/>
    <dgm:cxn modelId="{A723DFC0-A5C6-4BBB-B661-12769AFDA99C}" type="presParOf" srcId="{00B496F6-0601-418F-8F4E-81ADAC3F0D84}" destId="{9CBBDA3E-FAE9-4E67-BCE9-0F1B478882AA}" srcOrd="0" destOrd="0" presId="urn:microsoft.com/office/officeart/2005/8/layout/hierarchy3"/>
    <dgm:cxn modelId="{C1BA260D-E6C2-423D-AD8B-BAC14EB65B55}" type="presParOf" srcId="{00B496F6-0601-418F-8F4E-81ADAC3F0D84}" destId="{761987EF-D8AF-4461-AE8B-9CE6F7DD4FB2}" srcOrd="1" destOrd="0" presId="urn:microsoft.com/office/officeart/2005/8/layout/hierarchy3"/>
    <dgm:cxn modelId="{94537CE1-EECA-448A-A67F-F37CD67C9485}" type="presParOf" srcId="{00B496F6-0601-418F-8F4E-81ADAC3F0D84}" destId="{AFC48E88-FD75-45E1-8E9C-CD049D38E5C8}" srcOrd="2" destOrd="0" presId="urn:microsoft.com/office/officeart/2005/8/layout/hierarchy3"/>
    <dgm:cxn modelId="{52135FD3-F3F5-464F-87A8-FF41690DF087}" type="presParOf" srcId="{00B496F6-0601-418F-8F4E-81ADAC3F0D84}" destId="{6C7ED510-943D-4223-B76D-30222930EB31}" srcOrd="3" destOrd="0" presId="urn:microsoft.com/office/officeart/2005/8/layout/hierarchy3"/>
    <dgm:cxn modelId="{FBC09A68-E564-4AE8-988D-BF68535FDE3A}" type="presParOf" srcId="{00B496F6-0601-418F-8F4E-81ADAC3F0D84}" destId="{EE840DBA-E569-47FD-8654-3E2E7449D2DE}" srcOrd="4" destOrd="0" presId="urn:microsoft.com/office/officeart/2005/8/layout/hierarchy3"/>
    <dgm:cxn modelId="{6D298128-2951-4856-840B-0142B4C56767}" type="presParOf" srcId="{00B496F6-0601-418F-8F4E-81ADAC3F0D84}" destId="{AFF2B110-45CF-4FFD-8934-CA79AABB7856}" srcOrd="5" destOrd="0" presId="urn:microsoft.com/office/officeart/2005/8/layout/hierarchy3"/>
    <dgm:cxn modelId="{7A0FEAD0-161D-4595-A8D9-414C5BFDCE20}" type="presParOf" srcId="{00B496F6-0601-418F-8F4E-81ADAC3F0D84}" destId="{0CF673BD-507A-481F-B041-DF06757DC3D3}" srcOrd="6" destOrd="0" presId="urn:microsoft.com/office/officeart/2005/8/layout/hierarchy3"/>
    <dgm:cxn modelId="{65E64030-E68E-4DB0-9E11-B7596DEA2CDC}" type="presParOf" srcId="{00B496F6-0601-418F-8F4E-81ADAC3F0D84}" destId="{94EB2833-DA8C-472C-9A32-FEF4B09E777F}" srcOrd="7" destOrd="0" presId="urn:microsoft.com/office/officeart/2005/8/layout/hierarchy3"/>
    <dgm:cxn modelId="{7C7A3A3D-4974-413D-866C-C39AB9F04544}" type="presParOf" srcId="{00B496F6-0601-418F-8F4E-81ADAC3F0D84}" destId="{695ED570-5B1C-4CD2-8D4D-43E6E6389A38}" srcOrd="8" destOrd="0" presId="urn:microsoft.com/office/officeart/2005/8/layout/hierarchy3"/>
    <dgm:cxn modelId="{2CE5A0E3-D379-4A8C-BB96-CA26CEC73B3E}" type="presParOf" srcId="{00B496F6-0601-418F-8F4E-81ADAC3F0D84}" destId="{76B8701A-7878-4B10-B195-DEA280EE4C48}" srcOrd="9" destOrd="0" presId="urn:microsoft.com/office/officeart/2005/8/layout/hierarchy3"/>
    <dgm:cxn modelId="{BCFB4E4E-E31E-4EC5-BF86-5DCE48ED2FCC}" type="presParOf" srcId="{F29CFFE5-53C8-4DB1-8221-13A1E08FD8DE}" destId="{CB3D9BCF-9C26-4335-8A7B-40D65480BF20}" srcOrd="5" destOrd="0" presId="urn:microsoft.com/office/officeart/2005/8/layout/hierarchy3"/>
    <dgm:cxn modelId="{94A85C68-F59E-4E2C-856A-1473D4C840D8}" type="presParOf" srcId="{CB3D9BCF-9C26-4335-8A7B-40D65480BF20}" destId="{6B8E9D8B-19CD-4E25-9FE2-38F03745D431}" srcOrd="0" destOrd="0" presId="urn:microsoft.com/office/officeart/2005/8/layout/hierarchy3"/>
    <dgm:cxn modelId="{0F6B4ABB-A442-4AB3-80EE-79374C0E7AD8}" type="presParOf" srcId="{6B8E9D8B-19CD-4E25-9FE2-38F03745D431}" destId="{F5C392F7-DD4C-4CE7-AB03-DD1BED2AEDBE}" srcOrd="0" destOrd="0" presId="urn:microsoft.com/office/officeart/2005/8/layout/hierarchy3"/>
    <dgm:cxn modelId="{705DDE69-E769-4EA5-9712-31736B27278B}" type="presParOf" srcId="{6B8E9D8B-19CD-4E25-9FE2-38F03745D431}" destId="{B4ECBB07-E61A-4606-BA9B-A2544094B0A5}" srcOrd="1" destOrd="0" presId="urn:microsoft.com/office/officeart/2005/8/layout/hierarchy3"/>
    <dgm:cxn modelId="{A35B9AE9-4B19-40A4-BDDB-6A50794250E0}" type="presParOf" srcId="{CB3D9BCF-9C26-4335-8A7B-40D65480BF20}" destId="{FDC1ACCA-421A-4735-869B-1E67571610DB}" srcOrd="1" destOrd="0" presId="urn:microsoft.com/office/officeart/2005/8/layout/hierarchy3"/>
    <dgm:cxn modelId="{55C5911F-BF41-4B2A-A019-4C38E7D265C6}" type="presParOf" srcId="{FDC1ACCA-421A-4735-869B-1E67571610DB}" destId="{BF352A92-62E5-4CCA-8E6D-63F056D2E220}" srcOrd="0" destOrd="0" presId="urn:microsoft.com/office/officeart/2005/8/layout/hierarchy3"/>
    <dgm:cxn modelId="{1B604555-AE1D-4D9B-9E3F-89EE72204B15}" type="presParOf" srcId="{FDC1ACCA-421A-4735-869B-1E67571610DB}" destId="{35042715-4FE6-4A2B-B79E-AF6635BF0205}" srcOrd="1" destOrd="0" presId="urn:microsoft.com/office/officeart/2005/8/layout/hierarchy3"/>
    <dgm:cxn modelId="{AE28BF52-AA10-4ECD-9D22-54DFBCD86F97}" type="presParOf" srcId="{FDC1ACCA-421A-4735-869B-1E67571610DB}" destId="{4BF0704B-B51F-4B52-8088-879EBFE6B5E3}" srcOrd="2" destOrd="0" presId="urn:microsoft.com/office/officeart/2005/8/layout/hierarchy3"/>
    <dgm:cxn modelId="{9F8EC7F1-1BBE-434A-9BDE-61CA295E36EF}" type="presParOf" srcId="{FDC1ACCA-421A-4735-869B-1E67571610DB}" destId="{D6272845-045C-4206-B2E8-7B2F2B5BE8A4}" srcOrd="3" destOrd="0" presId="urn:microsoft.com/office/officeart/2005/8/layout/hierarchy3"/>
    <dgm:cxn modelId="{D88955C3-1ECF-459F-BCDD-1F7C786928A1}" type="presParOf" srcId="{FDC1ACCA-421A-4735-869B-1E67571610DB}" destId="{D7A02F86-E383-4289-B21E-0D8597D277A3}" srcOrd="4" destOrd="0" presId="urn:microsoft.com/office/officeart/2005/8/layout/hierarchy3"/>
    <dgm:cxn modelId="{EC402FFE-33FC-427E-AA29-FE06157E11F5}" type="presParOf" srcId="{FDC1ACCA-421A-4735-869B-1E67571610DB}" destId="{4C149D33-C96A-45B0-BFC5-E2F87C518E8E}" srcOrd="5" destOrd="0" presId="urn:microsoft.com/office/officeart/2005/8/layout/hierarchy3"/>
    <dgm:cxn modelId="{7A313844-8C8A-4E80-B287-35D4C393BECD}" type="presParOf" srcId="{FDC1ACCA-421A-4735-869B-1E67571610DB}" destId="{625AE3A1-D952-4D18-8178-13A9FCB946DB}" srcOrd="6" destOrd="0" presId="urn:microsoft.com/office/officeart/2005/8/layout/hierarchy3"/>
    <dgm:cxn modelId="{5FCFC44D-A865-4C68-B761-AB6F6FF7870F}" type="presParOf" srcId="{FDC1ACCA-421A-4735-869B-1E67571610DB}" destId="{76BF36BC-9D57-4F11-8741-8C8F55EC82B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Scoping</a:t>
          </a:r>
        </a:p>
        <a:p>
          <a:r>
            <a:rPr lang="en-US" sz="800" b="1" dirty="0"/>
            <a:t>(1 week)</a:t>
          </a: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Roles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Floor Plans</a:t>
          </a:r>
        </a:p>
        <a:p>
          <a:r>
            <a:rPr lang="en-US" sz="800" b="1" dirty="0"/>
            <a:t>(2 weeks)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CAD Import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Migration</a:t>
          </a:r>
        </a:p>
        <a:p>
          <a:r>
            <a:rPr lang="en-US" sz="800" b="1" dirty="0"/>
            <a:t>(1-N weeks)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Cleaning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A27065BD-6999-4287-A641-E3E779AB1717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9833DDB7-91E2-4A71-9EF2-8C52DC4E1822}" type="parTrans" cxnId="{EDDB023C-A22C-4328-8ABA-2DA121505500}">
      <dgm:prSet/>
      <dgm:spPr/>
      <dgm:t>
        <a:bodyPr/>
        <a:lstStyle/>
        <a:p>
          <a:endParaRPr lang="en-US"/>
        </a:p>
      </dgm:t>
    </dgm:pt>
    <dgm:pt modelId="{23F91D03-0AC3-496B-A95B-287A965DBF57}" type="sibTrans" cxnId="{EDDB023C-A22C-4328-8ABA-2DA121505500}">
      <dgm:prSet/>
      <dgm:spPr/>
      <dgm:t>
        <a:bodyPr/>
        <a:lstStyle/>
        <a:p>
          <a:endParaRPr lang="en-US"/>
        </a:p>
      </dgm:t>
    </dgm:pt>
    <dgm:pt modelId="{B8EA1890-9A48-49A5-BF0E-2C8CEF8E1ABC}">
      <dgm:prSet phldrT="[Text]"/>
      <dgm:spPr/>
      <dgm:t>
        <a:bodyPr/>
        <a:lstStyle/>
        <a:p>
          <a:r>
            <a:rPr lang="en-US" dirty="0"/>
            <a:t>Data-Sources</a:t>
          </a:r>
        </a:p>
      </dgm:t>
    </dgm:pt>
    <dgm:pt modelId="{C2B7388C-D706-452D-8399-ECFBA26713B5}" type="parTrans" cxnId="{6F389C55-FA37-4B58-B549-AA71684A085E}">
      <dgm:prSet/>
      <dgm:spPr/>
      <dgm:t>
        <a:bodyPr/>
        <a:lstStyle/>
        <a:p>
          <a:endParaRPr lang="en-US"/>
        </a:p>
      </dgm:t>
    </dgm:pt>
    <dgm:pt modelId="{0F3EE864-C749-418C-8628-74961B96178F}" type="sibTrans" cxnId="{6F389C55-FA37-4B58-B549-AA71684A085E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800" b="1" dirty="0"/>
            <a:t>Operations</a:t>
          </a:r>
        </a:p>
        <a:p>
          <a:r>
            <a:rPr lang="en-US" sz="800" b="1" dirty="0"/>
            <a:t>(continuous)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EB047642-E798-4809-BC92-44A9CFF7C858}">
      <dgm:prSet phldrT="[Text]"/>
      <dgm:spPr/>
      <dgm:t>
        <a:bodyPr/>
        <a:lstStyle/>
        <a:p>
          <a:r>
            <a:rPr lang="en-US" dirty="0"/>
            <a:t>Cabinets</a:t>
          </a:r>
        </a:p>
      </dgm:t>
    </dgm:pt>
    <dgm:pt modelId="{D2359F5B-B690-4094-9F06-543471799E72}" type="parTrans" cxnId="{2A5E5E3E-637A-4BBA-9167-8ECC0DBC6F62}">
      <dgm:prSet/>
      <dgm:spPr/>
      <dgm:t>
        <a:bodyPr/>
        <a:lstStyle/>
        <a:p>
          <a:endParaRPr lang="en-US"/>
        </a:p>
      </dgm:t>
    </dgm:pt>
    <dgm:pt modelId="{24F58129-2B75-47B6-87BC-20DB5F2C95D6}" type="sibTrans" cxnId="{2A5E5E3E-637A-4BBA-9167-8ECC0DBC6F62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100" b="1" dirty="0"/>
            <a:t>Tools</a:t>
          </a:r>
        </a:p>
        <a:p>
          <a:r>
            <a:rPr lang="en-US" sz="800" b="1" dirty="0"/>
            <a:t>(1 week)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NLyte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4953BBDF-71C8-4845-B2D0-C16A06FFEC43}">
      <dgm:prSet phldrT="[Text]"/>
      <dgm:spPr/>
      <dgm:t>
        <a:bodyPr/>
        <a:lstStyle/>
        <a:p>
          <a:r>
            <a:rPr lang="en-US" dirty="0"/>
            <a:t>Tools VM</a:t>
          </a:r>
        </a:p>
      </dgm:t>
    </dgm:pt>
    <dgm:pt modelId="{538A4EFE-F514-45F1-A379-F2B85CFC320E}" type="parTrans" cxnId="{453D3BBC-2411-4236-A67E-1C3D5A4A5EA4}">
      <dgm:prSet/>
      <dgm:spPr/>
      <dgm:t>
        <a:bodyPr/>
        <a:lstStyle/>
        <a:p>
          <a:endParaRPr lang="en-US"/>
        </a:p>
      </dgm:t>
    </dgm:pt>
    <dgm:pt modelId="{434B9B6A-3867-4941-A11C-5AEB26930961}" type="sibTrans" cxnId="{453D3BBC-2411-4236-A67E-1C3D5A4A5EA4}">
      <dgm:prSet/>
      <dgm:spPr/>
      <dgm:t>
        <a:bodyPr/>
        <a:lstStyle/>
        <a:p>
          <a:endParaRPr lang="en-US"/>
        </a:p>
      </dgm:t>
    </dgm:pt>
    <dgm:pt modelId="{28788B63-0ADB-43CB-9E0F-E83FB689336E}">
      <dgm:prSet phldrT="[Text]"/>
      <dgm:spPr/>
      <dgm:t>
        <a:bodyPr/>
        <a:lstStyle/>
        <a:p>
          <a:r>
            <a:rPr lang="en-US" dirty="0"/>
            <a:t>Access</a:t>
          </a:r>
        </a:p>
      </dgm:t>
    </dgm:pt>
    <dgm:pt modelId="{28D21779-D9F5-4819-ABAE-7A2B8C59163A}" type="parTrans" cxnId="{ED349203-3893-44DD-96CC-34BC2E313D0E}">
      <dgm:prSet/>
      <dgm:spPr/>
      <dgm:t>
        <a:bodyPr/>
        <a:lstStyle/>
        <a:p>
          <a:endParaRPr lang="en-US"/>
        </a:p>
      </dgm:t>
    </dgm:pt>
    <dgm:pt modelId="{F304AE91-AECB-4743-9BA2-E8933690F9B0}" type="sibTrans" cxnId="{ED349203-3893-44DD-96CC-34BC2E313D0E}">
      <dgm:prSet/>
      <dgm:spPr/>
      <dgm:t>
        <a:bodyPr/>
        <a:lstStyle/>
        <a:p>
          <a:endParaRPr lang="en-US"/>
        </a:p>
      </dgm:t>
    </dgm:pt>
    <dgm:pt modelId="{2EFEE764-71AB-4FD9-88FC-447709EBC49C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DDB318D5-EE17-43D3-824C-C6A6683F789C}" type="parTrans" cxnId="{794AAAA3-951F-40BD-8E4D-C6AD4E9C3520}">
      <dgm:prSet/>
      <dgm:spPr/>
      <dgm:t>
        <a:bodyPr/>
        <a:lstStyle/>
        <a:p>
          <a:endParaRPr lang="en-US"/>
        </a:p>
      </dgm:t>
    </dgm:pt>
    <dgm:pt modelId="{6EC2B5A1-9ED9-45DA-AA09-DDACE20C98EF}" type="sibTrans" cxnId="{794AAAA3-951F-40BD-8E4D-C6AD4E9C3520}">
      <dgm:prSet/>
      <dgm:spPr/>
      <dgm:t>
        <a:bodyPr/>
        <a:lstStyle/>
        <a:p>
          <a:endParaRPr lang="en-US"/>
        </a:p>
      </dgm:t>
    </dgm:pt>
    <dgm:pt modelId="{26F5A281-5A70-4941-ACB5-9E877E2EEBAB}">
      <dgm:prSet phldrT="[Text]"/>
      <dgm:spPr/>
      <dgm:t>
        <a:bodyPr/>
        <a:lstStyle/>
        <a:p>
          <a:r>
            <a:rPr lang="en-US" dirty="0"/>
            <a:t>Mapping</a:t>
          </a:r>
        </a:p>
      </dgm:t>
    </dgm:pt>
    <dgm:pt modelId="{73D4868D-9485-4FC1-92A8-467173FD6C66}" type="parTrans" cxnId="{829C2BD7-94BC-458D-B8F0-9B967FAE0465}">
      <dgm:prSet/>
      <dgm:spPr/>
      <dgm:t>
        <a:bodyPr/>
        <a:lstStyle/>
        <a:p>
          <a:endParaRPr lang="en-US"/>
        </a:p>
      </dgm:t>
    </dgm:pt>
    <dgm:pt modelId="{A0916E69-4170-43C9-8FBA-EB028CC13638}" type="sibTrans" cxnId="{829C2BD7-94BC-458D-B8F0-9B967FAE0465}">
      <dgm:prSet/>
      <dgm:spPr/>
      <dgm:t>
        <a:bodyPr/>
        <a:lstStyle/>
        <a:p>
          <a:endParaRPr lang="en-US"/>
        </a:p>
      </dgm:t>
    </dgm:pt>
    <dgm:pt modelId="{98E57144-1360-42CC-B940-FADE744E3491}">
      <dgm:prSet phldrT="[Text]"/>
      <dgm:spPr/>
      <dgm:t>
        <a:bodyPr/>
        <a:lstStyle/>
        <a:p>
          <a:r>
            <a:rPr lang="en-US" dirty="0"/>
            <a:t>Import</a:t>
          </a:r>
        </a:p>
      </dgm:t>
    </dgm:pt>
    <dgm:pt modelId="{120302BC-3352-4DC6-A327-A79B56A7D834}" type="parTrans" cxnId="{EB321ECC-6EB5-43E5-9BA9-5C986772DDFE}">
      <dgm:prSet/>
      <dgm:spPr/>
      <dgm:t>
        <a:bodyPr/>
        <a:lstStyle/>
        <a:p>
          <a:endParaRPr lang="en-US"/>
        </a:p>
      </dgm:t>
    </dgm:pt>
    <dgm:pt modelId="{1FBD5061-0764-4001-A43A-E472CBC6DDB2}" type="sibTrans" cxnId="{EB321ECC-6EB5-43E5-9BA9-5C986772DDFE}">
      <dgm:prSet/>
      <dgm:spPr/>
      <dgm:t>
        <a:bodyPr/>
        <a:lstStyle/>
        <a:p>
          <a:endParaRPr lang="en-US"/>
        </a:p>
      </dgm:t>
    </dgm:pt>
    <dgm:pt modelId="{B2933A6C-3E5D-4E3D-9785-3B8CC50AE23A}">
      <dgm:prSet phldrT="[Text]"/>
      <dgm:spPr/>
      <dgm:t>
        <a:bodyPr/>
        <a:lstStyle/>
        <a:p>
          <a:r>
            <a:rPr lang="en-US" dirty="0"/>
            <a:t>Exceptions</a:t>
          </a:r>
        </a:p>
      </dgm:t>
    </dgm:pt>
    <dgm:pt modelId="{4C6F29A1-D479-48B1-8DD5-9DA554E2F71D}" type="parTrans" cxnId="{9788F524-40FB-4123-95EA-C2BB3E31914E}">
      <dgm:prSet/>
      <dgm:spPr/>
      <dgm:t>
        <a:bodyPr/>
        <a:lstStyle/>
        <a:p>
          <a:endParaRPr lang="en-US"/>
        </a:p>
      </dgm:t>
    </dgm:pt>
    <dgm:pt modelId="{D50CD050-3A90-4642-A207-4A38BCEFD577}" type="sibTrans" cxnId="{9788F524-40FB-4123-95EA-C2BB3E31914E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318A0784-7E04-43D3-B5E9-C8D3903912E5}">
      <dgm:prSet phldrT="[Text]"/>
      <dgm:spPr/>
      <dgm:t>
        <a:bodyPr/>
        <a:lstStyle/>
        <a:p>
          <a:r>
            <a:rPr lang="en-US" dirty="0"/>
            <a:t>Workflow</a:t>
          </a:r>
        </a:p>
      </dgm:t>
    </dgm:pt>
    <dgm:pt modelId="{977147B8-522E-4B71-BCD9-5CC526CFFC1B}" type="parTrans" cxnId="{E8903F14-10AF-4060-B26A-DC696C090E03}">
      <dgm:prSet/>
      <dgm:spPr/>
      <dgm:t>
        <a:bodyPr/>
        <a:lstStyle/>
        <a:p>
          <a:endParaRPr lang="en-US"/>
        </a:p>
      </dgm:t>
    </dgm:pt>
    <dgm:pt modelId="{842E10E2-F070-482C-9273-19F5D53CC8CE}" type="sibTrans" cxnId="{E8903F14-10AF-4060-B26A-DC696C090E03}">
      <dgm:prSet/>
      <dgm:spPr/>
      <dgm:t>
        <a:bodyPr/>
        <a:lstStyle/>
        <a:p>
          <a:endParaRPr lang="en-US"/>
        </a:p>
      </dgm:t>
    </dgm:pt>
    <dgm:pt modelId="{D76D8E62-6344-4AF1-8D11-6B1F2FC0DFAC}">
      <dgm:prSet phldrT="[Text]"/>
      <dgm:spPr/>
      <dgm:t>
        <a:bodyPr/>
        <a:lstStyle/>
        <a:p>
          <a:r>
            <a:rPr lang="en-US" dirty="0"/>
            <a:t>Validations</a:t>
          </a:r>
        </a:p>
      </dgm:t>
    </dgm:pt>
    <dgm:pt modelId="{411F7B34-B79A-46F2-B7B9-CD219A6A5A74}" type="parTrans" cxnId="{CFF412C5-EA9A-42BA-BC72-6315567C0624}">
      <dgm:prSet/>
      <dgm:spPr/>
      <dgm:t>
        <a:bodyPr/>
        <a:lstStyle/>
        <a:p>
          <a:endParaRPr lang="en-US"/>
        </a:p>
      </dgm:t>
    </dgm:pt>
    <dgm:pt modelId="{AF91CEB3-C2BF-4A24-902D-AE872FD67F63}" type="sibTrans" cxnId="{CFF412C5-EA9A-42BA-BC72-6315567C0624}">
      <dgm:prSet/>
      <dgm:spPr/>
      <dgm:t>
        <a:bodyPr/>
        <a:lstStyle/>
        <a:p>
          <a:endParaRPr lang="en-US"/>
        </a:p>
      </dgm:t>
    </dgm:pt>
    <dgm:pt modelId="{AD886164-D076-41EA-BAFE-3A44E731D433}">
      <dgm:prSet phldrT="[Text]"/>
      <dgm:spPr/>
      <dgm:t>
        <a:bodyPr/>
        <a:lstStyle/>
        <a:p>
          <a:r>
            <a:rPr lang="en-US" dirty="0"/>
            <a:t>Validations</a:t>
          </a:r>
        </a:p>
      </dgm:t>
    </dgm:pt>
    <dgm:pt modelId="{72385524-28B9-408C-ACEE-77548C40A9D8}" type="parTrans" cxnId="{EBD1329A-5B17-4BCE-98BD-5E029B270B19}">
      <dgm:prSet/>
      <dgm:spPr/>
      <dgm:t>
        <a:bodyPr/>
        <a:lstStyle/>
        <a:p>
          <a:endParaRPr lang="en-US"/>
        </a:p>
      </dgm:t>
    </dgm:pt>
    <dgm:pt modelId="{086FA6D7-3C76-4D01-AB23-9A6DE808B2B4}" type="sibTrans" cxnId="{EBD1329A-5B17-4BCE-98BD-5E029B270B19}">
      <dgm:prSet/>
      <dgm:spPr/>
      <dgm:t>
        <a:bodyPr/>
        <a:lstStyle/>
        <a:p>
          <a:endParaRPr lang="en-US"/>
        </a:p>
      </dgm:t>
    </dgm:pt>
    <dgm:pt modelId="{52C51F96-970A-4111-81AA-D10386285C62}">
      <dgm:prSet phldrT="[Text]"/>
      <dgm:spPr/>
      <dgm:t>
        <a:bodyPr/>
        <a:lstStyle/>
        <a:p>
          <a:r>
            <a:rPr lang="en-US" dirty="0"/>
            <a:t>Audits</a:t>
          </a:r>
        </a:p>
      </dgm:t>
    </dgm:pt>
    <dgm:pt modelId="{E2DFEF04-FD3D-4612-9EDE-008B79F3D6EE}" type="parTrans" cxnId="{A552263E-921D-4C6C-914D-83A9EE9C5BEA}">
      <dgm:prSet/>
      <dgm:spPr/>
      <dgm:t>
        <a:bodyPr/>
        <a:lstStyle/>
        <a:p>
          <a:endParaRPr lang="en-US"/>
        </a:p>
      </dgm:t>
    </dgm:pt>
    <dgm:pt modelId="{98866E65-B2F9-45C4-947C-E2A460B7B691}" type="sibTrans" cxnId="{A552263E-921D-4C6C-914D-83A9EE9C5BEA}">
      <dgm:prSet/>
      <dgm:spPr/>
      <dgm:t>
        <a:bodyPr/>
        <a:lstStyle/>
        <a:p>
          <a:endParaRPr lang="en-US"/>
        </a:p>
      </dgm:t>
    </dgm:pt>
    <dgm:pt modelId="{5B7C0E22-9981-4F12-98FB-895A91DF053E}">
      <dgm:prSet phldrT="[Text]"/>
      <dgm:spPr/>
      <dgm:t>
        <a:bodyPr/>
        <a:lstStyle/>
        <a:p>
          <a:r>
            <a:rPr lang="en-US" dirty="0"/>
            <a:t>Improvement</a:t>
          </a:r>
        </a:p>
      </dgm:t>
    </dgm:pt>
    <dgm:pt modelId="{B28C8C47-A660-43BD-BD05-912213DCE84D}" type="parTrans" cxnId="{571B0803-8613-47CD-9053-21BD72263DA7}">
      <dgm:prSet/>
      <dgm:spPr/>
      <dgm:t>
        <a:bodyPr/>
        <a:lstStyle/>
        <a:p>
          <a:endParaRPr lang="en-US"/>
        </a:p>
      </dgm:t>
    </dgm:pt>
    <dgm:pt modelId="{20A618DC-41B0-4A18-8036-80B75AF4FBE4}" type="sibTrans" cxnId="{571B0803-8613-47CD-9053-21BD72263DA7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 custLinFactNeighborX="9320" custLinFactNeighborY="16070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 custLinFactNeighborX="7105" custLinFactNeighborY="15524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 custLinFactNeighborX="9851" custLinFactNeighborY="14577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 custLinFactNeighborX="8876" custLinFactNeighborY="14541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 custLinFactNeighborX="-1033" custLinFactNeighborY="15524">
        <dgm:presLayoutVars>
          <dgm:bulletEnabled val="1"/>
        </dgm:presLayoutVars>
      </dgm:prSet>
      <dgm:spPr/>
    </dgm:pt>
  </dgm:ptLst>
  <dgm:cxnLst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571B0803-8613-47CD-9053-21BD72263DA7}" srcId="{F5A2DEF6-D40E-409F-9E22-0F749F4D4A4C}" destId="{5B7C0E22-9981-4F12-98FB-895A91DF053E}" srcOrd="4" destOrd="0" parTransId="{B28C8C47-A660-43BD-BD05-912213DCE84D}" sibTransId="{20A618DC-41B0-4A18-8036-80B75AF4FBE4}"/>
    <dgm:cxn modelId="{07335358-BB86-4F4F-A4BA-F3DC9BDAB1C3}" type="presOf" srcId="{6868E599-4082-4A47-BD04-9844BE9683D9}" destId="{CF82E886-5C78-4299-9AD9-5DF3DBE92152}" srcOrd="1" destOrd="0" presId="urn:microsoft.com/office/officeart/2005/8/layout/process3"/>
    <dgm:cxn modelId="{ED349203-3893-44DD-96CC-34BC2E313D0E}" srcId="{FED9054A-4410-41B7-AAD0-1127C198EEDD}" destId="{28788B63-0ADB-43CB-9E0F-E83FB689336E}" srcOrd="2" destOrd="0" parTransId="{28D21779-D9F5-4819-ABAE-7A2B8C59163A}" sibTransId="{F304AE91-AECB-4743-9BA2-E8933690F9B0}"/>
    <dgm:cxn modelId="{4CEC7295-07C3-4789-84E4-0ECBCC64B191}" type="presOf" srcId="{B2933A6C-3E5D-4E3D-9785-3B8CC50AE23A}" destId="{A25E4217-9273-4696-B6D5-4CDBD8640BE0}" srcOrd="0" destOrd="4" presId="urn:microsoft.com/office/officeart/2005/8/layout/process3"/>
    <dgm:cxn modelId="{85D17779-EF3D-4FD5-B9BD-8E5C0103F26E}" type="presOf" srcId="{F5A2DEF6-D40E-409F-9E22-0F749F4D4A4C}" destId="{A0884333-88DB-4578-9B91-243B172BBB59}" srcOrd="0" destOrd="0" presId="urn:microsoft.com/office/officeart/2005/8/layout/process3"/>
    <dgm:cxn modelId="{243B235F-00C8-46D7-A5F7-F9CE232FAE70}" type="presOf" srcId="{15F46201-F64C-434C-8EA4-E72F267A8F37}" destId="{FA773392-37AE-406E-8011-067F575F013B}" srcOrd="0" destOrd="0" presId="urn:microsoft.com/office/officeart/2005/8/layout/process3"/>
    <dgm:cxn modelId="{057A4FBC-18C5-4475-AA6D-556D455F8565}" type="presOf" srcId="{FED9054A-4410-41B7-AAD0-1127C198EEDD}" destId="{E06D00E8-4A91-4294-99A0-8F39204BAC34}" srcOrd="0" destOrd="0" presId="urn:microsoft.com/office/officeart/2005/8/layout/process3"/>
    <dgm:cxn modelId="{2002B5D1-1457-4975-9257-FD178482C2B3}" type="presOf" srcId="{EB047642-E798-4809-BC92-44A9CFF7C858}" destId="{4A397B69-66A3-4BFF-99D5-06C96C2E239E}" srcOrd="0" destOrd="1" presId="urn:microsoft.com/office/officeart/2005/8/layout/process3"/>
    <dgm:cxn modelId="{829C2BD7-94BC-458D-B8F0-9B967FAE0465}" srcId="{CA9799EE-A016-4380-90C3-3CB38C7D5006}" destId="{26F5A281-5A70-4941-ACB5-9E877E2EEBAB}" srcOrd="1" destOrd="0" parTransId="{73D4868D-9485-4FC1-92A8-467173FD6C66}" sibTransId="{A0916E69-4170-43C9-8FBA-EB028CC13638}"/>
    <dgm:cxn modelId="{A552263E-921D-4C6C-914D-83A9EE9C5BEA}" srcId="{F5A2DEF6-D40E-409F-9E22-0F749F4D4A4C}" destId="{52C51F96-970A-4111-81AA-D10386285C62}" srcOrd="3" destOrd="0" parTransId="{E2DFEF04-FD3D-4612-9EDE-008B79F3D6EE}" sibTransId="{98866E65-B2F9-45C4-947C-E2A460B7B691}"/>
    <dgm:cxn modelId="{C02EC4D2-1567-44F5-8AAD-3FD847BD61BD}" type="presOf" srcId="{8CDDD0A2-474A-4D3B-B6D4-6349DDDBF249}" destId="{0551BE72-2F65-4908-BF86-74E3D9A2DF41}" srcOrd="0" destOrd="0" presId="urn:microsoft.com/office/officeart/2005/8/layout/process3"/>
    <dgm:cxn modelId="{5BEF8096-EAC3-456F-A168-FAAE547328A9}" type="presOf" srcId="{6868E599-4082-4A47-BD04-9844BE9683D9}" destId="{42027194-FFD8-4AA8-8F06-92555BB188DE}" srcOrd="0" destOrd="0" presId="urn:microsoft.com/office/officeart/2005/8/layout/process3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B31ED6DB-AEF4-4E6C-A68B-895D381C4B33}" type="presOf" srcId="{15F46201-F64C-434C-8EA4-E72F267A8F37}" destId="{6D8B12C3-064F-4C93-8C5F-1911C63C1156}" srcOrd="1" destOrd="0" presId="urn:microsoft.com/office/officeart/2005/8/layout/process3"/>
    <dgm:cxn modelId="{EDDB023C-A22C-4328-8ABA-2DA121505500}" srcId="{48E034AD-1CC3-4B03-A7D0-7985E2268D71}" destId="{A27065BD-6999-4287-A641-E3E779AB1717}" srcOrd="1" destOrd="0" parTransId="{9833DDB7-91E2-4A71-9EF2-8C52DC4E1822}" sibTransId="{23F91D03-0AC3-496B-A95B-287A965DBF57}"/>
    <dgm:cxn modelId="{3791184E-CD5B-476D-BA14-C4508F47144C}" type="presOf" srcId="{CA9799EE-A016-4380-90C3-3CB38C7D5006}" destId="{576B7D44-DBC3-48CE-9DE8-1944D9444383}" srcOrd="1" destOrd="0" presId="urn:microsoft.com/office/officeart/2005/8/layout/process3"/>
    <dgm:cxn modelId="{A7EDCEA6-C624-4D0F-AA4F-B013033F1EEA}" type="presOf" srcId="{F5A2DEF6-D40E-409F-9E22-0F749F4D4A4C}" destId="{441FC4AD-B1BE-4CFA-9E88-54B96220226D}" srcOrd="1" destOrd="0" presId="urn:microsoft.com/office/officeart/2005/8/layout/process3"/>
    <dgm:cxn modelId="{EBD1329A-5B17-4BCE-98BD-5E029B270B19}" srcId="{CA9799EE-A016-4380-90C3-3CB38C7D5006}" destId="{AD886164-D076-41EA-BAFE-3A44E731D433}" srcOrd="3" destOrd="0" parTransId="{72385524-28B9-408C-ACEE-77548C40A9D8}" sibTransId="{086FA6D7-3C76-4D01-AB23-9A6DE808B2B4}"/>
    <dgm:cxn modelId="{8EB4016C-672D-4439-9B62-0B3B2868FFED}" type="presOf" srcId="{8CDDD0A2-474A-4D3B-B6D4-6349DDDBF249}" destId="{DDB65B31-910C-446F-8AC1-497128249796}" srcOrd="1" destOrd="0" presId="urn:microsoft.com/office/officeart/2005/8/layout/process3"/>
    <dgm:cxn modelId="{E8903F14-10AF-4060-B26A-DC696C090E03}" srcId="{F5A2DEF6-D40E-409F-9E22-0F749F4D4A4C}" destId="{318A0784-7E04-43D3-B5E9-C8D3903912E5}" srcOrd="1" destOrd="0" parTransId="{977147B8-522E-4B71-BCD9-5CC526CFFC1B}" sibTransId="{842E10E2-F070-482C-9273-19F5D53CC8CE}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EAFB2898-8AFB-48D4-B9EE-DFCE59CEB72B}" type="presOf" srcId="{A800852B-C20C-4FF3-B7B7-8891B16BC128}" destId="{2D9278B0-CE6B-4DF6-AB76-DB20538DB9B2}" srcOrd="1" destOrd="0" presId="urn:microsoft.com/office/officeart/2005/8/layout/process3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4F5DBE09-5415-4593-A2CB-8B72AA380EEC}" type="presOf" srcId="{52C51F96-970A-4111-81AA-D10386285C62}" destId="{3A7D09A3-BAF9-4CD2-A602-B895567FF9D4}" srcOrd="0" destOrd="3" presId="urn:microsoft.com/office/officeart/2005/8/layout/process3"/>
    <dgm:cxn modelId="{21CCF24C-BC3D-4887-A39D-E31E4992F605}" type="presOf" srcId="{98E57144-1360-42CC-B940-FADE744E3491}" destId="{A25E4217-9273-4696-B6D5-4CDBD8640BE0}" srcOrd="0" destOrd="2" presId="urn:microsoft.com/office/officeart/2005/8/layout/process3"/>
    <dgm:cxn modelId="{8D55688B-BD21-408B-A9E7-A9579D37D29F}" type="presOf" srcId="{3842AE39-2A86-406B-B1E7-29F30020DA43}" destId="{3A7D09A3-BAF9-4CD2-A602-B895567FF9D4}" srcOrd="0" destOrd="0" presId="urn:microsoft.com/office/officeart/2005/8/layout/process3"/>
    <dgm:cxn modelId="{2A5E5E3E-637A-4BBA-9167-8ECC0DBC6F62}" srcId="{A800852B-C20C-4FF3-B7B7-8891B16BC128}" destId="{EB047642-E798-4809-BC92-44A9CFF7C858}" srcOrd="1" destOrd="0" parTransId="{D2359F5B-B690-4094-9F06-543471799E72}" sibTransId="{24F58129-2B75-47B6-87BC-20DB5F2C95D6}"/>
    <dgm:cxn modelId="{9530D805-5887-44EB-855B-0B8B28CAF218}" type="presOf" srcId="{CA9799EE-A016-4380-90C3-3CB38C7D5006}" destId="{FD471FF8-7FA6-4230-A048-148A47E65196}" srcOrd="0" destOrd="0" presId="urn:microsoft.com/office/officeart/2005/8/layout/process3"/>
    <dgm:cxn modelId="{D4C921AF-FCB6-4357-8EB6-6B6456575DFF}" type="presOf" srcId="{AD886164-D076-41EA-BAFE-3A44E731D433}" destId="{A25E4217-9273-4696-B6D5-4CDBD8640BE0}" srcOrd="0" destOrd="3" presId="urn:microsoft.com/office/officeart/2005/8/layout/process3"/>
    <dgm:cxn modelId="{0FD0B511-4C5F-4528-A020-83C0C95E0EBB}" type="presOf" srcId="{4953BBDF-71C8-4845-B2D0-C16A06FFEC43}" destId="{2761BB01-B356-46B8-B1AD-122B99BC888A}" srcOrd="0" destOrd="1" presId="urn:microsoft.com/office/officeart/2005/8/layout/process3"/>
    <dgm:cxn modelId="{68DD70FE-A25B-4750-A5D6-FAF2FF555587}" type="presOf" srcId="{5EDFA72D-1FC2-47D7-B923-597C21CE430C}" destId="{2761BB01-B356-46B8-B1AD-122B99BC888A}" srcOrd="0" destOrd="0" presId="urn:microsoft.com/office/officeart/2005/8/layout/process3"/>
    <dgm:cxn modelId="{E7CEFE4C-15F0-42FF-A52E-98301645A856}" type="presOf" srcId="{9F7FB04B-2442-4594-87B7-FF71535A9FD3}" destId="{634372BE-EF46-48E3-8BEB-C42C974C11E8}" srcOrd="0" destOrd="0" presId="urn:microsoft.com/office/officeart/2005/8/layout/process3"/>
    <dgm:cxn modelId="{86E3AA93-4CDC-4F9C-8FE8-30D5E458328E}" type="presOf" srcId="{28788B63-0ADB-43CB-9E0F-E83FB689336E}" destId="{2761BB01-B356-46B8-B1AD-122B99BC888A}" srcOrd="0" destOrd="2" presId="urn:microsoft.com/office/officeart/2005/8/layout/process3"/>
    <dgm:cxn modelId="{7ED3211A-7EDE-42D1-B200-C4C8E0740C63}" type="presOf" srcId="{B8EA1890-9A48-49A5-BF0E-2C8CEF8E1ABC}" destId="{634372BE-EF46-48E3-8BEB-C42C974C11E8}" srcOrd="0" destOrd="2" presId="urn:microsoft.com/office/officeart/2005/8/layout/process3"/>
    <dgm:cxn modelId="{DE0A0D8C-B606-4E66-BA67-174FAC1E7193}" type="presOf" srcId="{2CC32C32-0F78-404E-A980-02B00863E069}" destId="{A25E4217-9273-4696-B6D5-4CDBD8640BE0}" srcOrd="0" destOrd="0" presId="urn:microsoft.com/office/officeart/2005/8/layout/process3"/>
    <dgm:cxn modelId="{6A23ED68-86E8-4694-A1D3-84947437E1A9}" type="presOf" srcId="{34C6E3EB-0AE8-4FEF-AC99-98010527BF57}" destId="{4A397B69-66A3-4BFF-99D5-06C96C2E239E}" srcOrd="0" destOrd="0" presId="urn:microsoft.com/office/officeart/2005/8/layout/process3"/>
    <dgm:cxn modelId="{CFF412C5-EA9A-42BA-BC72-6315567C0624}" srcId="{F5A2DEF6-D40E-409F-9E22-0F749F4D4A4C}" destId="{D76D8E62-6344-4AF1-8D11-6B1F2FC0DFAC}" srcOrd="2" destOrd="0" parTransId="{411F7B34-B79A-46F2-B7B9-CD219A6A5A74}" sibTransId="{AF91CEB3-C2BF-4A24-902D-AE872FD67F63}"/>
    <dgm:cxn modelId="{EB321ECC-6EB5-43E5-9BA9-5C986772DDFE}" srcId="{CA9799EE-A016-4380-90C3-3CB38C7D5006}" destId="{98E57144-1360-42CC-B940-FADE744E3491}" srcOrd="2" destOrd="0" parTransId="{120302BC-3352-4DC6-A327-A79B56A7D834}" sibTransId="{1FBD5061-0764-4001-A43A-E472CBC6DDB2}"/>
    <dgm:cxn modelId="{0A198AEB-FA98-4B65-9F7B-DA4C3E9CD997}" type="presOf" srcId="{8D2BC765-B3F1-4BEA-86F4-BABC036F0FAE}" destId="{02E81064-7439-4F11-A9C2-050103BD5B48}" srcOrd="1" destOrd="0" presId="urn:microsoft.com/office/officeart/2005/8/layout/process3"/>
    <dgm:cxn modelId="{2747D45D-B531-4830-9C49-A833BCF0B647}" type="presOf" srcId="{FED9054A-4410-41B7-AAD0-1127C198EEDD}" destId="{C95241FA-FEF0-428F-9DE8-46C1325DBE66}" srcOrd="1" destOrd="0" presId="urn:microsoft.com/office/officeart/2005/8/layout/process3"/>
    <dgm:cxn modelId="{6413A176-3B3D-40E1-9A10-FA0B0CFBF44E}" type="presOf" srcId="{318A0784-7E04-43D3-B5E9-C8D3903912E5}" destId="{3A7D09A3-BAF9-4CD2-A602-B895567FF9D4}" srcOrd="0" destOrd="1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EED5407E-5B84-4DC0-BB67-8E06D7E657B0}" type="presOf" srcId="{5B7C0E22-9981-4F12-98FB-895A91DF053E}" destId="{3A7D09A3-BAF9-4CD2-A602-B895567FF9D4}" srcOrd="0" destOrd="4" presId="urn:microsoft.com/office/officeart/2005/8/layout/process3"/>
    <dgm:cxn modelId="{9788F524-40FB-4123-95EA-C2BB3E31914E}" srcId="{CA9799EE-A016-4380-90C3-3CB38C7D5006}" destId="{B2933A6C-3E5D-4E3D-9785-3B8CC50AE23A}" srcOrd="4" destOrd="0" parTransId="{4C6F29A1-D479-48B1-8DD5-9DA554E2F71D}" sibTransId="{D50CD050-3A90-4642-A207-4A38BCEFD577}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25E6CD85-3067-4B31-8C1B-EC15FD66466E}" type="presOf" srcId="{D76D8E62-6344-4AF1-8D11-6B1F2FC0DFAC}" destId="{3A7D09A3-BAF9-4CD2-A602-B895567FF9D4}" srcOrd="0" destOrd="2" presId="urn:microsoft.com/office/officeart/2005/8/layout/process3"/>
    <dgm:cxn modelId="{3A27C614-7E08-41A5-A575-4AAC2D726F23}" type="presOf" srcId="{26F5A281-5A70-4941-ACB5-9E877E2EEBAB}" destId="{A25E4217-9273-4696-B6D5-4CDBD8640BE0}" srcOrd="0" destOrd="1" presId="urn:microsoft.com/office/officeart/2005/8/layout/process3"/>
    <dgm:cxn modelId="{53A46303-7D4F-4966-AE7B-C54B528C6DB4}" type="presOf" srcId="{8D2BC765-B3F1-4BEA-86F4-BABC036F0FAE}" destId="{EE936C35-03DE-4E0E-A783-7D6FE8DAB530}" srcOrd="0" destOrd="0" presId="urn:microsoft.com/office/officeart/2005/8/layout/process3"/>
    <dgm:cxn modelId="{0372B935-6287-4FF2-9FD8-EDCB2EF64D60}" type="presOf" srcId="{48E034AD-1CC3-4B03-A7D0-7985E2268D71}" destId="{DA3F3EFD-D882-4617-9B70-BD5A3E648303}" srcOrd="0" destOrd="0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275CD02A-CA29-4FAF-9D0B-D74A7EF7BC03}" type="presOf" srcId="{7C672029-9B02-497A-9192-F8209D8008BA}" destId="{DC532996-9119-4B04-9B0E-399A4960CDC9}" srcOrd="0" destOrd="0" presId="urn:microsoft.com/office/officeart/2005/8/layout/process3"/>
    <dgm:cxn modelId="{029F5A27-161B-4E0D-BB66-3456394B3BE1}" type="presOf" srcId="{A800852B-C20C-4FF3-B7B7-8891B16BC128}" destId="{7B73D323-395A-43E7-B48A-8D4E8F51B853}" srcOrd="0" destOrd="0" presId="urn:microsoft.com/office/officeart/2005/8/layout/process3"/>
    <dgm:cxn modelId="{4FE85798-3287-4FC2-A203-BF7596F914FF}" type="presOf" srcId="{2EFEE764-71AB-4FD9-88FC-447709EBC49C}" destId="{2761BB01-B356-46B8-B1AD-122B99BC888A}" srcOrd="0" destOrd="3" presId="urn:microsoft.com/office/officeart/2005/8/layout/process3"/>
    <dgm:cxn modelId="{349EA059-A5AB-4C4F-ACEA-745CAD98A848}" type="presOf" srcId="{48E034AD-1CC3-4B03-A7D0-7985E2268D71}" destId="{96895576-6074-476D-A5FA-529F29AD3F47}" srcOrd="1" destOrd="0" presId="urn:microsoft.com/office/officeart/2005/8/layout/process3"/>
    <dgm:cxn modelId="{FD7B7868-EF19-45CC-9D19-F7C05DB16FE6}" type="presOf" srcId="{A27065BD-6999-4287-A641-E3E779AB1717}" destId="{634372BE-EF46-48E3-8BEB-C42C974C11E8}" srcOrd="0" destOrd="1" presId="urn:microsoft.com/office/officeart/2005/8/layout/process3"/>
    <dgm:cxn modelId="{6F389C55-FA37-4B58-B549-AA71684A085E}" srcId="{48E034AD-1CC3-4B03-A7D0-7985E2268D71}" destId="{B8EA1890-9A48-49A5-BF0E-2C8CEF8E1ABC}" srcOrd="2" destOrd="0" parTransId="{C2B7388C-D706-452D-8399-ECFBA26713B5}" sibTransId="{0F3EE864-C749-418C-8628-74961B96178F}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453D3BBC-2411-4236-A67E-1C3D5A4A5EA4}" srcId="{FED9054A-4410-41B7-AAD0-1127C198EEDD}" destId="{4953BBDF-71C8-4845-B2D0-C16A06FFEC43}" srcOrd="1" destOrd="0" parTransId="{538A4EFE-F514-45F1-A379-F2B85CFC320E}" sibTransId="{434B9B6A-3867-4941-A11C-5AEB26930961}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794AAAA3-951F-40BD-8E4D-C6AD4E9C3520}" srcId="{FED9054A-4410-41B7-AAD0-1127C198EEDD}" destId="{2EFEE764-71AB-4FD9-88FC-447709EBC49C}" srcOrd="3" destOrd="0" parTransId="{DDB318D5-EE17-43D3-824C-C6A6683F789C}" sibTransId="{6EC2B5A1-9ED9-45DA-AA09-DDACE20C98EF}"/>
    <dgm:cxn modelId="{DD80A0DE-044E-459C-915B-577A7F18CA9A}" type="presParOf" srcId="{DC532996-9119-4B04-9B0E-399A4960CDC9}" destId="{B87932FC-82FA-411A-8015-8692B9813420}" srcOrd="0" destOrd="0" presId="urn:microsoft.com/office/officeart/2005/8/layout/process3"/>
    <dgm:cxn modelId="{BBF1EB1A-23C3-447F-A284-BA59099C7E8B}" type="presParOf" srcId="{B87932FC-82FA-411A-8015-8692B9813420}" destId="{DA3F3EFD-D882-4617-9B70-BD5A3E648303}" srcOrd="0" destOrd="0" presId="urn:microsoft.com/office/officeart/2005/8/layout/process3"/>
    <dgm:cxn modelId="{775E1337-12E8-4DF6-A332-E2133AAD0D50}" type="presParOf" srcId="{B87932FC-82FA-411A-8015-8692B9813420}" destId="{96895576-6074-476D-A5FA-529F29AD3F47}" srcOrd="1" destOrd="0" presId="urn:microsoft.com/office/officeart/2005/8/layout/process3"/>
    <dgm:cxn modelId="{A1519E90-BA88-4725-89E3-D12ED12425F9}" type="presParOf" srcId="{B87932FC-82FA-411A-8015-8692B9813420}" destId="{634372BE-EF46-48E3-8BEB-C42C974C11E8}" srcOrd="2" destOrd="0" presId="urn:microsoft.com/office/officeart/2005/8/layout/process3"/>
    <dgm:cxn modelId="{CCB831E8-7D8B-49A0-B848-E13F3F0C35B4}" type="presParOf" srcId="{DC532996-9119-4B04-9B0E-399A4960CDC9}" destId="{42027194-FFD8-4AA8-8F06-92555BB188DE}" srcOrd="1" destOrd="0" presId="urn:microsoft.com/office/officeart/2005/8/layout/process3"/>
    <dgm:cxn modelId="{6296B76C-CDA1-46B2-ADC7-70A0240C069E}" type="presParOf" srcId="{42027194-FFD8-4AA8-8F06-92555BB188DE}" destId="{CF82E886-5C78-4299-9AD9-5DF3DBE92152}" srcOrd="0" destOrd="0" presId="urn:microsoft.com/office/officeart/2005/8/layout/process3"/>
    <dgm:cxn modelId="{4E619EBE-572E-4CDB-9C40-AAB25D1734BA}" type="presParOf" srcId="{DC532996-9119-4B04-9B0E-399A4960CDC9}" destId="{BEDD6BDB-C56C-4CEF-8D61-8EC548CFE1BB}" srcOrd="2" destOrd="0" presId="urn:microsoft.com/office/officeart/2005/8/layout/process3"/>
    <dgm:cxn modelId="{7A650662-F1ED-44FF-8D57-25A11C2DC03C}" type="presParOf" srcId="{BEDD6BDB-C56C-4CEF-8D61-8EC548CFE1BB}" destId="{E06D00E8-4A91-4294-99A0-8F39204BAC34}" srcOrd="0" destOrd="0" presId="urn:microsoft.com/office/officeart/2005/8/layout/process3"/>
    <dgm:cxn modelId="{2CCAE493-0870-48DB-8AFF-C3E18A407429}" type="presParOf" srcId="{BEDD6BDB-C56C-4CEF-8D61-8EC548CFE1BB}" destId="{C95241FA-FEF0-428F-9DE8-46C1325DBE66}" srcOrd="1" destOrd="0" presId="urn:microsoft.com/office/officeart/2005/8/layout/process3"/>
    <dgm:cxn modelId="{3E67FEA4-CCE3-4266-8E9C-C6337813D4DD}" type="presParOf" srcId="{BEDD6BDB-C56C-4CEF-8D61-8EC548CFE1BB}" destId="{2761BB01-B356-46B8-B1AD-122B99BC888A}" srcOrd="2" destOrd="0" presId="urn:microsoft.com/office/officeart/2005/8/layout/process3"/>
    <dgm:cxn modelId="{1A19D41A-3AEA-4BB3-8A57-0D88A97D39F3}" type="presParOf" srcId="{DC532996-9119-4B04-9B0E-399A4960CDC9}" destId="{0551BE72-2F65-4908-BF86-74E3D9A2DF41}" srcOrd="3" destOrd="0" presId="urn:microsoft.com/office/officeart/2005/8/layout/process3"/>
    <dgm:cxn modelId="{5E36A881-33E9-4D6A-9957-F9A912E4514E}" type="presParOf" srcId="{0551BE72-2F65-4908-BF86-74E3D9A2DF41}" destId="{DDB65B31-910C-446F-8AC1-497128249796}" srcOrd="0" destOrd="0" presId="urn:microsoft.com/office/officeart/2005/8/layout/process3"/>
    <dgm:cxn modelId="{122D86EC-E888-455B-8B71-8C1D10E221D2}" type="presParOf" srcId="{DC532996-9119-4B04-9B0E-399A4960CDC9}" destId="{1C109C91-7367-4FF8-B7EB-23585BABC1E7}" srcOrd="4" destOrd="0" presId="urn:microsoft.com/office/officeart/2005/8/layout/process3"/>
    <dgm:cxn modelId="{3F1CA41D-5AC2-401E-98C6-9B059413BB32}" type="presParOf" srcId="{1C109C91-7367-4FF8-B7EB-23585BABC1E7}" destId="{7B73D323-395A-43E7-B48A-8D4E8F51B853}" srcOrd="0" destOrd="0" presId="urn:microsoft.com/office/officeart/2005/8/layout/process3"/>
    <dgm:cxn modelId="{D117FCDD-7415-4A43-A149-9F429CB73926}" type="presParOf" srcId="{1C109C91-7367-4FF8-B7EB-23585BABC1E7}" destId="{2D9278B0-CE6B-4DF6-AB76-DB20538DB9B2}" srcOrd="1" destOrd="0" presId="urn:microsoft.com/office/officeart/2005/8/layout/process3"/>
    <dgm:cxn modelId="{E4A4E0F7-7BFF-4703-8928-25A1ADEB4A4D}" type="presParOf" srcId="{1C109C91-7367-4FF8-B7EB-23585BABC1E7}" destId="{4A397B69-66A3-4BFF-99D5-06C96C2E239E}" srcOrd="2" destOrd="0" presId="urn:microsoft.com/office/officeart/2005/8/layout/process3"/>
    <dgm:cxn modelId="{59CF37D4-EFE6-4344-806F-4F92A545F614}" type="presParOf" srcId="{DC532996-9119-4B04-9B0E-399A4960CDC9}" destId="{EE936C35-03DE-4E0E-A783-7D6FE8DAB530}" srcOrd="5" destOrd="0" presId="urn:microsoft.com/office/officeart/2005/8/layout/process3"/>
    <dgm:cxn modelId="{5602DD71-6993-4190-9DC3-A633B1B66842}" type="presParOf" srcId="{EE936C35-03DE-4E0E-A783-7D6FE8DAB530}" destId="{02E81064-7439-4F11-A9C2-050103BD5B48}" srcOrd="0" destOrd="0" presId="urn:microsoft.com/office/officeart/2005/8/layout/process3"/>
    <dgm:cxn modelId="{962C33A2-7191-4E82-A672-27A0A243155A}" type="presParOf" srcId="{DC532996-9119-4B04-9B0E-399A4960CDC9}" destId="{61F23470-841A-4BD9-B3CB-63258FA5A8AB}" srcOrd="6" destOrd="0" presId="urn:microsoft.com/office/officeart/2005/8/layout/process3"/>
    <dgm:cxn modelId="{574F110B-2E94-441F-8690-EEDF55D18264}" type="presParOf" srcId="{61F23470-841A-4BD9-B3CB-63258FA5A8AB}" destId="{FD471FF8-7FA6-4230-A048-148A47E65196}" srcOrd="0" destOrd="0" presId="urn:microsoft.com/office/officeart/2005/8/layout/process3"/>
    <dgm:cxn modelId="{170E9D31-819A-494C-A228-D4D33683668A}" type="presParOf" srcId="{61F23470-841A-4BD9-B3CB-63258FA5A8AB}" destId="{576B7D44-DBC3-48CE-9DE8-1944D9444383}" srcOrd="1" destOrd="0" presId="urn:microsoft.com/office/officeart/2005/8/layout/process3"/>
    <dgm:cxn modelId="{56704541-39E0-4303-9968-7D5D6F7F5285}" type="presParOf" srcId="{61F23470-841A-4BD9-B3CB-63258FA5A8AB}" destId="{A25E4217-9273-4696-B6D5-4CDBD8640BE0}" srcOrd="2" destOrd="0" presId="urn:microsoft.com/office/officeart/2005/8/layout/process3"/>
    <dgm:cxn modelId="{7389EFB7-026B-4DCD-A5F2-311DE45B0D77}" type="presParOf" srcId="{DC532996-9119-4B04-9B0E-399A4960CDC9}" destId="{FA773392-37AE-406E-8011-067F575F013B}" srcOrd="7" destOrd="0" presId="urn:microsoft.com/office/officeart/2005/8/layout/process3"/>
    <dgm:cxn modelId="{C9827703-FA9A-4599-8C68-CCA08878218E}" type="presParOf" srcId="{FA773392-37AE-406E-8011-067F575F013B}" destId="{6D8B12C3-064F-4C93-8C5F-1911C63C1156}" srcOrd="0" destOrd="0" presId="urn:microsoft.com/office/officeart/2005/8/layout/process3"/>
    <dgm:cxn modelId="{B53AF6F0-5AEE-4FF0-BC4C-6F766AF9E1B5}" type="presParOf" srcId="{DC532996-9119-4B04-9B0E-399A4960CDC9}" destId="{0C4F726B-5334-424B-AE0C-DA18AB8F6EC0}" srcOrd="8" destOrd="0" presId="urn:microsoft.com/office/officeart/2005/8/layout/process3"/>
    <dgm:cxn modelId="{FC03B5D8-A540-46C4-8649-10BC38011E96}" type="presParOf" srcId="{0C4F726B-5334-424B-AE0C-DA18AB8F6EC0}" destId="{A0884333-88DB-4578-9B91-243B172BBB59}" srcOrd="0" destOrd="0" presId="urn:microsoft.com/office/officeart/2005/8/layout/process3"/>
    <dgm:cxn modelId="{86B6A57C-85BE-4189-B412-97D50E6689D6}" type="presParOf" srcId="{0C4F726B-5334-424B-AE0C-DA18AB8F6EC0}" destId="{441FC4AD-B1BE-4CFA-9E88-54B96220226D}" srcOrd="1" destOrd="0" presId="urn:microsoft.com/office/officeart/2005/8/layout/process3"/>
    <dgm:cxn modelId="{48ACB1AB-4DA4-4F3F-8C09-2DA98312BE33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Scoping</a:t>
          </a:r>
        </a:p>
        <a:p>
          <a:r>
            <a:rPr lang="en-US" sz="800" b="1" dirty="0"/>
            <a:t>(1 week)</a:t>
          </a: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Roles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PDU Network</a:t>
          </a:r>
        </a:p>
        <a:p>
          <a:r>
            <a:rPr lang="en-US" sz="800" b="1" dirty="0"/>
            <a:t>(2-N weeks)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Network Subnets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SNMP Polling</a:t>
          </a:r>
        </a:p>
        <a:p>
          <a:r>
            <a:rPr lang="en-US" sz="800" b="1" dirty="0"/>
            <a:t>(1 week)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NLyte Polling Services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A27065BD-6999-4287-A641-E3E779AB1717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9833DDB7-91E2-4A71-9EF2-8C52DC4E1822}" type="parTrans" cxnId="{EDDB023C-A22C-4328-8ABA-2DA121505500}">
      <dgm:prSet/>
      <dgm:spPr/>
      <dgm:t>
        <a:bodyPr/>
        <a:lstStyle/>
        <a:p>
          <a:endParaRPr lang="en-US"/>
        </a:p>
      </dgm:t>
    </dgm:pt>
    <dgm:pt modelId="{23F91D03-0AC3-496B-A95B-287A965DBF57}" type="sibTrans" cxnId="{EDDB023C-A22C-4328-8ABA-2DA121505500}">
      <dgm:prSet/>
      <dgm:spPr/>
      <dgm:t>
        <a:bodyPr/>
        <a:lstStyle/>
        <a:p>
          <a:endParaRPr lang="en-US"/>
        </a:p>
      </dgm:t>
    </dgm:pt>
    <dgm:pt modelId="{B8EA1890-9A48-49A5-BF0E-2C8CEF8E1ABC}">
      <dgm:prSet phldrT="[Text]"/>
      <dgm:spPr/>
      <dgm:t>
        <a:bodyPr/>
        <a:lstStyle/>
        <a:p>
          <a:r>
            <a:rPr lang="en-US" dirty="0"/>
            <a:t>Data-Sources</a:t>
          </a:r>
        </a:p>
      </dgm:t>
    </dgm:pt>
    <dgm:pt modelId="{C2B7388C-D706-452D-8399-ECFBA26713B5}" type="parTrans" cxnId="{6F389C55-FA37-4B58-B549-AA71684A085E}">
      <dgm:prSet/>
      <dgm:spPr/>
      <dgm:t>
        <a:bodyPr/>
        <a:lstStyle/>
        <a:p>
          <a:endParaRPr lang="en-US"/>
        </a:p>
      </dgm:t>
    </dgm:pt>
    <dgm:pt modelId="{0F3EE864-C749-418C-8628-74961B96178F}" type="sibTrans" cxnId="{6F389C55-FA37-4B58-B549-AA71684A085E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000" b="1" dirty="0"/>
            <a:t>Operations (continuous)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820024"/>
        </a:solidFill>
      </dgm:spPr>
      <dgm:t>
        <a:bodyPr/>
        <a:lstStyle/>
        <a:p>
          <a:r>
            <a:rPr lang="en-US" sz="1100" b="1" dirty="0"/>
            <a:t>Inventory</a:t>
          </a:r>
        </a:p>
        <a:p>
          <a:r>
            <a:rPr lang="en-US" sz="800" b="1" dirty="0"/>
            <a:t>(2-N weeks)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PDU Models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Testing and Diagnostics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2325E088-48CE-4F55-92A1-414DCCB4C463}">
      <dgm:prSet phldrT="[Text]"/>
      <dgm:spPr/>
      <dgm:t>
        <a:bodyPr/>
        <a:lstStyle/>
        <a:p>
          <a:r>
            <a:rPr lang="en-US" dirty="0"/>
            <a:t>Cabinet/PDU Assignment</a:t>
          </a:r>
        </a:p>
      </dgm:t>
    </dgm:pt>
    <dgm:pt modelId="{6F4F8928-89D6-4973-B54C-B7FA558D93CF}" type="parTrans" cxnId="{6602D502-2E90-4D5D-B946-463B47D00C34}">
      <dgm:prSet/>
      <dgm:spPr/>
      <dgm:t>
        <a:bodyPr/>
        <a:lstStyle/>
        <a:p>
          <a:endParaRPr lang="en-US"/>
        </a:p>
      </dgm:t>
    </dgm:pt>
    <dgm:pt modelId="{063F2FA2-AD6D-43C8-9D26-07E4426C4AAB}" type="sibTrans" cxnId="{6602D502-2E90-4D5D-B946-463B47D00C34}">
      <dgm:prSet/>
      <dgm:spPr/>
      <dgm:t>
        <a:bodyPr/>
        <a:lstStyle/>
        <a:p>
          <a:endParaRPr lang="en-US"/>
        </a:p>
      </dgm:t>
    </dgm:pt>
    <dgm:pt modelId="{E1F875A2-624E-494C-81EF-D70662FB489B}">
      <dgm:prSet phldrT="[Text]"/>
      <dgm:spPr/>
      <dgm:t>
        <a:bodyPr/>
        <a:lstStyle/>
        <a:p>
          <a:r>
            <a:rPr lang="en-US" dirty="0"/>
            <a:t>Data Import</a:t>
          </a:r>
        </a:p>
      </dgm:t>
    </dgm:pt>
    <dgm:pt modelId="{DD573326-AD9C-4443-94EB-386D3CD25ADC}" type="parTrans" cxnId="{307DB081-AAFA-4469-9C0A-E971390708FE}">
      <dgm:prSet/>
      <dgm:spPr/>
      <dgm:t>
        <a:bodyPr/>
        <a:lstStyle/>
        <a:p>
          <a:endParaRPr lang="en-US"/>
        </a:p>
      </dgm:t>
    </dgm:pt>
    <dgm:pt modelId="{E54C40A9-9CD4-4B42-BDA3-8CC0815DB89E}" type="sibTrans" cxnId="{307DB081-AAFA-4469-9C0A-E971390708FE}">
      <dgm:prSet/>
      <dgm:spPr/>
      <dgm:t>
        <a:bodyPr/>
        <a:lstStyle/>
        <a:p>
          <a:endParaRPr lang="en-US"/>
        </a:p>
      </dgm:t>
    </dgm:pt>
    <dgm:pt modelId="{E3C48A51-81AE-4E1F-AEE5-718152CEBCEB}">
      <dgm:prSet phldrT="[Text]"/>
      <dgm:spPr/>
      <dgm:t>
        <a:bodyPr/>
        <a:lstStyle/>
        <a:p>
          <a:r>
            <a:rPr lang="en-US" dirty="0"/>
            <a:t>PDU Configure</a:t>
          </a:r>
        </a:p>
      </dgm:t>
    </dgm:pt>
    <dgm:pt modelId="{410C926C-0952-4BCE-A551-6755046427B7}" type="parTrans" cxnId="{F5F6E90E-91C5-4BE6-8849-69CA85B35D06}">
      <dgm:prSet/>
      <dgm:spPr/>
      <dgm:t>
        <a:bodyPr/>
        <a:lstStyle/>
        <a:p>
          <a:endParaRPr lang="en-US"/>
        </a:p>
      </dgm:t>
    </dgm:pt>
    <dgm:pt modelId="{2920BFFA-B86C-4F33-8BBB-1A439807F557}" type="sibTrans" cxnId="{F5F6E90E-91C5-4BE6-8849-69CA85B35D06}">
      <dgm:prSet/>
      <dgm:spPr/>
      <dgm:t>
        <a:bodyPr/>
        <a:lstStyle/>
        <a:p>
          <a:endParaRPr lang="en-US"/>
        </a:p>
      </dgm:t>
    </dgm:pt>
    <dgm:pt modelId="{CAD6DF1A-AA05-4291-B549-0E5B69C1DF1E}">
      <dgm:prSet phldrT="[Text]"/>
      <dgm:spPr/>
      <dgm:t>
        <a:bodyPr/>
        <a:lstStyle/>
        <a:p>
          <a:r>
            <a:rPr lang="en-US" dirty="0"/>
            <a:t>DNS IP Ranges</a:t>
          </a:r>
        </a:p>
      </dgm:t>
    </dgm:pt>
    <dgm:pt modelId="{0FDA552B-BA4C-4635-832A-036AF27DEDFC}" type="parTrans" cxnId="{099B1160-6B1F-45A3-9C37-904227B43C16}">
      <dgm:prSet/>
      <dgm:spPr/>
      <dgm:t>
        <a:bodyPr/>
        <a:lstStyle/>
        <a:p>
          <a:endParaRPr lang="en-US"/>
        </a:p>
      </dgm:t>
    </dgm:pt>
    <dgm:pt modelId="{FA309844-B7AF-444B-8C3F-EE6095F3317F}" type="sibTrans" cxnId="{099B1160-6B1F-45A3-9C37-904227B43C16}">
      <dgm:prSet/>
      <dgm:spPr/>
      <dgm:t>
        <a:bodyPr/>
        <a:lstStyle/>
        <a:p>
          <a:endParaRPr lang="en-US"/>
        </a:p>
      </dgm:t>
    </dgm:pt>
    <dgm:pt modelId="{6BE1A6AF-4E6E-4B94-80AC-EAAB4E812187}">
      <dgm:prSet phldrT="[Text]"/>
      <dgm:spPr/>
      <dgm:t>
        <a:bodyPr/>
        <a:lstStyle/>
        <a:p>
          <a:r>
            <a:rPr lang="en-US" dirty="0"/>
            <a:t>Routing</a:t>
          </a:r>
        </a:p>
      </dgm:t>
    </dgm:pt>
    <dgm:pt modelId="{3120A214-DA1A-4D42-830B-0A7FE8BC3865}" type="parTrans" cxnId="{E99C8429-240B-4608-BB7E-D099058BFBE4}">
      <dgm:prSet/>
      <dgm:spPr/>
      <dgm:t>
        <a:bodyPr/>
        <a:lstStyle/>
        <a:p>
          <a:endParaRPr lang="en-US"/>
        </a:p>
      </dgm:t>
    </dgm:pt>
    <dgm:pt modelId="{FAF88324-CCAE-4C8E-BC93-FDC9A1FDDD16}" type="sibTrans" cxnId="{E99C8429-240B-4608-BB7E-D099058BFBE4}">
      <dgm:prSet/>
      <dgm:spPr/>
      <dgm:t>
        <a:bodyPr/>
        <a:lstStyle/>
        <a:p>
          <a:endParaRPr lang="en-US"/>
        </a:p>
      </dgm:t>
    </dgm:pt>
    <dgm:pt modelId="{4C89B67C-DA27-4E42-A64A-44BC3CF9A046}">
      <dgm:prSet phldrT="[Text]"/>
      <dgm:spPr/>
      <dgm:t>
        <a:bodyPr/>
        <a:lstStyle/>
        <a:p>
          <a:r>
            <a:rPr lang="en-US" dirty="0"/>
            <a:t>Management Software Integration</a:t>
          </a:r>
        </a:p>
      </dgm:t>
    </dgm:pt>
    <dgm:pt modelId="{47BAB8A2-DCE9-44A2-AD29-EC476FDF222F}" type="parTrans" cxnId="{9AAAA667-DBE5-485B-9A61-F5DC91C58976}">
      <dgm:prSet/>
      <dgm:spPr/>
      <dgm:t>
        <a:bodyPr/>
        <a:lstStyle/>
        <a:p>
          <a:endParaRPr lang="en-US"/>
        </a:p>
      </dgm:t>
    </dgm:pt>
    <dgm:pt modelId="{53B50E2E-8326-4B89-BBD5-98099EBECAF5}" type="sibTrans" cxnId="{9AAAA667-DBE5-485B-9A61-F5DC91C58976}">
      <dgm:prSet/>
      <dgm:spPr/>
      <dgm:t>
        <a:bodyPr/>
        <a:lstStyle/>
        <a:p>
          <a:endParaRPr lang="en-US"/>
        </a:p>
      </dgm:t>
    </dgm:pt>
    <dgm:pt modelId="{059B4425-3F03-492F-B002-719036197D34}">
      <dgm:prSet phldrT="[Text]"/>
      <dgm:spPr/>
      <dgm:t>
        <a:bodyPr/>
        <a:lstStyle/>
        <a:p>
          <a:r>
            <a:rPr lang="en-US" dirty="0"/>
            <a:t>Operations Center </a:t>
          </a:r>
        </a:p>
      </dgm:t>
    </dgm:pt>
    <dgm:pt modelId="{A3DE2934-7AEC-4C14-9375-2F36ACBF54CA}" type="parTrans" cxnId="{E956E5BD-8ABA-4B22-9781-0DD08A00B543}">
      <dgm:prSet/>
      <dgm:spPr/>
      <dgm:t>
        <a:bodyPr/>
        <a:lstStyle/>
        <a:p>
          <a:endParaRPr lang="en-US"/>
        </a:p>
      </dgm:t>
    </dgm:pt>
    <dgm:pt modelId="{BBD86AB4-4AE6-4D8A-BC9B-C167C28339CC}" type="sibTrans" cxnId="{E956E5BD-8ABA-4B22-9781-0DD08A00B543}">
      <dgm:prSet/>
      <dgm:spPr/>
      <dgm:t>
        <a:bodyPr/>
        <a:lstStyle/>
        <a:p>
          <a:endParaRPr lang="en-US"/>
        </a:p>
      </dgm:t>
    </dgm:pt>
    <dgm:pt modelId="{5F2CC813-B1B1-4AAA-ACFF-D9312C46FB9B}">
      <dgm:prSet phldrT="[Text]"/>
      <dgm:spPr/>
      <dgm:t>
        <a:bodyPr/>
        <a:lstStyle/>
        <a:p>
          <a:r>
            <a:rPr lang="en-US" dirty="0"/>
            <a:t>Reports</a:t>
          </a:r>
        </a:p>
      </dgm:t>
    </dgm:pt>
    <dgm:pt modelId="{0785F5CC-989B-43D3-AA8C-B0336C60C9CB}" type="parTrans" cxnId="{DCC34BB4-97C0-4D01-A839-A6C58456B761}">
      <dgm:prSet/>
      <dgm:spPr/>
      <dgm:t>
        <a:bodyPr/>
        <a:lstStyle/>
        <a:p>
          <a:endParaRPr lang="en-US"/>
        </a:p>
      </dgm:t>
    </dgm:pt>
    <dgm:pt modelId="{29EB9279-74F0-48DB-9484-8ADFCDC6736F}" type="sibTrans" cxnId="{DCC34BB4-97C0-4D01-A839-A6C58456B761}">
      <dgm:prSet/>
      <dgm:spPr/>
      <dgm:t>
        <a:bodyPr/>
        <a:lstStyle/>
        <a:p>
          <a:endParaRPr lang="en-US"/>
        </a:p>
      </dgm:t>
    </dgm:pt>
    <dgm:pt modelId="{B3F63283-F869-4BBD-8E33-47DB856AE000}">
      <dgm:prSet phldrT="[Text]"/>
      <dgm:spPr/>
      <dgm:t>
        <a:bodyPr/>
        <a:lstStyle/>
        <a:p>
          <a:r>
            <a:rPr lang="en-US" dirty="0"/>
            <a:t>Validations</a:t>
          </a:r>
        </a:p>
      </dgm:t>
    </dgm:pt>
    <dgm:pt modelId="{141BC42D-FA23-4082-82F7-8BF512F35799}" type="parTrans" cxnId="{28F292D5-C2F0-4B6F-B9B7-C35DC69EC0CF}">
      <dgm:prSet/>
      <dgm:spPr/>
      <dgm:t>
        <a:bodyPr/>
        <a:lstStyle/>
        <a:p>
          <a:endParaRPr lang="en-US"/>
        </a:p>
      </dgm:t>
    </dgm:pt>
    <dgm:pt modelId="{AD5BE5A8-7BA8-44DE-891C-A8802D1EAA1C}" type="sibTrans" cxnId="{28F292D5-C2F0-4B6F-B9B7-C35DC69EC0CF}">
      <dgm:prSet/>
      <dgm:spPr/>
      <dgm:t>
        <a:bodyPr/>
        <a:lstStyle/>
        <a:p>
          <a:endParaRPr lang="en-US"/>
        </a:p>
      </dgm:t>
    </dgm:pt>
    <dgm:pt modelId="{72A51FEF-2154-4F08-BF12-5474FE7128D2}">
      <dgm:prSet phldrT="[Text]"/>
      <dgm:spPr/>
      <dgm:t>
        <a:bodyPr/>
        <a:lstStyle/>
        <a:p>
          <a:r>
            <a:rPr lang="en-US" dirty="0"/>
            <a:t>Constraint Detection</a:t>
          </a:r>
        </a:p>
      </dgm:t>
    </dgm:pt>
    <dgm:pt modelId="{CF419FD7-E667-4C84-AFD7-09B495CCEC2E}" type="parTrans" cxnId="{D3E2E45B-9543-40EA-82B2-7C985F940DDF}">
      <dgm:prSet/>
      <dgm:spPr/>
      <dgm:t>
        <a:bodyPr/>
        <a:lstStyle/>
        <a:p>
          <a:endParaRPr lang="en-US"/>
        </a:p>
      </dgm:t>
    </dgm:pt>
    <dgm:pt modelId="{89540992-53AF-470D-9307-52D3EDFBD75C}" type="sibTrans" cxnId="{D3E2E45B-9543-40EA-82B2-7C985F940DDF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 custLinFactNeighborX="9274" custLinFactNeighborY="15114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 custLinFactNeighborX="4043" custLinFactNeighborY="11979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 custLinFactNeighborX="3895" custLinFactNeighborY="10581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 custLinFactNeighborX="-905" custLinFactNeighborY="11468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 custLinFactNeighborX="1289" custLinFactNeighborY="10797">
        <dgm:presLayoutVars>
          <dgm:bulletEnabled val="1"/>
        </dgm:presLayoutVars>
      </dgm:prSet>
      <dgm:spPr/>
    </dgm:pt>
  </dgm:ptLst>
  <dgm:cxnLst>
    <dgm:cxn modelId="{3C807FF3-727E-48E0-8F38-C4AB580599D3}" type="presOf" srcId="{A800852B-C20C-4FF3-B7B7-8891B16BC128}" destId="{2D9278B0-CE6B-4DF6-AB76-DB20538DB9B2}" srcOrd="1" destOrd="0" presId="urn:microsoft.com/office/officeart/2005/8/layout/process3"/>
    <dgm:cxn modelId="{2BA94F16-5B84-4106-A426-CC454FF636F4}" type="presOf" srcId="{CA9799EE-A016-4380-90C3-3CB38C7D5006}" destId="{576B7D44-DBC3-48CE-9DE8-1944D9444383}" srcOrd="1" destOrd="0" presId="urn:microsoft.com/office/officeart/2005/8/layout/process3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0CD63EBF-58E5-47C7-B6C1-9B58BE5232B9}" type="presOf" srcId="{72A51FEF-2154-4F08-BF12-5474FE7128D2}" destId="{3A7D09A3-BAF9-4CD2-A602-B895567FF9D4}" srcOrd="0" destOrd="4" presId="urn:microsoft.com/office/officeart/2005/8/layout/process3"/>
    <dgm:cxn modelId="{9AAAA667-DBE5-485B-9A61-F5DC91C58976}" srcId="{CA9799EE-A016-4380-90C3-3CB38C7D5006}" destId="{4C89B67C-DA27-4E42-A64A-44BC3CF9A046}" srcOrd="1" destOrd="0" parTransId="{47BAB8A2-DCE9-44A2-AD29-EC476FDF222F}" sibTransId="{53B50E2E-8326-4B89-BBD5-98099EBECAF5}"/>
    <dgm:cxn modelId="{F143D6A2-BAFD-476D-9898-CF997EE416A2}" type="presOf" srcId="{15F46201-F64C-434C-8EA4-E72F267A8F37}" destId="{FA773392-37AE-406E-8011-067F575F013B}" srcOrd="0" destOrd="0" presId="urn:microsoft.com/office/officeart/2005/8/layout/process3"/>
    <dgm:cxn modelId="{1CA560C2-D0C2-4E53-8378-B80C305E6427}" type="presOf" srcId="{48E034AD-1CC3-4B03-A7D0-7985E2268D71}" destId="{96895576-6074-476D-A5FA-529F29AD3F47}" srcOrd="1" destOrd="0" presId="urn:microsoft.com/office/officeart/2005/8/layout/process3"/>
    <dgm:cxn modelId="{E9F6C461-1A41-425E-A84A-B3E315046332}" type="presOf" srcId="{F5A2DEF6-D40E-409F-9E22-0F749F4D4A4C}" destId="{441FC4AD-B1BE-4CFA-9E88-54B96220226D}" srcOrd="1" destOrd="0" presId="urn:microsoft.com/office/officeart/2005/8/layout/process3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EDDB023C-A22C-4328-8ABA-2DA121505500}" srcId="{48E034AD-1CC3-4B03-A7D0-7985E2268D71}" destId="{A27065BD-6999-4287-A641-E3E779AB1717}" srcOrd="1" destOrd="0" parTransId="{9833DDB7-91E2-4A71-9EF2-8C52DC4E1822}" sibTransId="{23F91D03-0AC3-496B-A95B-287A965DBF57}"/>
    <dgm:cxn modelId="{88E69D62-6DBA-4848-823A-19C36382C5EA}" type="presOf" srcId="{2325E088-48CE-4F55-92A1-414DCCB4C463}" destId="{2761BB01-B356-46B8-B1AD-122B99BC888A}" srcOrd="0" destOrd="1" presId="urn:microsoft.com/office/officeart/2005/8/layout/process3"/>
    <dgm:cxn modelId="{E956E5BD-8ABA-4B22-9781-0DD08A00B543}" srcId="{F5A2DEF6-D40E-409F-9E22-0F749F4D4A4C}" destId="{059B4425-3F03-492F-B002-719036197D34}" srcOrd="1" destOrd="0" parTransId="{A3DE2934-7AEC-4C14-9375-2F36ACBF54CA}" sibTransId="{BBD86AB4-4AE6-4D8A-BC9B-C167C28339CC}"/>
    <dgm:cxn modelId="{6AC4A2C5-8B68-422F-9291-FE4444AC5674}" type="presOf" srcId="{8D2BC765-B3F1-4BEA-86F4-BABC036F0FAE}" destId="{02E81064-7439-4F11-A9C2-050103BD5B48}" srcOrd="1" destOrd="0" presId="urn:microsoft.com/office/officeart/2005/8/layout/process3"/>
    <dgm:cxn modelId="{F1F0BAA3-6501-420E-8D59-8F3FA0529B27}" type="presOf" srcId="{FED9054A-4410-41B7-AAD0-1127C198EEDD}" destId="{C95241FA-FEF0-428F-9DE8-46C1325DBE66}" srcOrd="1" destOrd="0" presId="urn:microsoft.com/office/officeart/2005/8/layout/process3"/>
    <dgm:cxn modelId="{35825F6C-1E08-4B0F-8709-6E1175EAB649}" type="presOf" srcId="{9F7FB04B-2442-4594-87B7-FF71535A9FD3}" destId="{634372BE-EF46-48E3-8BEB-C42C974C11E8}" srcOrd="0" destOrd="0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28F292D5-C2F0-4B6F-B9B7-C35DC69EC0CF}" srcId="{F5A2DEF6-D40E-409F-9E22-0F749F4D4A4C}" destId="{B3F63283-F869-4BBD-8E33-47DB856AE000}" srcOrd="3" destOrd="0" parTransId="{141BC42D-FA23-4082-82F7-8BF512F35799}" sibTransId="{AD5BE5A8-7BA8-44DE-891C-A8802D1EAA1C}"/>
    <dgm:cxn modelId="{DCC34BB4-97C0-4D01-A839-A6C58456B761}" srcId="{F5A2DEF6-D40E-409F-9E22-0F749F4D4A4C}" destId="{5F2CC813-B1B1-4AAA-ACFF-D9312C46FB9B}" srcOrd="2" destOrd="0" parTransId="{0785F5CC-989B-43D3-AA8C-B0336C60C9CB}" sibTransId="{29EB9279-74F0-48DB-9484-8ADFCDC6736F}"/>
    <dgm:cxn modelId="{14B2B400-54E7-47BE-8555-580AED06C4DE}" type="presOf" srcId="{6BE1A6AF-4E6E-4B94-80AC-EAAB4E812187}" destId="{4A397B69-66A3-4BFF-99D5-06C96C2E239E}" srcOrd="0" destOrd="2" presId="urn:microsoft.com/office/officeart/2005/8/layout/process3"/>
    <dgm:cxn modelId="{9D3F03DB-F65B-4B57-9782-0A01326407C9}" type="presOf" srcId="{3842AE39-2A86-406B-B1E7-29F30020DA43}" destId="{3A7D09A3-BAF9-4CD2-A602-B895567FF9D4}" srcOrd="0" destOrd="0" presId="urn:microsoft.com/office/officeart/2005/8/layout/process3"/>
    <dgm:cxn modelId="{CB331A68-9806-44E7-B701-021E42F9186A}" type="presOf" srcId="{CAD6DF1A-AA05-4291-B549-0E5B69C1DF1E}" destId="{4A397B69-66A3-4BFF-99D5-06C96C2E239E}" srcOrd="0" destOrd="1" presId="urn:microsoft.com/office/officeart/2005/8/layout/process3"/>
    <dgm:cxn modelId="{E11B7C7B-B921-4FC7-B49C-EF8F34D33982}" type="presOf" srcId="{A800852B-C20C-4FF3-B7B7-8891B16BC128}" destId="{7B73D323-395A-43E7-B48A-8D4E8F51B853}" srcOrd="0" destOrd="0" presId="urn:microsoft.com/office/officeart/2005/8/layout/process3"/>
    <dgm:cxn modelId="{6DF150E6-49D1-4649-91D8-DEC887B456D0}" type="presOf" srcId="{8CDDD0A2-474A-4D3B-B6D4-6349DDDBF249}" destId="{0551BE72-2F65-4908-BF86-74E3D9A2DF41}" srcOrd="0" destOrd="0" presId="urn:microsoft.com/office/officeart/2005/8/layout/process3"/>
    <dgm:cxn modelId="{8AFE70FD-C390-40DD-9427-EF89446E9CC0}" type="presOf" srcId="{6868E599-4082-4A47-BD04-9844BE9683D9}" destId="{42027194-FFD8-4AA8-8F06-92555BB188DE}" srcOrd="0" destOrd="0" presId="urn:microsoft.com/office/officeart/2005/8/layout/process3"/>
    <dgm:cxn modelId="{932DA098-4CC0-4BC3-8ED6-66CB30CC6CB6}" type="presOf" srcId="{5F2CC813-B1B1-4AAA-ACFF-D9312C46FB9B}" destId="{3A7D09A3-BAF9-4CD2-A602-B895567FF9D4}" srcOrd="0" destOrd="2" presId="urn:microsoft.com/office/officeart/2005/8/layout/process3"/>
    <dgm:cxn modelId="{6602D502-2E90-4D5D-B946-463B47D00C34}" srcId="{FED9054A-4410-41B7-AAD0-1127C198EEDD}" destId="{2325E088-48CE-4F55-92A1-414DCCB4C463}" srcOrd="1" destOrd="0" parTransId="{6F4F8928-89D6-4973-B54C-B7FA558D93CF}" sibTransId="{063F2FA2-AD6D-43C8-9D26-07E4426C4AAB}"/>
    <dgm:cxn modelId="{89B6C45B-93BF-4BBA-A660-3B595E76B091}" type="presOf" srcId="{E1F875A2-624E-494C-81EF-D70662FB489B}" destId="{2761BB01-B356-46B8-B1AD-122B99BC888A}" srcOrd="0" destOrd="3" presId="urn:microsoft.com/office/officeart/2005/8/layout/process3"/>
    <dgm:cxn modelId="{15851A76-E495-4B68-8809-943AE8A6D142}" type="presOf" srcId="{FED9054A-4410-41B7-AAD0-1127C198EEDD}" destId="{E06D00E8-4A91-4294-99A0-8F39204BAC34}" srcOrd="0" destOrd="0" presId="urn:microsoft.com/office/officeart/2005/8/layout/process3"/>
    <dgm:cxn modelId="{CD2FE1E4-744A-4AAB-B506-14B353E8B4F8}" type="presOf" srcId="{8CDDD0A2-474A-4D3B-B6D4-6349DDDBF249}" destId="{DDB65B31-910C-446F-8AC1-497128249796}" srcOrd="1" destOrd="0" presId="urn:microsoft.com/office/officeart/2005/8/layout/process3"/>
    <dgm:cxn modelId="{099B1160-6B1F-45A3-9C37-904227B43C16}" srcId="{A800852B-C20C-4FF3-B7B7-8891B16BC128}" destId="{CAD6DF1A-AA05-4291-B549-0E5B69C1DF1E}" srcOrd="1" destOrd="0" parTransId="{0FDA552B-BA4C-4635-832A-036AF27DEDFC}" sibTransId="{FA309844-B7AF-444B-8C3F-EE6095F3317F}"/>
    <dgm:cxn modelId="{E15960E8-C5F1-4792-A32E-E60254ED2AD0}" type="presOf" srcId="{7C672029-9B02-497A-9192-F8209D8008BA}" destId="{DC532996-9119-4B04-9B0E-399A4960CDC9}" srcOrd="0" destOrd="0" presId="urn:microsoft.com/office/officeart/2005/8/layout/process3"/>
    <dgm:cxn modelId="{D10093D6-2314-44CD-B3DC-3236D4871AB1}" type="presOf" srcId="{48E034AD-1CC3-4B03-A7D0-7985E2268D71}" destId="{DA3F3EFD-D882-4617-9B70-BD5A3E648303}" srcOrd="0" destOrd="0" presId="urn:microsoft.com/office/officeart/2005/8/layout/process3"/>
    <dgm:cxn modelId="{4DB42AD9-2DC4-46DA-AE05-59DCF20B5AA5}" type="presOf" srcId="{059B4425-3F03-492F-B002-719036197D34}" destId="{3A7D09A3-BAF9-4CD2-A602-B895567FF9D4}" srcOrd="0" destOrd="1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399DFCDC-493C-4EC3-859A-96CFDC2A3BC9}" type="presOf" srcId="{6868E599-4082-4A47-BD04-9844BE9683D9}" destId="{CF82E886-5C78-4299-9AD9-5DF3DBE92152}" srcOrd="1" destOrd="0" presId="urn:microsoft.com/office/officeart/2005/8/layout/process3"/>
    <dgm:cxn modelId="{D17F3445-6787-47F5-8522-DDA905A2FB1F}" type="presOf" srcId="{E3C48A51-81AE-4E1F-AEE5-718152CEBCEB}" destId="{2761BB01-B356-46B8-B1AD-122B99BC888A}" srcOrd="0" destOrd="2" presId="urn:microsoft.com/office/officeart/2005/8/layout/process3"/>
    <dgm:cxn modelId="{CA9D905B-6D12-49CF-B3D9-4C67A1D6E5C6}" type="presOf" srcId="{B8EA1890-9A48-49A5-BF0E-2C8CEF8E1ABC}" destId="{634372BE-EF46-48E3-8BEB-C42C974C11E8}" srcOrd="0" destOrd="2" presId="urn:microsoft.com/office/officeart/2005/8/layout/process3"/>
    <dgm:cxn modelId="{6C4A31E5-AE29-493E-BABC-07A26B88A8A4}" type="presOf" srcId="{A27065BD-6999-4287-A641-E3E779AB1717}" destId="{634372BE-EF46-48E3-8BEB-C42C974C11E8}" srcOrd="0" destOrd="1" presId="urn:microsoft.com/office/officeart/2005/8/layout/process3"/>
    <dgm:cxn modelId="{0544EFC5-537B-440F-BF14-0FB375D32389}" type="presOf" srcId="{8D2BC765-B3F1-4BEA-86F4-BABC036F0FAE}" destId="{EE936C35-03DE-4E0E-A783-7D6FE8DAB530}" srcOrd="0" destOrd="0" presId="urn:microsoft.com/office/officeart/2005/8/layout/process3"/>
    <dgm:cxn modelId="{334AAAE0-80D1-4FFF-BE21-C77E5C82B204}" type="presOf" srcId="{34C6E3EB-0AE8-4FEF-AC99-98010527BF57}" destId="{4A397B69-66A3-4BFF-99D5-06C96C2E239E}" srcOrd="0" destOrd="0" presId="urn:microsoft.com/office/officeart/2005/8/layout/process3"/>
    <dgm:cxn modelId="{EC4B395F-F111-4549-9DBF-7F98CEBEBFBF}" type="presOf" srcId="{CA9799EE-A016-4380-90C3-3CB38C7D5006}" destId="{FD471FF8-7FA6-4230-A048-148A47E65196}" srcOrd="0" destOrd="0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307DB081-AAFA-4469-9C0A-E971390708FE}" srcId="{FED9054A-4410-41B7-AAD0-1127C198EEDD}" destId="{E1F875A2-624E-494C-81EF-D70662FB489B}" srcOrd="3" destOrd="0" parTransId="{DD573326-AD9C-4443-94EB-386D3CD25ADC}" sibTransId="{E54C40A9-9CD4-4B42-BDA3-8CC0815DB89E}"/>
    <dgm:cxn modelId="{9097D251-41B3-4DA0-8FBE-358DEEBE2640}" type="presOf" srcId="{B3F63283-F869-4BBD-8E33-47DB856AE000}" destId="{3A7D09A3-BAF9-4CD2-A602-B895567FF9D4}" srcOrd="0" destOrd="3" presId="urn:microsoft.com/office/officeart/2005/8/layout/process3"/>
    <dgm:cxn modelId="{10AB1270-E228-416B-97FD-CB4C65E59BA4}" type="presOf" srcId="{F5A2DEF6-D40E-409F-9E22-0F749F4D4A4C}" destId="{A0884333-88DB-4578-9B91-243B172BBB59}" srcOrd="0" destOrd="0" presId="urn:microsoft.com/office/officeart/2005/8/layout/process3"/>
    <dgm:cxn modelId="{AF99D84D-51A6-46C4-9C13-3792E7E07D7C}" type="presOf" srcId="{15F46201-F64C-434C-8EA4-E72F267A8F37}" destId="{6D8B12C3-064F-4C93-8C5F-1911C63C1156}" srcOrd="1" destOrd="0" presId="urn:microsoft.com/office/officeart/2005/8/layout/process3"/>
    <dgm:cxn modelId="{E99C8429-240B-4608-BB7E-D099058BFBE4}" srcId="{A800852B-C20C-4FF3-B7B7-8891B16BC128}" destId="{6BE1A6AF-4E6E-4B94-80AC-EAAB4E812187}" srcOrd="2" destOrd="0" parTransId="{3120A214-DA1A-4D42-830B-0A7FE8BC3865}" sibTransId="{FAF88324-CCAE-4C8E-BC93-FDC9A1FDDD16}"/>
    <dgm:cxn modelId="{EF7E8BBD-926E-43CA-A5B9-E1415E6235CD}" type="presOf" srcId="{2CC32C32-0F78-404E-A980-02B00863E069}" destId="{A25E4217-9273-4696-B6D5-4CDBD8640BE0}" srcOrd="0" destOrd="0" presId="urn:microsoft.com/office/officeart/2005/8/layout/process3"/>
    <dgm:cxn modelId="{6F389C55-FA37-4B58-B549-AA71684A085E}" srcId="{48E034AD-1CC3-4B03-A7D0-7985E2268D71}" destId="{B8EA1890-9A48-49A5-BF0E-2C8CEF8E1ABC}" srcOrd="2" destOrd="0" parTransId="{C2B7388C-D706-452D-8399-ECFBA26713B5}" sibTransId="{0F3EE864-C749-418C-8628-74961B96178F}"/>
    <dgm:cxn modelId="{F5F6E90E-91C5-4BE6-8849-69CA85B35D06}" srcId="{FED9054A-4410-41B7-AAD0-1127C198EEDD}" destId="{E3C48A51-81AE-4E1F-AEE5-718152CEBCEB}" srcOrd="2" destOrd="0" parTransId="{410C926C-0952-4BCE-A551-6755046427B7}" sibTransId="{2920BFFA-B86C-4F33-8BBB-1A439807F557}"/>
    <dgm:cxn modelId="{FC8DB1F3-2860-48BD-91E2-38E0ACAE49D5}" type="presOf" srcId="{5EDFA72D-1FC2-47D7-B923-597C21CE430C}" destId="{2761BB01-B356-46B8-B1AD-122B99BC888A}" srcOrd="0" destOrd="0" presId="urn:microsoft.com/office/officeart/2005/8/layout/process3"/>
    <dgm:cxn modelId="{226F98F9-A6B8-422E-A802-859E6A4D0B63}" type="presOf" srcId="{4C89B67C-DA27-4E42-A64A-44BC3CF9A046}" destId="{A25E4217-9273-4696-B6D5-4CDBD8640BE0}" srcOrd="0" destOrd="1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D3E2E45B-9543-40EA-82B2-7C985F940DDF}" srcId="{F5A2DEF6-D40E-409F-9E22-0F749F4D4A4C}" destId="{72A51FEF-2154-4F08-BF12-5474FE7128D2}" srcOrd="4" destOrd="0" parTransId="{CF419FD7-E667-4C84-AFD7-09B495CCEC2E}" sibTransId="{89540992-53AF-470D-9307-52D3EDFBD75C}"/>
    <dgm:cxn modelId="{ED81D427-54A5-4045-9088-EDAD81A0DF70}" type="presParOf" srcId="{DC532996-9119-4B04-9B0E-399A4960CDC9}" destId="{B87932FC-82FA-411A-8015-8692B9813420}" srcOrd="0" destOrd="0" presId="urn:microsoft.com/office/officeart/2005/8/layout/process3"/>
    <dgm:cxn modelId="{D80FAF99-3243-40D8-9CCA-6D13597960A3}" type="presParOf" srcId="{B87932FC-82FA-411A-8015-8692B9813420}" destId="{DA3F3EFD-D882-4617-9B70-BD5A3E648303}" srcOrd="0" destOrd="0" presId="urn:microsoft.com/office/officeart/2005/8/layout/process3"/>
    <dgm:cxn modelId="{0235587E-E6D4-4452-91A1-93323EF2CCE5}" type="presParOf" srcId="{B87932FC-82FA-411A-8015-8692B9813420}" destId="{96895576-6074-476D-A5FA-529F29AD3F47}" srcOrd="1" destOrd="0" presId="urn:microsoft.com/office/officeart/2005/8/layout/process3"/>
    <dgm:cxn modelId="{A3A56500-1573-41EF-8BFA-D08371D37E82}" type="presParOf" srcId="{B87932FC-82FA-411A-8015-8692B9813420}" destId="{634372BE-EF46-48E3-8BEB-C42C974C11E8}" srcOrd="2" destOrd="0" presId="urn:microsoft.com/office/officeart/2005/8/layout/process3"/>
    <dgm:cxn modelId="{B74121AA-552A-4F99-B613-52F658A8FBF8}" type="presParOf" srcId="{DC532996-9119-4B04-9B0E-399A4960CDC9}" destId="{42027194-FFD8-4AA8-8F06-92555BB188DE}" srcOrd="1" destOrd="0" presId="urn:microsoft.com/office/officeart/2005/8/layout/process3"/>
    <dgm:cxn modelId="{EB7D5B78-6F0C-4608-A8B8-7FDDC31B2876}" type="presParOf" srcId="{42027194-FFD8-4AA8-8F06-92555BB188DE}" destId="{CF82E886-5C78-4299-9AD9-5DF3DBE92152}" srcOrd="0" destOrd="0" presId="urn:microsoft.com/office/officeart/2005/8/layout/process3"/>
    <dgm:cxn modelId="{8793028C-4AA2-4E9A-BF02-C3D8F0CC22AF}" type="presParOf" srcId="{DC532996-9119-4B04-9B0E-399A4960CDC9}" destId="{BEDD6BDB-C56C-4CEF-8D61-8EC548CFE1BB}" srcOrd="2" destOrd="0" presId="urn:microsoft.com/office/officeart/2005/8/layout/process3"/>
    <dgm:cxn modelId="{0060BD9A-96DB-4DCA-8EFA-568FCD8E82D3}" type="presParOf" srcId="{BEDD6BDB-C56C-4CEF-8D61-8EC548CFE1BB}" destId="{E06D00E8-4A91-4294-99A0-8F39204BAC34}" srcOrd="0" destOrd="0" presId="urn:microsoft.com/office/officeart/2005/8/layout/process3"/>
    <dgm:cxn modelId="{85B60687-4672-4FD1-9A5D-F0F07D67AAA9}" type="presParOf" srcId="{BEDD6BDB-C56C-4CEF-8D61-8EC548CFE1BB}" destId="{C95241FA-FEF0-428F-9DE8-46C1325DBE66}" srcOrd="1" destOrd="0" presId="urn:microsoft.com/office/officeart/2005/8/layout/process3"/>
    <dgm:cxn modelId="{DF4E80E2-CC2B-4D47-8987-BA69ABE4B8E3}" type="presParOf" srcId="{BEDD6BDB-C56C-4CEF-8D61-8EC548CFE1BB}" destId="{2761BB01-B356-46B8-B1AD-122B99BC888A}" srcOrd="2" destOrd="0" presId="urn:microsoft.com/office/officeart/2005/8/layout/process3"/>
    <dgm:cxn modelId="{4D7AF462-3A22-4F58-BB57-2E6796C93B8C}" type="presParOf" srcId="{DC532996-9119-4B04-9B0E-399A4960CDC9}" destId="{0551BE72-2F65-4908-BF86-74E3D9A2DF41}" srcOrd="3" destOrd="0" presId="urn:microsoft.com/office/officeart/2005/8/layout/process3"/>
    <dgm:cxn modelId="{E3EB1C8E-9E85-4BC6-AE87-FAEEBE81D058}" type="presParOf" srcId="{0551BE72-2F65-4908-BF86-74E3D9A2DF41}" destId="{DDB65B31-910C-446F-8AC1-497128249796}" srcOrd="0" destOrd="0" presId="urn:microsoft.com/office/officeart/2005/8/layout/process3"/>
    <dgm:cxn modelId="{0B8839D4-08D8-4C7E-84AD-6547AEA98820}" type="presParOf" srcId="{DC532996-9119-4B04-9B0E-399A4960CDC9}" destId="{1C109C91-7367-4FF8-B7EB-23585BABC1E7}" srcOrd="4" destOrd="0" presId="urn:microsoft.com/office/officeart/2005/8/layout/process3"/>
    <dgm:cxn modelId="{8F338239-2695-4D87-BC48-5F83EEC9E871}" type="presParOf" srcId="{1C109C91-7367-4FF8-B7EB-23585BABC1E7}" destId="{7B73D323-395A-43E7-B48A-8D4E8F51B853}" srcOrd="0" destOrd="0" presId="urn:microsoft.com/office/officeart/2005/8/layout/process3"/>
    <dgm:cxn modelId="{FBA449AA-B6A4-4D36-ADB3-929199802D5D}" type="presParOf" srcId="{1C109C91-7367-4FF8-B7EB-23585BABC1E7}" destId="{2D9278B0-CE6B-4DF6-AB76-DB20538DB9B2}" srcOrd="1" destOrd="0" presId="urn:microsoft.com/office/officeart/2005/8/layout/process3"/>
    <dgm:cxn modelId="{08E1F5F5-CC57-46FB-A8B4-70F0B18B8A1C}" type="presParOf" srcId="{1C109C91-7367-4FF8-B7EB-23585BABC1E7}" destId="{4A397B69-66A3-4BFF-99D5-06C96C2E239E}" srcOrd="2" destOrd="0" presId="urn:microsoft.com/office/officeart/2005/8/layout/process3"/>
    <dgm:cxn modelId="{8E48E2A0-2F95-4FCE-BC1F-BEAD5210701F}" type="presParOf" srcId="{DC532996-9119-4B04-9B0E-399A4960CDC9}" destId="{EE936C35-03DE-4E0E-A783-7D6FE8DAB530}" srcOrd="5" destOrd="0" presId="urn:microsoft.com/office/officeart/2005/8/layout/process3"/>
    <dgm:cxn modelId="{B0A9F27B-6F25-4E9A-8684-230F9A59BD40}" type="presParOf" srcId="{EE936C35-03DE-4E0E-A783-7D6FE8DAB530}" destId="{02E81064-7439-4F11-A9C2-050103BD5B48}" srcOrd="0" destOrd="0" presId="urn:microsoft.com/office/officeart/2005/8/layout/process3"/>
    <dgm:cxn modelId="{DD69FE0A-EB5B-41E8-A054-E6F6282FC662}" type="presParOf" srcId="{DC532996-9119-4B04-9B0E-399A4960CDC9}" destId="{61F23470-841A-4BD9-B3CB-63258FA5A8AB}" srcOrd="6" destOrd="0" presId="urn:microsoft.com/office/officeart/2005/8/layout/process3"/>
    <dgm:cxn modelId="{D5253F48-01EA-41CE-BDB4-AF94C801C245}" type="presParOf" srcId="{61F23470-841A-4BD9-B3CB-63258FA5A8AB}" destId="{FD471FF8-7FA6-4230-A048-148A47E65196}" srcOrd="0" destOrd="0" presId="urn:microsoft.com/office/officeart/2005/8/layout/process3"/>
    <dgm:cxn modelId="{73122961-71BD-43F5-A5D3-48CB1006B255}" type="presParOf" srcId="{61F23470-841A-4BD9-B3CB-63258FA5A8AB}" destId="{576B7D44-DBC3-48CE-9DE8-1944D9444383}" srcOrd="1" destOrd="0" presId="urn:microsoft.com/office/officeart/2005/8/layout/process3"/>
    <dgm:cxn modelId="{25D11CAA-54DD-4AB2-BF24-4AD3513CA5ED}" type="presParOf" srcId="{61F23470-841A-4BD9-B3CB-63258FA5A8AB}" destId="{A25E4217-9273-4696-B6D5-4CDBD8640BE0}" srcOrd="2" destOrd="0" presId="urn:microsoft.com/office/officeart/2005/8/layout/process3"/>
    <dgm:cxn modelId="{706F0655-8E80-48BC-98AC-61869EC5F119}" type="presParOf" srcId="{DC532996-9119-4B04-9B0E-399A4960CDC9}" destId="{FA773392-37AE-406E-8011-067F575F013B}" srcOrd="7" destOrd="0" presId="urn:microsoft.com/office/officeart/2005/8/layout/process3"/>
    <dgm:cxn modelId="{539E9C58-5E82-41DE-BC4B-C0E3429CC47A}" type="presParOf" srcId="{FA773392-37AE-406E-8011-067F575F013B}" destId="{6D8B12C3-064F-4C93-8C5F-1911C63C1156}" srcOrd="0" destOrd="0" presId="urn:microsoft.com/office/officeart/2005/8/layout/process3"/>
    <dgm:cxn modelId="{38F4772F-B372-46D5-AA1D-B166321A9D3A}" type="presParOf" srcId="{DC532996-9119-4B04-9B0E-399A4960CDC9}" destId="{0C4F726B-5334-424B-AE0C-DA18AB8F6EC0}" srcOrd="8" destOrd="0" presId="urn:microsoft.com/office/officeart/2005/8/layout/process3"/>
    <dgm:cxn modelId="{59182B35-8127-4536-AF27-BCA534158459}" type="presParOf" srcId="{0C4F726B-5334-424B-AE0C-DA18AB8F6EC0}" destId="{A0884333-88DB-4578-9B91-243B172BBB59}" srcOrd="0" destOrd="0" presId="urn:microsoft.com/office/officeart/2005/8/layout/process3"/>
    <dgm:cxn modelId="{31AEBBC0-1EE2-48BD-B53B-4E351792C7BA}" type="presParOf" srcId="{0C4F726B-5334-424B-AE0C-DA18AB8F6EC0}" destId="{441FC4AD-B1BE-4CFA-9E88-54B96220226D}" srcOrd="1" destOrd="0" presId="urn:microsoft.com/office/officeart/2005/8/layout/process3"/>
    <dgm:cxn modelId="{A788C5DB-C6C2-4A15-816E-C4371C04D2E0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900" b="1" dirty="0"/>
            <a:t>Tenant Projects</a:t>
          </a:r>
        </a:p>
        <a:p>
          <a:endParaRPr lang="en-US" sz="800" b="1" dirty="0"/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Elevation Changes by Customer Requirement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900" b="1" dirty="0"/>
            <a:t>Operations Automation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Software Assisted Operations Use-Cases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900" b="1" dirty="0"/>
            <a:t>Change Validations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Software Driven Validations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900" b="1" dirty="0"/>
            <a:t>Change Discovery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F8981D"/>
        </a:solidFill>
      </dgm:spPr>
      <dgm:t>
        <a:bodyPr/>
        <a:lstStyle/>
        <a:p>
          <a:r>
            <a:rPr lang="en-US" sz="900" b="1" dirty="0"/>
            <a:t>Operations Workflows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Site-Level Operations Use-Cases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Software Driven Continuous Validations of Device Configuration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DBCAD98A-2A42-44FB-B614-95A1F89E4029}">
      <dgm:prSet phldrT="[Text]"/>
      <dgm:spPr/>
      <dgm:t>
        <a:bodyPr/>
        <a:lstStyle/>
        <a:p>
          <a:r>
            <a:rPr lang="en-US" dirty="0"/>
            <a:t>Integration with OrderNow</a:t>
          </a:r>
        </a:p>
      </dgm:t>
    </dgm:pt>
    <dgm:pt modelId="{080188C2-0EAF-438F-B7EC-17B117F162CF}" type="parTrans" cxnId="{12267A7A-6EAB-4929-BFBB-CCE384C5A5DF}">
      <dgm:prSet/>
      <dgm:spPr/>
      <dgm:t>
        <a:bodyPr/>
        <a:lstStyle/>
        <a:p>
          <a:endParaRPr lang="en-US"/>
        </a:p>
      </dgm:t>
    </dgm:pt>
    <dgm:pt modelId="{5B3A11CA-F3F7-46CD-B293-D908BFF726E7}" type="sibTrans" cxnId="{12267A7A-6EAB-4929-BFBB-CCE384C5A5DF}">
      <dgm:prSet/>
      <dgm:spPr/>
      <dgm:t>
        <a:bodyPr/>
        <a:lstStyle/>
        <a:p>
          <a:endParaRPr lang="en-US"/>
        </a:p>
      </dgm:t>
    </dgm:pt>
    <dgm:pt modelId="{7E064A76-9AA1-4ED2-8DD9-297498E828FF}">
      <dgm:prSet phldrT="[Text]"/>
      <dgm:spPr/>
      <dgm:t>
        <a:bodyPr/>
        <a:lstStyle/>
        <a:p>
          <a:r>
            <a:rPr lang="en-US" dirty="0"/>
            <a:t>PSC Decision Support</a:t>
          </a:r>
        </a:p>
      </dgm:t>
    </dgm:pt>
    <dgm:pt modelId="{BF43F7B7-597E-4C12-899B-1D7D2C74B1BB}" type="parTrans" cxnId="{E1EC08EE-6763-4A9F-82F0-526BBC860279}">
      <dgm:prSet/>
      <dgm:spPr/>
      <dgm:t>
        <a:bodyPr/>
        <a:lstStyle/>
        <a:p>
          <a:endParaRPr lang="en-US"/>
        </a:p>
      </dgm:t>
    </dgm:pt>
    <dgm:pt modelId="{64616327-1BCC-4D6B-8661-865B4B38CE37}" type="sibTrans" cxnId="{E1EC08EE-6763-4A9F-82F0-526BBC860279}">
      <dgm:prSet/>
      <dgm:spPr/>
      <dgm:t>
        <a:bodyPr/>
        <a:lstStyle/>
        <a:p>
          <a:endParaRPr lang="en-US"/>
        </a:p>
      </dgm:t>
    </dgm:pt>
    <dgm:pt modelId="{B3AE0128-D79B-47E2-B63E-BBF70FCAE2E7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D5B54BB9-0F04-4393-AD41-097A2BFA1858}" type="parTrans" cxnId="{F426055A-BB90-4AB6-B9B1-7D0DD1585C9A}">
      <dgm:prSet/>
      <dgm:spPr/>
      <dgm:t>
        <a:bodyPr/>
        <a:lstStyle/>
        <a:p>
          <a:endParaRPr lang="en-US"/>
        </a:p>
      </dgm:t>
    </dgm:pt>
    <dgm:pt modelId="{3BF2FAF2-BDC6-49AB-803C-834BE93BEC14}" type="sibTrans" cxnId="{F426055A-BB90-4AB6-B9B1-7D0DD1585C9A}">
      <dgm:prSet/>
      <dgm:spPr/>
      <dgm:t>
        <a:bodyPr/>
        <a:lstStyle/>
        <a:p>
          <a:endParaRPr lang="en-US"/>
        </a:p>
      </dgm:t>
    </dgm:pt>
    <dgm:pt modelId="{4A3F22BE-FFB0-40E7-82F6-6DDD99A2061B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3EB65DC2-8E95-4F28-B57D-668857365664}" type="parTrans" cxnId="{B2080DF5-F58C-4BEC-97B8-427E4053F1F9}">
      <dgm:prSet/>
      <dgm:spPr/>
      <dgm:t>
        <a:bodyPr/>
        <a:lstStyle/>
        <a:p>
          <a:endParaRPr lang="en-US"/>
        </a:p>
      </dgm:t>
    </dgm:pt>
    <dgm:pt modelId="{1BADFF14-F227-481C-95F2-4E2F4DE1410A}" type="sibTrans" cxnId="{B2080DF5-F58C-4BEC-97B8-427E4053F1F9}">
      <dgm:prSet/>
      <dgm:spPr/>
      <dgm:t>
        <a:bodyPr/>
        <a:lstStyle/>
        <a:p>
          <a:endParaRPr lang="en-US"/>
        </a:p>
      </dgm:t>
    </dgm:pt>
    <dgm:pt modelId="{3A45FCE8-BF3E-4A55-9DD6-C4A8218D4020}">
      <dgm:prSet phldrT="[Text]"/>
      <dgm:spPr/>
      <dgm:t>
        <a:bodyPr/>
        <a:lstStyle/>
        <a:p>
          <a:r>
            <a:rPr lang="en-US" dirty="0"/>
            <a:t>Move</a:t>
          </a:r>
        </a:p>
      </dgm:t>
    </dgm:pt>
    <dgm:pt modelId="{E13F5F3C-D001-4F8E-A898-7BC0C8E8FC9C}" type="parTrans" cxnId="{5B6E8DF4-8644-48E2-8109-260E2A04C84A}">
      <dgm:prSet/>
      <dgm:spPr/>
      <dgm:t>
        <a:bodyPr/>
        <a:lstStyle/>
        <a:p>
          <a:endParaRPr lang="en-US"/>
        </a:p>
      </dgm:t>
    </dgm:pt>
    <dgm:pt modelId="{8D9EEAFC-FCBE-4E0A-87F1-15DF02416831}" type="sibTrans" cxnId="{5B6E8DF4-8644-48E2-8109-260E2A04C84A}">
      <dgm:prSet/>
      <dgm:spPr/>
      <dgm:t>
        <a:bodyPr/>
        <a:lstStyle/>
        <a:p>
          <a:endParaRPr lang="en-US"/>
        </a:p>
      </dgm:t>
    </dgm:pt>
    <dgm:pt modelId="{674CC2E5-A326-40A6-9C9F-0F7EAAE4C8EA}">
      <dgm:prSet phldrT="[Text]"/>
      <dgm:spPr/>
      <dgm:t>
        <a:bodyPr/>
        <a:lstStyle/>
        <a:p>
          <a:r>
            <a:rPr lang="en-US" dirty="0"/>
            <a:t>Decom</a:t>
          </a:r>
        </a:p>
      </dgm:t>
    </dgm:pt>
    <dgm:pt modelId="{59F08530-5F39-4DA5-B447-890E0321FEF6}" type="parTrans" cxnId="{490915C6-7E84-4425-8F53-EC422EE7840E}">
      <dgm:prSet/>
      <dgm:spPr/>
      <dgm:t>
        <a:bodyPr/>
        <a:lstStyle/>
        <a:p>
          <a:endParaRPr lang="en-US"/>
        </a:p>
      </dgm:t>
    </dgm:pt>
    <dgm:pt modelId="{C031C497-8DB7-4D91-B172-2E4B30118838}" type="sibTrans" cxnId="{490915C6-7E84-4425-8F53-EC422EE7840E}">
      <dgm:prSet/>
      <dgm:spPr/>
      <dgm:t>
        <a:bodyPr/>
        <a:lstStyle/>
        <a:p>
          <a:endParaRPr lang="en-US"/>
        </a:p>
      </dgm:t>
    </dgm:pt>
    <dgm:pt modelId="{E1909832-C5CC-4C09-A5CA-DB2E158987B5}">
      <dgm:prSet phldrT="[Text]"/>
      <dgm:spPr/>
      <dgm:t>
        <a:bodyPr/>
        <a:lstStyle/>
        <a:p>
          <a:r>
            <a:rPr lang="en-US" dirty="0"/>
            <a:t>RMA </a:t>
          </a:r>
        </a:p>
      </dgm:t>
    </dgm:pt>
    <dgm:pt modelId="{88A6B484-291C-4B8E-9964-208B7EFB206F}" type="parTrans" cxnId="{3D8FBF60-4B71-4B4A-8C5B-DD5D54D8C86F}">
      <dgm:prSet/>
      <dgm:spPr/>
      <dgm:t>
        <a:bodyPr/>
        <a:lstStyle/>
        <a:p>
          <a:endParaRPr lang="en-US"/>
        </a:p>
      </dgm:t>
    </dgm:pt>
    <dgm:pt modelId="{9E595D15-5767-4BE2-B096-B79E48C6C1B2}" type="sibTrans" cxnId="{3D8FBF60-4B71-4B4A-8C5B-DD5D54D8C86F}">
      <dgm:prSet/>
      <dgm:spPr/>
      <dgm:t>
        <a:bodyPr/>
        <a:lstStyle/>
        <a:p>
          <a:endParaRPr lang="en-US"/>
        </a:p>
      </dgm:t>
    </dgm:pt>
    <dgm:pt modelId="{42FE3D25-D1E6-48B3-AF15-2361F43E1782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7A5773A7-EFFF-4BEE-953F-68345D8F48E2}" type="parTrans" cxnId="{66E6994D-CA8A-4BFA-9055-6B61B4D6DBC6}">
      <dgm:prSet/>
      <dgm:spPr/>
      <dgm:t>
        <a:bodyPr/>
        <a:lstStyle/>
        <a:p>
          <a:endParaRPr lang="en-US"/>
        </a:p>
      </dgm:t>
    </dgm:pt>
    <dgm:pt modelId="{1D21BB9E-9DC6-459E-A7EC-187EE4578832}" type="sibTrans" cxnId="{66E6994D-CA8A-4BFA-9055-6B61B4D6DBC6}">
      <dgm:prSet/>
      <dgm:spPr/>
      <dgm:t>
        <a:bodyPr/>
        <a:lstStyle/>
        <a:p>
          <a:endParaRPr lang="en-US"/>
        </a:p>
      </dgm:t>
    </dgm:pt>
    <dgm:pt modelId="{74FF95B0-0235-4DB9-93FD-8EC8F37BF5FE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C147E1FB-1691-4097-9817-C08D07D91D57}" type="parTrans" cxnId="{73530791-DC9F-415F-8ABA-14C6312A7D28}">
      <dgm:prSet/>
      <dgm:spPr/>
      <dgm:t>
        <a:bodyPr/>
        <a:lstStyle/>
        <a:p>
          <a:endParaRPr lang="en-US"/>
        </a:p>
      </dgm:t>
    </dgm:pt>
    <dgm:pt modelId="{86393EFD-F7B5-4319-964C-955D35323689}" type="sibTrans" cxnId="{73530791-DC9F-415F-8ABA-14C6312A7D28}">
      <dgm:prSet/>
      <dgm:spPr/>
      <dgm:t>
        <a:bodyPr/>
        <a:lstStyle/>
        <a:p>
          <a:endParaRPr lang="en-US"/>
        </a:p>
      </dgm:t>
    </dgm:pt>
    <dgm:pt modelId="{8C8249E3-0EA2-4184-835C-B3CC0573A01D}">
      <dgm:prSet phldrT="[Text]"/>
      <dgm:spPr/>
      <dgm:t>
        <a:bodyPr/>
        <a:lstStyle/>
        <a:p>
          <a:r>
            <a:rPr lang="en-US" dirty="0"/>
            <a:t>Move</a:t>
          </a:r>
        </a:p>
      </dgm:t>
    </dgm:pt>
    <dgm:pt modelId="{BBABF1BD-7E72-4D64-B23C-1B0C03BD90F7}" type="parTrans" cxnId="{1A1D63CC-6187-49DB-8AC6-3C4EA492750A}">
      <dgm:prSet/>
      <dgm:spPr/>
      <dgm:t>
        <a:bodyPr/>
        <a:lstStyle/>
        <a:p>
          <a:endParaRPr lang="en-US"/>
        </a:p>
      </dgm:t>
    </dgm:pt>
    <dgm:pt modelId="{9394499B-3FD5-458E-A428-C98E22DA97EE}" type="sibTrans" cxnId="{1A1D63CC-6187-49DB-8AC6-3C4EA492750A}">
      <dgm:prSet/>
      <dgm:spPr/>
      <dgm:t>
        <a:bodyPr/>
        <a:lstStyle/>
        <a:p>
          <a:endParaRPr lang="en-US"/>
        </a:p>
      </dgm:t>
    </dgm:pt>
    <dgm:pt modelId="{8A1975D3-D474-494F-B11C-6FAB23A6FC1E}">
      <dgm:prSet phldrT="[Text]"/>
      <dgm:spPr/>
      <dgm:t>
        <a:bodyPr/>
        <a:lstStyle/>
        <a:p>
          <a:r>
            <a:rPr lang="en-US" dirty="0"/>
            <a:t>Decom</a:t>
          </a:r>
        </a:p>
      </dgm:t>
    </dgm:pt>
    <dgm:pt modelId="{2C13702A-662F-4A7F-8515-EC49BB2A16B5}" type="parTrans" cxnId="{13C5ED86-CD82-40CE-BCD9-A82EFE1C252C}">
      <dgm:prSet/>
      <dgm:spPr/>
      <dgm:t>
        <a:bodyPr/>
        <a:lstStyle/>
        <a:p>
          <a:endParaRPr lang="en-US"/>
        </a:p>
      </dgm:t>
    </dgm:pt>
    <dgm:pt modelId="{C8EBD02E-AB11-42C3-BAF8-892E2B53871E}" type="sibTrans" cxnId="{13C5ED86-CD82-40CE-BCD9-A82EFE1C252C}">
      <dgm:prSet/>
      <dgm:spPr/>
      <dgm:t>
        <a:bodyPr/>
        <a:lstStyle/>
        <a:p>
          <a:endParaRPr lang="en-US"/>
        </a:p>
      </dgm:t>
    </dgm:pt>
    <dgm:pt modelId="{66EDAE78-B6D3-491D-88C1-0CF0806C2E36}">
      <dgm:prSet phldrT="[Text]"/>
      <dgm:spPr/>
      <dgm:t>
        <a:bodyPr/>
        <a:lstStyle/>
        <a:p>
          <a:r>
            <a:rPr lang="en-US" dirty="0"/>
            <a:t>RMA</a:t>
          </a:r>
        </a:p>
      </dgm:t>
    </dgm:pt>
    <dgm:pt modelId="{8AC3690E-8983-4186-9778-1E15FA72284B}" type="parTrans" cxnId="{59375CCD-ECD0-4E9D-AF59-169665F94761}">
      <dgm:prSet/>
      <dgm:spPr/>
      <dgm:t>
        <a:bodyPr/>
        <a:lstStyle/>
        <a:p>
          <a:endParaRPr lang="en-US"/>
        </a:p>
      </dgm:t>
    </dgm:pt>
    <dgm:pt modelId="{D7AD8DB3-58AD-424F-B146-6C64E18B0718}" type="sibTrans" cxnId="{59375CCD-ECD0-4E9D-AF59-169665F94761}">
      <dgm:prSet/>
      <dgm:spPr/>
      <dgm:t>
        <a:bodyPr/>
        <a:lstStyle/>
        <a:p>
          <a:endParaRPr lang="en-US"/>
        </a:p>
      </dgm:t>
    </dgm:pt>
    <dgm:pt modelId="{B60B6D50-B230-41C3-AFD7-F1420F414254}">
      <dgm:prSet phldrT="[Text]"/>
      <dgm:spPr/>
      <dgm:t>
        <a:bodyPr/>
        <a:lstStyle/>
        <a:p>
          <a:r>
            <a:rPr lang="en-US" dirty="0"/>
            <a:t>Audit</a:t>
          </a:r>
        </a:p>
      </dgm:t>
    </dgm:pt>
    <dgm:pt modelId="{315F20D4-57C9-4C53-BB55-7CB7205510BB}" type="parTrans" cxnId="{CA3953BD-4B09-47FC-AFFD-7F080C5E1728}">
      <dgm:prSet/>
      <dgm:spPr/>
      <dgm:t>
        <a:bodyPr/>
        <a:lstStyle/>
        <a:p>
          <a:endParaRPr lang="en-US"/>
        </a:p>
      </dgm:t>
    </dgm:pt>
    <dgm:pt modelId="{BDEDFF8B-595F-4BB2-87B9-9A0CF7E2B0F7}" type="sibTrans" cxnId="{CA3953BD-4B09-47FC-AFFD-7F080C5E1728}">
      <dgm:prSet/>
      <dgm:spPr/>
      <dgm:t>
        <a:bodyPr/>
        <a:lstStyle/>
        <a:p>
          <a:endParaRPr lang="en-US"/>
        </a:p>
      </dgm:t>
    </dgm:pt>
    <dgm:pt modelId="{070CD954-3344-47E4-8600-0A6AA89DE1E2}">
      <dgm:prSet phldrT="[Text]"/>
      <dgm:spPr/>
      <dgm:t>
        <a:bodyPr/>
        <a:lstStyle/>
        <a:p>
          <a:r>
            <a:rPr lang="en-US" dirty="0"/>
            <a:t>OrderNow</a:t>
          </a:r>
        </a:p>
      </dgm:t>
    </dgm:pt>
    <dgm:pt modelId="{449C933A-1878-41EC-97F0-F3CF1563BC5A}" type="parTrans" cxnId="{05715EF9-2736-4477-89FB-38A35C1A60A9}">
      <dgm:prSet/>
      <dgm:spPr/>
      <dgm:t>
        <a:bodyPr/>
        <a:lstStyle/>
        <a:p>
          <a:endParaRPr lang="en-US"/>
        </a:p>
      </dgm:t>
    </dgm:pt>
    <dgm:pt modelId="{4A683410-A6DA-4CB9-8856-65532A61B832}" type="sibTrans" cxnId="{05715EF9-2736-4477-89FB-38A35C1A60A9}">
      <dgm:prSet/>
      <dgm:spPr/>
      <dgm:t>
        <a:bodyPr/>
        <a:lstStyle/>
        <a:p>
          <a:endParaRPr lang="en-US"/>
        </a:p>
      </dgm:t>
    </dgm:pt>
    <dgm:pt modelId="{D5FF01CF-B9EE-4FD2-BD0C-308B5A4E694D}">
      <dgm:prSet phldrT="[Text]"/>
      <dgm:spPr/>
      <dgm:t>
        <a:bodyPr/>
        <a:lstStyle/>
        <a:p>
          <a:r>
            <a:rPr lang="en-US" dirty="0"/>
            <a:t>DNS</a:t>
          </a:r>
        </a:p>
      </dgm:t>
    </dgm:pt>
    <dgm:pt modelId="{77498E6C-55EC-4B68-9F87-8330B89C444E}" type="parTrans" cxnId="{C1FC1C3B-6366-45C1-8B1C-30B3DF858352}">
      <dgm:prSet/>
      <dgm:spPr/>
      <dgm:t>
        <a:bodyPr/>
        <a:lstStyle/>
        <a:p>
          <a:endParaRPr lang="en-US"/>
        </a:p>
      </dgm:t>
    </dgm:pt>
    <dgm:pt modelId="{9FCA9121-0D5D-440D-8488-9D8815709698}" type="sibTrans" cxnId="{C1FC1C3B-6366-45C1-8B1C-30B3DF858352}">
      <dgm:prSet/>
      <dgm:spPr/>
      <dgm:t>
        <a:bodyPr/>
        <a:lstStyle/>
        <a:p>
          <a:endParaRPr lang="en-US"/>
        </a:p>
      </dgm:t>
    </dgm:pt>
    <dgm:pt modelId="{6DE6FCC1-100D-4202-9A38-82455DA0D0C2}">
      <dgm:prSet phldrT="[Text]"/>
      <dgm:spPr/>
      <dgm:t>
        <a:bodyPr/>
        <a:lstStyle/>
        <a:p>
          <a:r>
            <a:rPr lang="en-US" dirty="0"/>
            <a:t>Change Notifications</a:t>
          </a:r>
        </a:p>
      </dgm:t>
    </dgm:pt>
    <dgm:pt modelId="{62CFE3AA-400A-4B2D-9D41-EE5C4425B4CE}" type="parTrans" cxnId="{FE0C1A6F-8BDB-4D20-8DEE-6E23A793FC3B}">
      <dgm:prSet/>
      <dgm:spPr/>
      <dgm:t>
        <a:bodyPr/>
        <a:lstStyle/>
        <a:p>
          <a:endParaRPr lang="en-US"/>
        </a:p>
      </dgm:t>
    </dgm:pt>
    <dgm:pt modelId="{D605528F-C67C-4F9C-BDA6-DC84BCFE1B14}" type="sibTrans" cxnId="{FE0C1A6F-8BDB-4D20-8DEE-6E23A793FC3B}">
      <dgm:prSet/>
      <dgm:spPr/>
      <dgm:t>
        <a:bodyPr/>
        <a:lstStyle/>
        <a:p>
          <a:endParaRPr lang="en-US"/>
        </a:p>
      </dgm:t>
    </dgm:pt>
    <dgm:pt modelId="{53D71CE1-88DA-480E-A6A6-CA93FE35786D}">
      <dgm:prSet phldrT="[Text]"/>
      <dgm:spPr/>
      <dgm:t>
        <a:bodyPr/>
        <a:lstStyle/>
        <a:p>
          <a:r>
            <a:rPr lang="en-US" dirty="0"/>
            <a:t>Discrepancy Reports</a:t>
          </a:r>
        </a:p>
      </dgm:t>
    </dgm:pt>
    <dgm:pt modelId="{375CD7D3-1859-4BA0-BAB4-54ACCBF9194C}" type="parTrans" cxnId="{CF33CC95-B874-40AE-B3EE-521D4C7A7040}">
      <dgm:prSet/>
      <dgm:spPr/>
      <dgm:t>
        <a:bodyPr/>
        <a:lstStyle/>
        <a:p>
          <a:endParaRPr lang="en-US"/>
        </a:p>
      </dgm:t>
    </dgm:pt>
    <dgm:pt modelId="{84F52C64-6FC2-4122-8683-341FEC481550}" type="sibTrans" cxnId="{CF33CC95-B874-40AE-B3EE-521D4C7A7040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 custLinFactNeighborX="2334" custLinFactNeighborY="5255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 custLinFactNeighborX="-140" custLinFactNeighborY="5255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 custLinFactNeighborX="-2614" custLinFactNeighborY="5255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 custLinFactNeighborX="2748" custLinFactNeighborY="5255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 custLinFactNeighborX="-2894" custLinFactNeighborY="5255">
        <dgm:presLayoutVars>
          <dgm:bulletEnabled val="1"/>
        </dgm:presLayoutVars>
      </dgm:prSet>
      <dgm:spPr/>
    </dgm:pt>
  </dgm:ptLst>
  <dgm:cxnLst>
    <dgm:cxn modelId="{12267A7A-6EAB-4929-BFBB-CCE384C5A5DF}" srcId="{48E034AD-1CC3-4B03-A7D0-7985E2268D71}" destId="{DBCAD98A-2A42-44FB-B614-95A1F89E4029}" srcOrd="1" destOrd="0" parTransId="{080188C2-0EAF-438F-B7EC-17B117F162CF}" sibTransId="{5B3A11CA-F3F7-46CD-B293-D908BFF726E7}"/>
    <dgm:cxn modelId="{22F6853A-78E1-47DB-9500-D4EF1147707B}" type="presOf" srcId="{53D71CE1-88DA-480E-A6A6-CA93FE35786D}" destId="{A25E4217-9273-4696-B6D5-4CDBD8640BE0}" srcOrd="0" destOrd="4" presId="urn:microsoft.com/office/officeart/2005/8/layout/process3"/>
    <dgm:cxn modelId="{37074A73-5BDD-4278-9DF9-8A6C902C8BA2}" type="presOf" srcId="{E1909832-C5CC-4C09-A5CA-DB2E158987B5}" destId="{2761BB01-B356-46B8-B1AD-122B99BC888A}" srcOrd="0" destOrd="5" presId="urn:microsoft.com/office/officeart/2005/8/layout/process3"/>
    <dgm:cxn modelId="{55ADAE8A-CB05-4CDA-A815-F0A0425A4F06}" type="presOf" srcId="{15F46201-F64C-434C-8EA4-E72F267A8F37}" destId="{FA773392-37AE-406E-8011-067F575F013B}" srcOrd="0" destOrd="0" presId="urn:microsoft.com/office/officeart/2005/8/layout/process3"/>
    <dgm:cxn modelId="{D682C625-EEE7-4F8A-A0D4-8D911780F96F}" type="presOf" srcId="{D5FF01CF-B9EE-4FD2-BD0C-308B5A4E694D}" destId="{A25E4217-9273-4696-B6D5-4CDBD8640BE0}" srcOrd="0" destOrd="2" presId="urn:microsoft.com/office/officeart/2005/8/layout/process3"/>
    <dgm:cxn modelId="{5B6E8DF4-8644-48E2-8109-260E2A04C84A}" srcId="{FED9054A-4410-41B7-AAD0-1127C198EEDD}" destId="{3A45FCE8-BF3E-4A55-9DD6-C4A8218D4020}" srcOrd="3" destOrd="0" parTransId="{E13F5F3C-D001-4F8E-A898-7BC0C8E8FC9C}" sibTransId="{8D9EEAFC-FCBE-4E0A-87F1-15DF02416831}"/>
    <dgm:cxn modelId="{571858DD-813E-4615-8501-F0D18986E2F4}" type="presOf" srcId="{7E064A76-9AA1-4ED2-8DD9-297498E828FF}" destId="{634372BE-EF46-48E3-8BEB-C42C974C11E8}" srcOrd="0" destOrd="2" presId="urn:microsoft.com/office/officeart/2005/8/layout/process3"/>
    <dgm:cxn modelId="{C1FC1C3B-6366-45C1-8B1C-30B3DF858352}" srcId="{CA9799EE-A016-4380-90C3-3CB38C7D5006}" destId="{D5FF01CF-B9EE-4FD2-BD0C-308B5A4E694D}" srcOrd="2" destOrd="0" parTransId="{77498E6C-55EC-4B68-9F87-8330B89C444E}" sibTransId="{9FCA9121-0D5D-440D-8488-9D8815709698}"/>
    <dgm:cxn modelId="{73530791-DC9F-415F-8ABA-14C6312A7D28}" srcId="{A800852B-C20C-4FF3-B7B7-8891B16BC128}" destId="{74FF95B0-0235-4DB9-93FD-8EC8F37BF5FE}" srcOrd="2" destOrd="0" parTransId="{C147E1FB-1691-4097-9817-C08D07D91D57}" sibTransId="{86393EFD-F7B5-4319-964C-955D35323689}"/>
    <dgm:cxn modelId="{2EDBFDAC-6EF4-4AD0-A3C4-40114B5FEA37}" type="presOf" srcId="{2CC32C32-0F78-404E-A980-02B00863E069}" destId="{A25E4217-9273-4696-B6D5-4CDBD8640BE0}" srcOrd="0" destOrd="0" presId="urn:microsoft.com/office/officeart/2005/8/layout/process3"/>
    <dgm:cxn modelId="{D7676985-D8E6-4606-B0BD-05EAFF270244}" type="presOf" srcId="{48E034AD-1CC3-4B03-A7D0-7985E2268D71}" destId="{DA3F3EFD-D882-4617-9B70-BD5A3E648303}" srcOrd="0" destOrd="0" presId="urn:microsoft.com/office/officeart/2005/8/layout/process3"/>
    <dgm:cxn modelId="{158323C4-431B-40E3-B6E9-2BF89DA57682}" type="presOf" srcId="{F5A2DEF6-D40E-409F-9E22-0F749F4D4A4C}" destId="{441FC4AD-B1BE-4CFA-9E88-54B96220226D}" srcOrd="1" destOrd="0" presId="urn:microsoft.com/office/officeart/2005/8/layout/process3"/>
    <dgm:cxn modelId="{98CD974E-6AD9-4A9A-ADC2-87B9C58AE977}" type="presOf" srcId="{B60B6D50-B230-41C3-AFD7-F1420F414254}" destId="{4A397B69-66A3-4BFF-99D5-06C96C2E239E}" srcOrd="0" destOrd="6" presId="urn:microsoft.com/office/officeart/2005/8/layout/process3"/>
    <dgm:cxn modelId="{0567D700-B9FE-4327-9D63-FBD21648F2E1}" type="presOf" srcId="{DBCAD98A-2A42-44FB-B614-95A1F89E4029}" destId="{634372BE-EF46-48E3-8BEB-C42C974C11E8}" srcOrd="0" destOrd="1" presId="urn:microsoft.com/office/officeart/2005/8/layout/process3"/>
    <dgm:cxn modelId="{4E9BF135-0D08-48A7-86B3-F5642E4EE9AA}" type="presOf" srcId="{6868E599-4082-4A47-BD04-9844BE9683D9}" destId="{42027194-FFD8-4AA8-8F06-92555BB188DE}" srcOrd="0" destOrd="0" presId="urn:microsoft.com/office/officeart/2005/8/layout/process3"/>
    <dgm:cxn modelId="{CA3953BD-4B09-47FC-AFFD-7F080C5E1728}" srcId="{A800852B-C20C-4FF3-B7B7-8891B16BC128}" destId="{B60B6D50-B230-41C3-AFD7-F1420F414254}" srcOrd="6" destOrd="0" parTransId="{315F20D4-57C9-4C53-BB55-7CB7205510BB}" sibTransId="{BDEDFF8B-595F-4BB2-87B9-9A0CF7E2B0F7}"/>
    <dgm:cxn modelId="{812C4E04-2C11-4ECB-9607-003E7B1B0ED2}" type="presOf" srcId="{8D2BC765-B3F1-4BEA-86F4-BABC036F0FAE}" destId="{02E81064-7439-4F11-A9C2-050103BD5B48}" srcOrd="1" destOrd="0" presId="urn:microsoft.com/office/officeart/2005/8/layout/process3"/>
    <dgm:cxn modelId="{058657F4-DB8F-49A7-845A-4A75E42C97A5}" type="presOf" srcId="{070CD954-3344-47E4-8600-0A6AA89DE1E2}" destId="{A25E4217-9273-4696-B6D5-4CDBD8640BE0}" srcOrd="0" destOrd="1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FA91BCDC-D731-4AFA-A975-5BC9AD305E03}" type="presOf" srcId="{3A45FCE8-BF3E-4A55-9DD6-C4A8218D4020}" destId="{2761BB01-B356-46B8-B1AD-122B99BC888A}" srcOrd="0" destOrd="3" presId="urn:microsoft.com/office/officeart/2005/8/layout/process3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A203BDFD-6159-49A6-8A1C-166AD32BEE14}" type="presOf" srcId="{4A3F22BE-FFB0-40E7-82F6-6DDD99A2061B}" destId="{2761BB01-B356-46B8-B1AD-122B99BC888A}" srcOrd="0" destOrd="2" presId="urn:microsoft.com/office/officeart/2005/8/layout/process3"/>
    <dgm:cxn modelId="{91775DCB-64AA-4670-9364-20B555A457A1}" type="presOf" srcId="{CA9799EE-A016-4380-90C3-3CB38C7D5006}" destId="{576B7D44-DBC3-48CE-9DE8-1944D9444383}" srcOrd="1" destOrd="0" presId="urn:microsoft.com/office/officeart/2005/8/layout/process3"/>
    <dgm:cxn modelId="{952AFD60-97A8-4BE9-A58A-290C3B78179B}" type="presOf" srcId="{74FF95B0-0235-4DB9-93FD-8EC8F37BF5FE}" destId="{4A397B69-66A3-4BFF-99D5-06C96C2E239E}" srcOrd="0" destOrd="2" presId="urn:microsoft.com/office/officeart/2005/8/layout/process3"/>
    <dgm:cxn modelId="{B2080DF5-F58C-4BEC-97B8-427E4053F1F9}" srcId="{FED9054A-4410-41B7-AAD0-1127C198EEDD}" destId="{4A3F22BE-FFB0-40E7-82F6-6DDD99A2061B}" srcOrd="2" destOrd="0" parTransId="{3EB65DC2-8E95-4F28-B57D-668857365664}" sibTransId="{1BADFF14-F227-481C-95F2-4E2F4DE1410A}"/>
    <dgm:cxn modelId="{DC7B9FEC-5954-4117-BDC6-C8DF9C3DB6E2}" type="presOf" srcId="{674CC2E5-A326-40A6-9C9F-0F7EAAE4C8EA}" destId="{2761BB01-B356-46B8-B1AD-122B99BC888A}" srcOrd="0" destOrd="4" presId="urn:microsoft.com/office/officeart/2005/8/layout/process3"/>
    <dgm:cxn modelId="{A78AFAF8-5B48-426E-B25F-6B58211E5D5D}" type="presOf" srcId="{CA9799EE-A016-4380-90C3-3CB38C7D5006}" destId="{FD471FF8-7FA6-4230-A048-148A47E65196}" srcOrd="0" destOrd="0" presId="urn:microsoft.com/office/officeart/2005/8/layout/process3"/>
    <dgm:cxn modelId="{801942B9-AFE2-4D6A-A252-C10AF9D2FDC0}" type="presOf" srcId="{A800852B-C20C-4FF3-B7B7-8891B16BC128}" destId="{7B73D323-395A-43E7-B48A-8D4E8F51B853}" srcOrd="0" destOrd="0" presId="urn:microsoft.com/office/officeart/2005/8/layout/process3"/>
    <dgm:cxn modelId="{7D77CAC0-39A4-4EC5-9378-9334305855F4}" type="presOf" srcId="{8CDDD0A2-474A-4D3B-B6D4-6349DDDBF249}" destId="{DDB65B31-910C-446F-8AC1-497128249796}" srcOrd="1" destOrd="0" presId="urn:microsoft.com/office/officeart/2005/8/layout/process3"/>
    <dgm:cxn modelId="{F3177C97-6C52-44AC-8165-850EE7543B7E}" type="presOf" srcId="{6868E599-4082-4A47-BD04-9844BE9683D9}" destId="{CF82E886-5C78-4299-9AD9-5DF3DBE92152}" srcOrd="1" destOrd="0" presId="urn:microsoft.com/office/officeart/2005/8/layout/process3"/>
    <dgm:cxn modelId="{9FFA9E81-8D3E-48C1-B774-62E5427FA5DF}" type="presOf" srcId="{8CDDD0A2-474A-4D3B-B6D4-6349DDDBF249}" destId="{0551BE72-2F65-4908-BF86-74E3D9A2DF41}" srcOrd="0" destOrd="0" presId="urn:microsoft.com/office/officeart/2005/8/layout/process3"/>
    <dgm:cxn modelId="{44CFDB5C-4F98-4564-9A8B-DA3B6AD44AC5}" type="presOf" srcId="{48E034AD-1CC3-4B03-A7D0-7985E2268D71}" destId="{96895576-6074-476D-A5FA-529F29AD3F47}" srcOrd="1" destOrd="0" presId="urn:microsoft.com/office/officeart/2005/8/layout/process3"/>
    <dgm:cxn modelId="{FC86868A-157D-4B2A-8D1E-01AA55225707}" type="presOf" srcId="{9F7FB04B-2442-4594-87B7-FF71535A9FD3}" destId="{634372BE-EF46-48E3-8BEB-C42C974C11E8}" srcOrd="0" destOrd="0" presId="urn:microsoft.com/office/officeart/2005/8/layout/process3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1A1D63CC-6187-49DB-8AC6-3C4EA492750A}" srcId="{A800852B-C20C-4FF3-B7B7-8891B16BC128}" destId="{8C8249E3-0EA2-4184-835C-B3CC0573A01D}" srcOrd="3" destOrd="0" parTransId="{BBABF1BD-7E72-4D64-B23C-1B0C03BD90F7}" sibTransId="{9394499B-3FD5-458E-A428-C98E22DA97EE}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490915C6-7E84-4425-8F53-EC422EE7840E}" srcId="{FED9054A-4410-41B7-AAD0-1127C198EEDD}" destId="{674CC2E5-A326-40A6-9C9F-0F7EAAE4C8EA}" srcOrd="4" destOrd="0" parTransId="{59F08530-5F39-4DA5-B447-890E0321FEF6}" sibTransId="{C031C497-8DB7-4D91-B172-2E4B30118838}"/>
    <dgm:cxn modelId="{384A2402-99A5-4433-BEF7-A2FBE3BC1968}" type="presOf" srcId="{3842AE39-2A86-406B-B1E7-29F30020DA43}" destId="{3A7D09A3-BAF9-4CD2-A602-B895567FF9D4}" srcOrd="0" destOrd="0" presId="urn:microsoft.com/office/officeart/2005/8/layout/process3"/>
    <dgm:cxn modelId="{CFD29831-FC87-432A-8DF8-FAC45ACDFB49}" type="presOf" srcId="{B3AE0128-D79B-47E2-B63E-BBF70FCAE2E7}" destId="{2761BB01-B356-46B8-B1AD-122B99BC888A}" srcOrd="0" destOrd="1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15DCD973-0F27-49B1-A65E-B9A905F76783}" type="presOf" srcId="{A800852B-C20C-4FF3-B7B7-8891B16BC128}" destId="{2D9278B0-CE6B-4DF6-AB76-DB20538DB9B2}" srcOrd="1" destOrd="0" presId="urn:microsoft.com/office/officeart/2005/8/layout/process3"/>
    <dgm:cxn modelId="{9DF2E10B-44E3-4254-A1C3-BF1A63AA8756}" type="presOf" srcId="{34C6E3EB-0AE8-4FEF-AC99-98010527BF57}" destId="{4A397B69-66A3-4BFF-99D5-06C96C2E239E}" srcOrd="0" destOrd="0" presId="urn:microsoft.com/office/officeart/2005/8/layout/process3"/>
    <dgm:cxn modelId="{088D1687-131A-4F0B-85CC-0D2B28BD7E11}" type="presOf" srcId="{66EDAE78-B6D3-491D-88C1-0CF0806C2E36}" destId="{4A397B69-66A3-4BFF-99D5-06C96C2E239E}" srcOrd="0" destOrd="5" presId="urn:microsoft.com/office/officeart/2005/8/layout/process3"/>
    <dgm:cxn modelId="{DABEEB2E-C756-463A-994C-55DB01054971}" type="presOf" srcId="{FED9054A-4410-41B7-AAD0-1127C198EEDD}" destId="{E06D00E8-4A91-4294-99A0-8F39204BAC34}" srcOrd="0" destOrd="0" presId="urn:microsoft.com/office/officeart/2005/8/layout/process3"/>
    <dgm:cxn modelId="{6026D998-C23F-4183-9FE0-550D28A5D3B2}" type="presOf" srcId="{8A1975D3-D474-494F-B11C-6FAB23A6FC1E}" destId="{4A397B69-66A3-4BFF-99D5-06C96C2E239E}" srcOrd="0" destOrd="4" presId="urn:microsoft.com/office/officeart/2005/8/layout/process3"/>
    <dgm:cxn modelId="{F426055A-BB90-4AB6-B9B1-7D0DD1585C9A}" srcId="{FED9054A-4410-41B7-AAD0-1127C198EEDD}" destId="{B3AE0128-D79B-47E2-B63E-BBF70FCAE2E7}" srcOrd="1" destOrd="0" parTransId="{D5B54BB9-0F04-4393-AD41-097A2BFA1858}" sibTransId="{3BF2FAF2-BDC6-49AB-803C-834BE93BEC14}"/>
    <dgm:cxn modelId="{1F3896C6-69C4-464A-A86F-CB181CD2E809}" type="presOf" srcId="{6DE6FCC1-100D-4202-9A38-82455DA0D0C2}" destId="{A25E4217-9273-4696-B6D5-4CDBD8640BE0}" srcOrd="0" destOrd="3" presId="urn:microsoft.com/office/officeart/2005/8/layout/process3"/>
    <dgm:cxn modelId="{6CEFE341-2645-4D6E-B9D4-0861D337A99E}" type="presOf" srcId="{7C672029-9B02-497A-9192-F8209D8008BA}" destId="{DC532996-9119-4B04-9B0E-399A4960CDC9}" srcOrd="0" destOrd="0" presId="urn:microsoft.com/office/officeart/2005/8/layout/process3"/>
    <dgm:cxn modelId="{3D8FBF60-4B71-4B4A-8C5B-DD5D54D8C86F}" srcId="{FED9054A-4410-41B7-AAD0-1127C198EEDD}" destId="{E1909832-C5CC-4C09-A5CA-DB2E158987B5}" srcOrd="5" destOrd="0" parTransId="{88A6B484-291C-4B8E-9964-208B7EFB206F}" sibTransId="{9E595D15-5767-4BE2-B096-B79E48C6C1B2}"/>
    <dgm:cxn modelId="{C7B6180E-CC39-47EA-A2C1-29B51F0B8C78}" type="presOf" srcId="{42FE3D25-D1E6-48B3-AF15-2361F43E1782}" destId="{4A397B69-66A3-4BFF-99D5-06C96C2E239E}" srcOrd="0" destOrd="1" presId="urn:microsoft.com/office/officeart/2005/8/layout/process3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FE0C1A6F-8BDB-4D20-8DEE-6E23A793FC3B}" srcId="{CA9799EE-A016-4380-90C3-3CB38C7D5006}" destId="{6DE6FCC1-100D-4202-9A38-82455DA0D0C2}" srcOrd="3" destOrd="0" parTransId="{62CFE3AA-400A-4B2D-9D41-EE5C4425B4CE}" sibTransId="{D605528F-C67C-4F9C-BDA6-DC84BCFE1B14}"/>
    <dgm:cxn modelId="{48076150-DD65-444D-9AE0-F2DC9F37095D}" type="presOf" srcId="{F5A2DEF6-D40E-409F-9E22-0F749F4D4A4C}" destId="{A0884333-88DB-4578-9B91-243B172BBB59}" srcOrd="0" destOrd="0" presId="urn:microsoft.com/office/officeart/2005/8/layout/process3"/>
    <dgm:cxn modelId="{74A055E6-E65E-4668-9704-DE8DC4F10766}" type="presOf" srcId="{5EDFA72D-1FC2-47D7-B923-597C21CE430C}" destId="{2761BB01-B356-46B8-B1AD-122B99BC888A}" srcOrd="0" destOrd="0" presId="urn:microsoft.com/office/officeart/2005/8/layout/process3"/>
    <dgm:cxn modelId="{59375CCD-ECD0-4E9D-AF59-169665F94761}" srcId="{A800852B-C20C-4FF3-B7B7-8891B16BC128}" destId="{66EDAE78-B6D3-491D-88C1-0CF0806C2E36}" srcOrd="5" destOrd="0" parTransId="{8AC3690E-8983-4186-9778-1E15FA72284B}" sibTransId="{D7AD8DB3-58AD-424F-B146-6C64E18B0718}"/>
    <dgm:cxn modelId="{7251B1C8-963D-49DD-BDD2-9143C8A22AEF}" type="presOf" srcId="{8C8249E3-0EA2-4184-835C-B3CC0573A01D}" destId="{4A397B69-66A3-4BFF-99D5-06C96C2E239E}" srcOrd="0" destOrd="3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5CD1724C-BA6B-4FC0-886D-F4B8B980D46D}" type="presOf" srcId="{15F46201-F64C-434C-8EA4-E72F267A8F37}" destId="{6D8B12C3-064F-4C93-8C5F-1911C63C1156}" srcOrd="1" destOrd="0" presId="urn:microsoft.com/office/officeart/2005/8/layout/process3"/>
    <dgm:cxn modelId="{66E6994D-CA8A-4BFA-9055-6B61B4D6DBC6}" srcId="{A800852B-C20C-4FF3-B7B7-8891B16BC128}" destId="{42FE3D25-D1E6-48B3-AF15-2361F43E1782}" srcOrd="1" destOrd="0" parTransId="{7A5773A7-EFFF-4BEE-953F-68345D8F48E2}" sibTransId="{1D21BB9E-9DC6-459E-A7EC-187EE4578832}"/>
    <dgm:cxn modelId="{05715EF9-2736-4477-89FB-38A35C1A60A9}" srcId="{CA9799EE-A016-4380-90C3-3CB38C7D5006}" destId="{070CD954-3344-47E4-8600-0A6AA89DE1E2}" srcOrd="1" destOrd="0" parTransId="{449C933A-1878-41EC-97F0-F3CF1563BC5A}" sibTransId="{4A683410-A6DA-4CB9-8856-65532A61B832}"/>
    <dgm:cxn modelId="{CF33CC95-B874-40AE-B3EE-521D4C7A7040}" srcId="{CA9799EE-A016-4380-90C3-3CB38C7D5006}" destId="{53D71CE1-88DA-480E-A6A6-CA93FE35786D}" srcOrd="4" destOrd="0" parTransId="{375CD7D3-1859-4BA0-BAB4-54ACCBF9194C}" sibTransId="{84F52C64-6FC2-4122-8683-341FEC481550}"/>
    <dgm:cxn modelId="{9615DDFB-0666-4E5C-A635-DD74B5BDAF60}" type="presOf" srcId="{FED9054A-4410-41B7-AAD0-1127C198EEDD}" destId="{C95241FA-FEF0-428F-9DE8-46C1325DBE66}" srcOrd="1" destOrd="0" presId="urn:microsoft.com/office/officeart/2005/8/layout/process3"/>
    <dgm:cxn modelId="{F64140A4-6C88-4912-8175-310C65B6FA59}" type="presOf" srcId="{8D2BC765-B3F1-4BEA-86F4-BABC036F0FAE}" destId="{EE936C35-03DE-4E0E-A783-7D6FE8DAB530}" srcOrd="0" destOrd="0" presId="urn:microsoft.com/office/officeart/2005/8/layout/process3"/>
    <dgm:cxn modelId="{E1EC08EE-6763-4A9F-82F0-526BBC860279}" srcId="{48E034AD-1CC3-4B03-A7D0-7985E2268D71}" destId="{7E064A76-9AA1-4ED2-8DD9-297498E828FF}" srcOrd="2" destOrd="0" parTransId="{BF43F7B7-597E-4C12-899B-1D7D2C74B1BB}" sibTransId="{64616327-1BCC-4D6B-8661-865B4B38CE37}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13C5ED86-CD82-40CE-BCD9-A82EFE1C252C}" srcId="{A800852B-C20C-4FF3-B7B7-8891B16BC128}" destId="{8A1975D3-D474-494F-B11C-6FAB23A6FC1E}" srcOrd="4" destOrd="0" parTransId="{2C13702A-662F-4A7F-8515-EC49BB2A16B5}" sibTransId="{C8EBD02E-AB11-42C3-BAF8-892E2B53871E}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2ED04AE7-5B93-4DE2-9C3B-E92B32B29EB4}" type="presParOf" srcId="{DC532996-9119-4B04-9B0E-399A4960CDC9}" destId="{B87932FC-82FA-411A-8015-8692B9813420}" srcOrd="0" destOrd="0" presId="urn:microsoft.com/office/officeart/2005/8/layout/process3"/>
    <dgm:cxn modelId="{429776DB-D65F-45D4-A195-BA74CBB1724B}" type="presParOf" srcId="{B87932FC-82FA-411A-8015-8692B9813420}" destId="{DA3F3EFD-D882-4617-9B70-BD5A3E648303}" srcOrd="0" destOrd="0" presId="urn:microsoft.com/office/officeart/2005/8/layout/process3"/>
    <dgm:cxn modelId="{A1D558B3-ACF3-4CF5-9B24-9D4E5A244C8C}" type="presParOf" srcId="{B87932FC-82FA-411A-8015-8692B9813420}" destId="{96895576-6074-476D-A5FA-529F29AD3F47}" srcOrd="1" destOrd="0" presId="urn:microsoft.com/office/officeart/2005/8/layout/process3"/>
    <dgm:cxn modelId="{253A9CDE-3B86-4542-9499-999806A9466E}" type="presParOf" srcId="{B87932FC-82FA-411A-8015-8692B9813420}" destId="{634372BE-EF46-48E3-8BEB-C42C974C11E8}" srcOrd="2" destOrd="0" presId="urn:microsoft.com/office/officeart/2005/8/layout/process3"/>
    <dgm:cxn modelId="{D1FE81A8-8F2D-4B75-9F89-D1FE413CF7E1}" type="presParOf" srcId="{DC532996-9119-4B04-9B0E-399A4960CDC9}" destId="{42027194-FFD8-4AA8-8F06-92555BB188DE}" srcOrd="1" destOrd="0" presId="urn:microsoft.com/office/officeart/2005/8/layout/process3"/>
    <dgm:cxn modelId="{8F6F9601-ABFE-44B2-ACBD-214C7B9E3325}" type="presParOf" srcId="{42027194-FFD8-4AA8-8F06-92555BB188DE}" destId="{CF82E886-5C78-4299-9AD9-5DF3DBE92152}" srcOrd="0" destOrd="0" presId="urn:microsoft.com/office/officeart/2005/8/layout/process3"/>
    <dgm:cxn modelId="{9E3BF553-2E5F-485B-BF90-A80D2F543DE2}" type="presParOf" srcId="{DC532996-9119-4B04-9B0E-399A4960CDC9}" destId="{BEDD6BDB-C56C-4CEF-8D61-8EC548CFE1BB}" srcOrd="2" destOrd="0" presId="urn:microsoft.com/office/officeart/2005/8/layout/process3"/>
    <dgm:cxn modelId="{B7A17FA7-A02E-44BA-93D8-EF86071B18A4}" type="presParOf" srcId="{BEDD6BDB-C56C-4CEF-8D61-8EC548CFE1BB}" destId="{E06D00E8-4A91-4294-99A0-8F39204BAC34}" srcOrd="0" destOrd="0" presId="urn:microsoft.com/office/officeart/2005/8/layout/process3"/>
    <dgm:cxn modelId="{C038E27F-D8CD-435A-9A82-2AA6F88F8D3F}" type="presParOf" srcId="{BEDD6BDB-C56C-4CEF-8D61-8EC548CFE1BB}" destId="{C95241FA-FEF0-428F-9DE8-46C1325DBE66}" srcOrd="1" destOrd="0" presId="urn:microsoft.com/office/officeart/2005/8/layout/process3"/>
    <dgm:cxn modelId="{28A60316-38CF-4146-8880-B935C3DC897C}" type="presParOf" srcId="{BEDD6BDB-C56C-4CEF-8D61-8EC548CFE1BB}" destId="{2761BB01-B356-46B8-B1AD-122B99BC888A}" srcOrd="2" destOrd="0" presId="urn:microsoft.com/office/officeart/2005/8/layout/process3"/>
    <dgm:cxn modelId="{2FAC20AC-1D6C-4178-B4FB-754A9692973B}" type="presParOf" srcId="{DC532996-9119-4B04-9B0E-399A4960CDC9}" destId="{0551BE72-2F65-4908-BF86-74E3D9A2DF41}" srcOrd="3" destOrd="0" presId="urn:microsoft.com/office/officeart/2005/8/layout/process3"/>
    <dgm:cxn modelId="{AC7E187A-DA09-4BCF-B1B4-B150FABD0773}" type="presParOf" srcId="{0551BE72-2F65-4908-BF86-74E3D9A2DF41}" destId="{DDB65B31-910C-446F-8AC1-497128249796}" srcOrd="0" destOrd="0" presId="urn:microsoft.com/office/officeart/2005/8/layout/process3"/>
    <dgm:cxn modelId="{199AFEE2-65D9-4B6E-B69F-E3E58690CEC2}" type="presParOf" srcId="{DC532996-9119-4B04-9B0E-399A4960CDC9}" destId="{1C109C91-7367-4FF8-B7EB-23585BABC1E7}" srcOrd="4" destOrd="0" presId="urn:microsoft.com/office/officeart/2005/8/layout/process3"/>
    <dgm:cxn modelId="{B98BDC02-C63F-4688-8333-88F9036D3987}" type="presParOf" srcId="{1C109C91-7367-4FF8-B7EB-23585BABC1E7}" destId="{7B73D323-395A-43E7-B48A-8D4E8F51B853}" srcOrd="0" destOrd="0" presId="urn:microsoft.com/office/officeart/2005/8/layout/process3"/>
    <dgm:cxn modelId="{89C43A5A-CC2D-4CAE-95C9-328543E53485}" type="presParOf" srcId="{1C109C91-7367-4FF8-B7EB-23585BABC1E7}" destId="{2D9278B0-CE6B-4DF6-AB76-DB20538DB9B2}" srcOrd="1" destOrd="0" presId="urn:microsoft.com/office/officeart/2005/8/layout/process3"/>
    <dgm:cxn modelId="{31A95FBF-F7FE-47DA-B022-2172EBAFF1C4}" type="presParOf" srcId="{1C109C91-7367-4FF8-B7EB-23585BABC1E7}" destId="{4A397B69-66A3-4BFF-99D5-06C96C2E239E}" srcOrd="2" destOrd="0" presId="urn:microsoft.com/office/officeart/2005/8/layout/process3"/>
    <dgm:cxn modelId="{F4F573D8-DE75-426E-A000-21F92229011E}" type="presParOf" srcId="{DC532996-9119-4B04-9B0E-399A4960CDC9}" destId="{EE936C35-03DE-4E0E-A783-7D6FE8DAB530}" srcOrd="5" destOrd="0" presId="urn:microsoft.com/office/officeart/2005/8/layout/process3"/>
    <dgm:cxn modelId="{F2CBCB38-4999-4841-BC6B-A0DC4E6DCD63}" type="presParOf" srcId="{EE936C35-03DE-4E0E-A783-7D6FE8DAB530}" destId="{02E81064-7439-4F11-A9C2-050103BD5B48}" srcOrd="0" destOrd="0" presId="urn:microsoft.com/office/officeart/2005/8/layout/process3"/>
    <dgm:cxn modelId="{4BC45B9F-31E5-4CA1-BB33-9652683D7E90}" type="presParOf" srcId="{DC532996-9119-4B04-9B0E-399A4960CDC9}" destId="{61F23470-841A-4BD9-B3CB-63258FA5A8AB}" srcOrd="6" destOrd="0" presId="urn:microsoft.com/office/officeart/2005/8/layout/process3"/>
    <dgm:cxn modelId="{CE113FE5-A074-4C36-AB06-E3E2709B991C}" type="presParOf" srcId="{61F23470-841A-4BD9-B3CB-63258FA5A8AB}" destId="{FD471FF8-7FA6-4230-A048-148A47E65196}" srcOrd="0" destOrd="0" presId="urn:microsoft.com/office/officeart/2005/8/layout/process3"/>
    <dgm:cxn modelId="{A60BA6E8-0AE2-477D-A399-2B8A08688A52}" type="presParOf" srcId="{61F23470-841A-4BD9-B3CB-63258FA5A8AB}" destId="{576B7D44-DBC3-48CE-9DE8-1944D9444383}" srcOrd="1" destOrd="0" presId="urn:microsoft.com/office/officeart/2005/8/layout/process3"/>
    <dgm:cxn modelId="{367827AE-231F-40A2-B84D-8321B4A319D1}" type="presParOf" srcId="{61F23470-841A-4BD9-B3CB-63258FA5A8AB}" destId="{A25E4217-9273-4696-B6D5-4CDBD8640BE0}" srcOrd="2" destOrd="0" presId="urn:microsoft.com/office/officeart/2005/8/layout/process3"/>
    <dgm:cxn modelId="{47AF9A5D-CD1A-440A-B29A-173A54BA8DD6}" type="presParOf" srcId="{DC532996-9119-4B04-9B0E-399A4960CDC9}" destId="{FA773392-37AE-406E-8011-067F575F013B}" srcOrd="7" destOrd="0" presId="urn:microsoft.com/office/officeart/2005/8/layout/process3"/>
    <dgm:cxn modelId="{53B94BC6-B680-40EC-9272-A84286E29A4C}" type="presParOf" srcId="{FA773392-37AE-406E-8011-067F575F013B}" destId="{6D8B12C3-064F-4C93-8C5F-1911C63C1156}" srcOrd="0" destOrd="0" presId="urn:microsoft.com/office/officeart/2005/8/layout/process3"/>
    <dgm:cxn modelId="{71D1A1D4-A25D-4805-8B30-9FAE818C8A38}" type="presParOf" srcId="{DC532996-9119-4B04-9B0E-399A4960CDC9}" destId="{0C4F726B-5334-424B-AE0C-DA18AB8F6EC0}" srcOrd="8" destOrd="0" presId="urn:microsoft.com/office/officeart/2005/8/layout/process3"/>
    <dgm:cxn modelId="{ABDFA88B-4F7A-4FC9-9D51-299598F2ECBE}" type="presParOf" srcId="{0C4F726B-5334-424B-AE0C-DA18AB8F6EC0}" destId="{A0884333-88DB-4578-9B91-243B172BBB59}" srcOrd="0" destOrd="0" presId="urn:microsoft.com/office/officeart/2005/8/layout/process3"/>
    <dgm:cxn modelId="{5FD44369-2976-4281-804A-27419799A54E}" type="presParOf" srcId="{0C4F726B-5334-424B-AE0C-DA18AB8F6EC0}" destId="{441FC4AD-B1BE-4CFA-9E88-54B96220226D}" srcOrd="1" destOrd="0" presId="urn:microsoft.com/office/officeart/2005/8/layout/process3"/>
    <dgm:cxn modelId="{CAE263BB-281C-4E12-A123-3E0C766D4960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Analytics</a:t>
          </a:r>
        </a:p>
        <a:p>
          <a:endParaRPr lang="en-US" sz="800" b="1" dirty="0">
            <a:solidFill>
              <a:schemeClr val="tx2"/>
            </a:solidFill>
          </a:endParaRP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NLyte Reports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Tenancy Services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Elevation Operations (View, Change)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Forecasts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Facility Planning Analytics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003D79"/>
        </a:solidFill>
      </dgm:spPr>
      <dgm:t>
        <a:bodyPr/>
        <a:lstStyle/>
        <a:p>
          <a:r>
            <a:rPr lang="en-US" sz="1100" b="1" dirty="0"/>
            <a:t>Automated Cautions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Software Driven Cautionary Reports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30B0A83-4B30-4D01-A92A-4126AD5B7C68}">
      <dgm:prSet phldrT="[Text]"/>
      <dgm:spPr/>
      <dgm:t>
        <a:bodyPr/>
        <a:lstStyle/>
        <a:p>
          <a:r>
            <a:rPr lang="en-US" dirty="0"/>
            <a:t>Custom Reports</a:t>
          </a:r>
        </a:p>
      </dgm:t>
    </dgm:pt>
    <dgm:pt modelId="{025142E3-1D24-4AFD-A471-C9C2E2F5E06E}" type="parTrans" cxnId="{C3B130C3-EF45-4377-BAF0-7554CEBC2927}">
      <dgm:prSet/>
      <dgm:spPr/>
      <dgm:t>
        <a:bodyPr/>
        <a:lstStyle/>
        <a:p>
          <a:endParaRPr lang="en-US"/>
        </a:p>
      </dgm:t>
    </dgm:pt>
    <dgm:pt modelId="{C2940BB6-D09A-43CC-923A-75DD66FED438}" type="sibTrans" cxnId="{C3B130C3-EF45-4377-BAF0-7554CEBC2927}">
      <dgm:prSet/>
      <dgm:spPr/>
      <dgm:t>
        <a:bodyPr/>
        <a:lstStyle/>
        <a:p>
          <a:endParaRPr lang="en-US"/>
        </a:p>
      </dgm:t>
    </dgm:pt>
    <dgm:pt modelId="{48EADC1D-9914-46FA-93C4-A00D410E7E3C}">
      <dgm:prSet phldrT="[Text]"/>
      <dgm:spPr/>
      <dgm:t>
        <a:bodyPr/>
        <a:lstStyle/>
        <a:p>
          <a:r>
            <a:rPr lang="en-US" dirty="0"/>
            <a:t>DCIM Portal</a:t>
          </a:r>
        </a:p>
      </dgm:t>
    </dgm:pt>
    <dgm:pt modelId="{6D476F43-E8CD-4D41-9E75-D6140C18697C}" type="parTrans" cxnId="{E1E63F61-2ACC-43BA-A12B-858F495F2E3A}">
      <dgm:prSet/>
      <dgm:spPr/>
      <dgm:t>
        <a:bodyPr/>
        <a:lstStyle/>
        <a:p>
          <a:endParaRPr lang="en-US"/>
        </a:p>
      </dgm:t>
    </dgm:pt>
    <dgm:pt modelId="{0282831F-CB6D-4C93-BA96-0E9869C76645}" type="sibTrans" cxnId="{E1E63F61-2ACC-43BA-A12B-858F495F2E3A}">
      <dgm:prSet/>
      <dgm:spPr/>
      <dgm:t>
        <a:bodyPr/>
        <a:lstStyle/>
        <a:p>
          <a:endParaRPr lang="en-US"/>
        </a:p>
      </dgm:t>
    </dgm:pt>
    <dgm:pt modelId="{4D7C5001-A7F3-484B-A1C8-94A570296360}">
      <dgm:prSet phldrT="[Text]"/>
      <dgm:spPr/>
      <dgm:t>
        <a:bodyPr/>
        <a:lstStyle/>
        <a:p>
          <a:endParaRPr lang="en-US" dirty="0"/>
        </a:p>
      </dgm:t>
    </dgm:pt>
    <dgm:pt modelId="{D3182B28-FA0F-4226-AC0D-71ED3506B247}" type="parTrans" cxnId="{F98CA2DE-C61E-4BFC-AB6E-7603049E66EB}">
      <dgm:prSet/>
      <dgm:spPr/>
      <dgm:t>
        <a:bodyPr/>
        <a:lstStyle/>
        <a:p>
          <a:endParaRPr lang="en-US"/>
        </a:p>
      </dgm:t>
    </dgm:pt>
    <dgm:pt modelId="{01749982-5C5F-4A78-A6A2-DEE68C02FDF1}" type="sibTrans" cxnId="{F98CA2DE-C61E-4BFC-AB6E-7603049E66EB}">
      <dgm:prSet/>
      <dgm:spPr/>
      <dgm:t>
        <a:bodyPr/>
        <a:lstStyle/>
        <a:p>
          <a:endParaRPr lang="en-US"/>
        </a:p>
      </dgm:t>
    </dgm:pt>
    <dgm:pt modelId="{2DF25614-2683-4010-A0F9-2A5698C95F8C}">
      <dgm:prSet phldrT="[Text]"/>
      <dgm:spPr/>
      <dgm:t>
        <a:bodyPr/>
        <a:lstStyle/>
        <a:p>
          <a:r>
            <a:rPr lang="en-US" dirty="0"/>
            <a:t>Power Threshold</a:t>
          </a:r>
        </a:p>
      </dgm:t>
    </dgm:pt>
    <dgm:pt modelId="{C02C8E13-727C-4D31-ACDD-9B4C12C9970C}" type="parTrans" cxnId="{A36A9F21-40E2-4C61-8ADA-5D43A310C63D}">
      <dgm:prSet/>
      <dgm:spPr/>
      <dgm:t>
        <a:bodyPr/>
        <a:lstStyle/>
        <a:p>
          <a:endParaRPr lang="en-US"/>
        </a:p>
      </dgm:t>
    </dgm:pt>
    <dgm:pt modelId="{625C3477-2A66-42A6-A821-711128302BB4}" type="sibTrans" cxnId="{A36A9F21-40E2-4C61-8ADA-5D43A310C63D}">
      <dgm:prSet/>
      <dgm:spPr/>
      <dgm:t>
        <a:bodyPr/>
        <a:lstStyle/>
        <a:p>
          <a:endParaRPr lang="en-US"/>
        </a:p>
      </dgm:t>
    </dgm:pt>
    <dgm:pt modelId="{D8CC32AE-F734-4791-94EF-C6263E89BD72}">
      <dgm:prSet phldrT="[Text]"/>
      <dgm:spPr/>
      <dgm:t>
        <a:bodyPr/>
        <a:lstStyle/>
        <a:p>
          <a:r>
            <a:rPr lang="en-US" dirty="0"/>
            <a:t>Space Threshold</a:t>
          </a:r>
        </a:p>
      </dgm:t>
    </dgm:pt>
    <dgm:pt modelId="{88204812-D859-4CA3-B174-8BE4501D150C}" type="parTrans" cxnId="{24132390-735B-4134-BF68-F6302B74C27C}">
      <dgm:prSet/>
      <dgm:spPr/>
      <dgm:t>
        <a:bodyPr/>
        <a:lstStyle/>
        <a:p>
          <a:endParaRPr lang="en-US"/>
        </a:p>
      </dgm:t>
    </dgm:pt>
    <dgm:pt modelId="{58E03792-2B32-4C06-8886-EC17CD460F46}" type="sibTrans" cxnId="{24132390-735B-4134-BF68-F6302B74C27C}">
      <dgm:prSet/>
      <dgm:spPr/>
      <dgm:t>
        <a:bodyPr/>
        <a:lstStyle/>
        <a:p>
          <a:endParaRPr lang="en-US"/>
        </a:p>
      </dgm:t>
    </dgm:pt>
    <dgm:pt modelId="{83B4C5B8-B76D-4381-92C2-59D5DFFA2400}">
      <dgm:prSet phldrT="[Text]"/>
      <dgm:spPr/>
      <dgm:t>
        <a:bodyPr/>
        <a:lstStyle/>
        <a:p>
          <a:r>
            <a:rPr lang="en-US" dirty="0"/>
            <a:t>Change Request</a:t>
          </a:r>
        </a:p>
      </dgm:t>
    </dgm:pt>
    <dgm:pt modelId="{9C01C004-5151-476F-95EF-FD45B08125A2}" type="parTrans" cxnId="{F6938475-77F0-4BAB-B1C8-F13440D9416A}">
      <dgm:prSet/>
      <dgm:spPr/>
      <dgm:t>
        <a:bodyPr/>
        <a:lstStyle/>
        <a:p>
          <a:endParaRPr lang="en-US"/>
        </a:p>
      </dgm:t>
    </dgm:pt>
    <dgm:pt modelId="{042EB7F9-0ED6-4D14-832A-2CF84C7C53C9}" type="sibTrans" cxnId="{F6938475-77F0-4BAB-B1C8-F13440D9416A}">
      <dgm:prSet/>
      <dgm:spPr/>
      <dgm:t>
        <a:bodyPr/>
        <a:lstStyle/>
        <a:p>
          <a:endParaRPr lang="en-US"/>
        </a:p>
      </dgm:t>
    </dgm:pt>
    <dgm:pt modelId="{F29A3DE1-DFB4-4C3A-A117-D29DBB016C06}">
      <dgm:prSet phldrT="[Text]"/>
      <dgm:spPr/>
      <dgm:t>
        <a:bodyPr/>
        <a:lstStyle/>
        <a:p>
          <a:r>
            <a:rPr lang="en-US" dirty="0"/>
            <a:t>Notifications</a:t>
          </a:r>
        </a:p>
      </dgm:t>
    </dgm:pt>
    <dgm:pt modelId="{3D978C91-C501-4EEC-B46F-852247C3F270}" type="parTrans" cxnId="{7A071B30-6334-41B6-B076-632466D59D5C}">
      <dgm:prSet/>
      <dgm:spPr/>
      <dgm:t>
        <a:bodyPr/>
        <a:lstStyle/>
        <a:p>
          <a:endParaRPr lang="en-US"/>
        </a:p>
      </dgm:t>
    </dgm:pt>
    <dgm:pt modelId="{560E407F-4161-4A04-AC1B-9423EC2800AB}" type="sibTrans" cxnId="{7A071B30-6334-41B6-B076-632466D59D5C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4"/>
      <dgm:spPr/>
    </dgm:pt>
    <dgm:pt modelId="{634372BE-EF46-48E3-8BEB-C42C974C11E8}" type="pres">
      <dgm:prSet presAssocID="{48E034AD-1CC3-4B03-A7D0-7985E2268D71}" presName="desTx" presStyleLbl="fgAcc1" presStyleIdx="0" presStyleCnt="4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3"/>
      <dgm:spPr/>
    </dgm:pt>
    <dgm:pt modelId="{CF82E886-5C78-4299-9AD9-5DF3DBE92152}" type="pres">
      <dgm:prSet presAssocID="{6868E599-4082-4A47-BD04-9844BE9683D9}" presName="connTx" presStyleLbl="sibTrans2D1" presStyleIdx="0" presStyleCnt="3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4"/>
      <dgm:spPr/>
    </dgm:pt>
    <dgm:pt modelId="{2761BB01-B356-46B8-B1AD-122B99BC888A}" type="pres">
      <dgm:prSet presAssocID="{FED9054A-4410-41B7-AAD0-1127C198EEDD}" presName="desTx" presStyleLbl="fgAcc1" presStyleIdx="1" presStyleCnt="4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3"/>
      <dgm:spPr/>
    </dgm:pt>
    <dgm:pt modelId="{DDB65B31-910C-446F-8AC1-497128249796}" type="pres">
      <dgm:prSet presAssocID="{8CDDD0A2-474A-4D3B-B6D4-6349DDDBF249}" presName="connTx" presStyleLbl="sibTrans2D1" presStyleIdx="1" presStyleCnt="3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4"/>
      <dgm:spPr/>
    </dgm:pt>
    <dgm:pt modelId="{4A397B69-66A3-4BFF-99D5-06C96C2E239E}" type="pres">
      <dgm:prSet presAssocID="{A800852B-C20C-4FF3-B7B7-8891B16BC128}" presName="desTx" presStyleLbl="fgAcc1" presStyleIdx="2" presStyleCnt="4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3"/>
      <dgm:spPr/>
    </dgm:pt>
    <dgm:pt modelId="{02E81064-7439-4F11-A9C2-050103BD5B48}" type="pres">
      <dgm:prSet presAssocID="{8D2BC765-B3F1-4BEA-86F4-BABC036F0FAE}" presName="connTx" presStyleLbl="sibTrans2D1" presStyleIdx="2" presStyleCnt="3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4"/>
      <dgm:spPr/>
    </dgm:pt>
    <dgm:pt modelId="{A25E4217-9273-4696-B6D5-4CDBD8640BE0}" type="pres">
      <dgm:prSet presAssocID="{CA9799EE-A016-4380-90C3-3CB38C7D5006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B4543F3-8ED8-48D9-9901-2489210909A8}" type="presOf" srcId="{8CDDD0A2-474A-4D3B-B6D4-6349DDDBF249}" destId="{0551BE72-2F65-4908-BF86-74E3D9A2DF41}" srcOrd="0" destOrd="0" presId="urn:microsoft.com/office/officeart/2005/8/layout/process3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6BA9F405-792D-412A-94B1-BC6EC19490B7}" type="presOf" srcId="{6868E599-4082-4A47-BD04-9844BE9683D9}" destId="{CF82E886-5C78-4299-9AD9-5DF3DBE92152}" srcOrd="1" destOrd="0" presId="urn:microsoft.com/office/officeart/2005/8/layout/process3"/>
    <dgm:cxn modelId="{425659BB-BA72-4154-83BB-94ED5865AF84}" type="presOf" srcId="{A800852B-C20C-4FF3-B7B7-8891B16BC128}" destId="{7B73D323-395A-43E7-B48A-8D4E8F51B853}" srcOrd="0" destOrd="0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A36A9F21-40E2-4C61-8ADA-5D43A310C63D}" srcId="{FED9054A-4410-41B7-AAD0-1127C198EEDD}" destId="{2DF25614-2683-4010-A0F9-2A5698C95F8C}" srcOrd="1" destOrd="0" parTransId="{C02C8E13-727C-4D31-ACDD-9B4C12C9970C}" sibTransId="{625C3477-2A66-42A6-A821-711128302BB4}"/>
    <dgm:cxn modelId="{D1E836A7-77CB-4F60-8798-2338850996A4}" type="presOf" srcId="{48E034AD-1CC3-4B03-A7D0-7985E2268D71}" destId="{DA3F3EFD-D882-4617-9B70-BD5A3E648303}" srcOrd="0" destOrd="0" presId="urn:microsoft.com/office/officeart/2005/8/layout/process3"/>
    <dgm:cxn modelId="{6DFDD965-61AA-43E9-BFC0-9F1263ACF498}" type="presOf" srcId="{F29A3DE1-DFB4-4C3A-A117-D29DBB016C06}" destId="{4A397B69-66A3-4BFF-99D5-06C96C2E239E}" srcOrd="0" destOrd="2" presId="urn:microsoft.com/office/officeart/2005/8/layout/process3"/>
    <dgm:cxn modelId="{C3B130C3-EF45-4377-BAF0-7554CEBC2927}" srcId="{48E034AD-1CC3-4B03-A7D0-7985E2268D71}" destId="{330B0A83-4B30-4D01-A92A-4126AD5B7C68}" srcOrd="1" destOrd="0" parTransId="{025142E3-1D24-4AFD-A471-C9C2E2F5E06E}" sibTransId="{C2940BB6-D09A-43CC-923A-75DD66FED438}"/>
    <dgm:cxn modelId="{1016D2A6-EFCE-4296-AD5C-4962D927334D}" type="presOf" srcId="{8CDDD0A2-474A-4D3B-B6D4-6349DDDBF249}" destId="{DDB65B31-910C-446F-8AC1-497128249796}" srcOrd="1" destOrd="0" presId="urn:microsoft.com/office/officeart/2005/8/layout/process3"/>
    <dgm:cxn modelId="{F6938475-77F0-4BAB-B1C8-F13440D9416A}" srcId="{A800852B-C20C-4FF3-B7B7-8891B16BC128}" destId="{83B4C5B8-B76D-4381-92C2-59D5DFFA2400}" srcOrd="1" destOrd="0" parTransId="{9C01C004-5151-476F-95EF-FD45B08125A2}" sibTransId="{042EB7F9-0ED6-4D14-832A-2CF84C7C53C9}"/>
    <dgm:cxn modelId="{AD572D34-8AAA-415C-A9BC-E21D96EE6337}" type="presOf" srcId="{9F7FB04B-2442-4594-87B7-FF71535A9FD3}" destId="{634372BE-EF46-48E3-8BEB-C42C974C11E8}" srcOrd="0" destOrd="0" presId="urn:microsoft.com/office/officeart/2005/8/layout/process3"/>
    <dgm:cxn modelId="{DDC05589-8AC4-4E60-84D8-E4290ED9A5D8}" type="presOf" srcId="{D8CC32AE-F734-4791-94EF-C6263E89BD72}" destId="{2761BB01-B356-46B8-B1AD-122B99BC888A}" srcOrd="0" destOrd="2" presId="urn:microsoft.com/office/officeart/2005/8/layout/process3"/>
    <dgm:cxn modelId="{F98CA2DE-C61E-4BFC-AB6E-7603049E66EB}" srcId="{48E034AD-1CC3-4B03-A7D0-7985E2268D71}" destId="{4D7C5001-A7F3-484B-A1C8-94A570296360}" srcOrd="3" destOrd="0" parTransId="{D3182B28-FA0F-4226-AC0D-71ED3506B247}" sibTransId="{01749982-5C5F-4A78-A6A2-DEE68C02FDF1}"/>
    <dgm:cxn modelId="{18B31532-2DEB-4C34-AAFD-7896AC6F39A8}" type="presOf" srcId="{CA9799EE-A016-4380-90C3-3CB38C7D5006}" destId="{576B7D44-DBC3-48CE-9DE8-1944D9444383}" srcOrd="1" destOrd="0" presId="urn:microsoft.com/office/officeart/2005/8/layout/process3"/>
    <dgm:cxn modelId="{D4915686-933B-477D-9CD4-125846E31056}" type="presOf" srcId="{34C6E3EB-0AE8-4FEF-AC99-98010527BF57}" destId="{4A397B69-66A3-4BFF-99D5-06C96C2E239E}" srcOrd="0" destOrd="0" presId="urn:microsoft.com/office/officeart/2005/8/layout/process3"/>
    <dgm:cxn modelId="{C3B2E79F-AA0C-4859-8AA2-9785D8669764}" type="presOf" srcId="{FED9054A-4410-41B7-AAD0-1127C198EEDD}" destId="{C95241FA-FEF0-428F-9DE8-46C1325DBE66}" srcOrd="1" destOrd="0" presId="urn:microsoft.com/office/officeart/2005/8/layout/process3"/>
    <dgm:cxn modelId="{F92BFBD6-9FB1-4918-941A-41FC1B90F870}" type="presOf" srcId="{7C672029-9B02-497A-9192-F8209D8008BA}" destId="{DC532996-9119-4B04-9B0E-399A4960CDC9}" srcOrd="0" destOrd="0" presId="urn:microsoft.com/office/officeart/2005/8/layout/process3"/>
    <dgm:cxn modelId="{4CDAED3C-E00F-4422-ABD9-FCDF3F840E0F}" type="presOf" srcId="{48E034AD-1CC3-4B03-A7D0-7985E2268D71}" destId="{96895576-6074-476D-A5FA-529F29AD3F47}" srcOrd="1" destOrd="0" presId="urn:microsoft.com/office/officeart/2005/8/layout/process3"/>
    <dgm:cxn modelId="{7A071B30-6334-41B6-B076-632466D59D5C}" srcId="{A800852B-C20C-4FF3-B7B7-8891B16BC128}" destId="{F29A3DE1-DFB4-4C3A-A117-D29DBB016C06}" srcOrd="2" destOrd="0" parTransId="{3D978C91-C501-4EEC-B46F-852247C3F270}" sibTransId="{560E407F-4161-4A04-AC1B-9423EC2800AB}"/>
    <dgm:cxn modelId="{E1E63F61-2ACC-43BA-A12B-858F495F2E3A}" srcId="{48E034AD-1CC3-4B03-A7D0-7985E2268D71}" destId="{48EADC1D-9914-46FA-93C4-A00D410E7E3C}" srcOrd="2" destOrd="0" parTransId="{6D476F43-E8CD-4D41-9E75-D6140C18697C}" sibTransId="{0282831F-CB6D-4C93-BA96-0E9869C76645}"/>
    <dgm:cxn modelId="{DE624C3F-C1B7-44E7-A3BD-7883199D0D9C}" type="presOf" srcId="{48EADC1D-9914-46FA-93C4-A00D410E7E3C}" destId="{634372BE-EF46-48E3-8BEB-C42C974C11E8}" srcOrd="0" destOrd="2" presId="urn:microsoft.com/office/officeart/2005/8/layout/process3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0DF63B2D-E642-4C9D-A453-EDF60DE1AF45}" type="presOf" srcId="{CA9799EE-A016-4380-90C3-3CB38C7D5006}" destId="{FD471FF8-7FA6-4230-A048-148A47E65196}" srcOrd="0" destOrd="0" presId="urn:microsoft.com/office/officeart/2005/8/layout/process3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3E5ADD5D-D01E-43E8-9E21-B9087E45661D}" type="presOf" srcId="{4D7C5001-A7F3-484B-A1C8-94A570296360}" destId="{634372BE-EF46-48E3-8BEB-C42C974C11E8}" srcOrd="0" destOrd="3" presId="urn:microsoft.com/office/officeart/2005/8/layout/process3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0B01BD2E-3153-48A9-867A-466853360294}" type="presOf" srcId="{FED9054A-4410-41B7-AAD0-1127C198EEDD}" destId="{E06D00E8-4A91-4294-99A0-8F39204BAC34}" srcOrd="0" destOrd="0" presId="urn:microsoft.com/office/officeart/2005/8/layout/process3"/>
    <dgm:cxn modelId="{288AFA9F-E681-4C78-ADCC-4A199B4FBFB9}" type="presOf" srcId="{83B4C5B8-B76D-4381-92C2-59D5DFFA2400}" destId="{4A397B69-66A3-4BFF-99D5-06C96C2E239E}" srcOrd="0" destOrd="1" presId="urn:microsoft.com/office/officeart/2005/8/layout/process3"/>
    <dgm:cxn modelId="{33151673-4221-4844-8ED9-8473ECDFDD66}" type="presOf" srcId="{6868E599-4082-4A47-BD04-9844BE9683D9}" destId="{42027194-FFD8-4AA8-8F06-92555BB188DE}" srcOrd="0" destOrd="0" presId="urn:microsoft.com/office/officeart/2005/8/layout/process3"/>
    <dgm:cxn modelId="{24132390-735B-4134-BF68-F6302B74C27C}" srcId="{FED9054A-4410-41B7-AAD0-1127C198EEDD}" destId="{D8CC32AE-F734-4791-94EF-C6263E89BD72}" srcOrd="2" destOrd="0" parTransId="{88204812-D859-4CA3-B174-8BE4501D150C}" sibTransId="{58E03792-2B32-4C06-8886-EC17CD460F46}"/>
    <dgm:cxn modelId="{E29D8FE7-8A2D-4E4A-A420-3CBCF908DA6C}" type="presOf" srcId="{2CC32C32-0F78-404E-A980-02B00863E069}" destId="{A25E4217-9273-4696-B6D5-4CDBD8640BE0}" srcOrd="0" destOrd="0" presId="urn:microsoft.com/office/officeart/2005/8/layout/process3"/>
    <dgm:cxn modelId="{8CA95452-4F54-426F-A064-77610972A02C}" type="presOf" srcId="{8D2BC765-B3F1-4BEA-86F4-BABC036F0FAE}" destId="{02E81064-7439-4F11-A9C2-050103BD5B48}" srcOrd="1" destOrd="0" presId="urn:microsoft.com/office/officeart/2005/8/layout/process3"/>
    <dgm:cxn modelId="{F50B5F52-8001-40EE-882F-AF8EBB7E59CA}" type="presOf" srcId="{5EDFA72D-1FC2-47D7-B923-597C21CE430C}" destId="{2761BB01-B356-46B8-B1AD-122B99BC888A}" srcOrd="0" destOrd="0" presId="urn:microsoft.com/office/officeart/2005/8/layout/process3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EE6ABE98-0F39-4C3C-B361-891953245F8B}" type="presOf" srcId="{8D2BC765-B3F1-4BEA-86F4-BABC036F0FAE}" destId="{EE936C35-03DE-4E0E-A783-7D6FE8DAB530}" srcOrd="0" destOrd="0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91567D26-074B-4B4A-BB51-AE535BD7B8B9}" type="presOf" srcId="{330B0A83-4B30-4D01-A92A-4126AD5B7C68}" destId="{634372BE-EF46-48E3-8BEB-C42C974C11E8}" srcOrd="0" destOrd="1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C041D049-82ED-4974-B881-6738C1C5CFAB}" type="presOf" srcId="{2DF25614-2683-4010-A0F9-2A5698C95F8C}" destId="{2761BB01-B356-46B8-B1AD-122B99BC888A}" srcOrd="0" destOrd="1" presId="urn:microsoft.com/office/officeart/2005/8/layout/process3"/>
    <dgm:cxn modelId="{AF1AEB35-89A1-4A23-8C0A-B24240CBD680}" type="presOf" srcId="{A800852B-C20C-4FF3-B7B7-8891B16BC128}" destId="{2D9278B0-CE6B-4DF6-AB76-DB20538DB9B2}" srcOrd="1" destOrd="0" presId="urn:microsoft.com/office/officeart/2005/8/layout/process3"/>
    <dgm:cxn modelId="{6002BDF9-5BF4-4F47-9AAE-97A410D34B14}" type="presParOf" srcId="{DC532996-9119-4B04-9B0E-399A4960CDC9}" destId="{B87932FC-82FA-411A-8015-8692B9813420}" srcOrd="0" destOrd="0" presId="urn:microsoft.com/office/officeart/2005/8/layout/process3"/>
    <dgm:cxn modelId="{3194770A-7906-40EB-86A3-BBA59EAE0ED4}" type="presParOf" srcId="{B87932FC-82FA-411A-8015-8692B9813420}" destId="{DA3F3EFD-D882-4617-9B70-BD5A3E648303}" srcOrd="0" destOrd="0" presId="urn:microsoft.com/office/officeart/2005/8/layout/process3"/>
    <dgm:cxn modelId="{32035B06-3954-4D05-9677-824A0633E631}" type="presParOf" srcId="{B87932FC-82FA-411A-8015-8692B9813420}" destId="{96895576-6074-476D-A5FA-529F29AD3F47}" srcOrd="1" destOrd="0" presId="urn:microsoft.com/office/officeart/2005/8/layout/process3"/>
    <dgm:cxn modelId="{4B1C1F72-BC19-4DB1-BAFF-82C7E1E474B1}" type="presParOf" srcId="{B87932FC-82FA-411A-8015-8692B9813420}" destId="{634372BE-EF46-48E3-8BEB-C42C974C11E8}" srcOrd="2" destOrd="0" presId="urn:microsoft.com/office/officeart/2005/8/layout/process3"/>
    <dgm:cxn modelId="{903208D5-9A0D-4A87-A037-657C90FAA716}" type="presParOf" srcId="{DC532996-9119-4B04-9B0E-399A4960CDC9}" destId="{42027194-FFD8-4AA8-8F06-92555BB188DE}" srcOrd="1" destOrd="0" presId="urn:microsoft.com/office/officeart/2005/8/layout/process3"/>
    <dgm:cxn modelId="{38F9FA5A-B4DC-4918-8608-BF40B3D42734}" type="presParOf" srcId="{42027194-FFD8-4AA8-8F06-92555BB188DE}" destId="{CF82E886-5C78-4299-9AD9-5DF3DBE92152}" srcOrd="0" destOrd="0" presId="urn:microsoft.com/office/officeart/2005/8/layout/process3"/>
    <dgm:cxn modelId="{510AFC77-FC82-46B8-8442-36559C585B98}" type="presParOf" srcId="{DC532996-9119-4B04-9B0E-399A4960CDC9}" destId="{BEDD6BDB-C56C-4CEF-8D61-8EC548CFE1BB}" srcOrd="2" destOrd="0" presId="urn:microsoft.com/office/officeart/2005/8/layout/process3"/>
    <dgm:cxn modelId="{0324C309-CEB6-492C-8A09-5692D3F499F6}" type="presParOf" srcId="{BEDD6BDB-C56C-4CEF-8D61-8EC548CFE1BB}" destId="{E06D00E8-4A91-4294-99A0-8F39204BAC34}" srcOrd="0" destOrd="0" presId="urn:microsoft.com/office/officeart/2005/8/layout/process3"/>
    <dgm:cxn modelId="{D665B405-6EA3-40A5-8CE6-08816742ED7B}" type="presParOf" srcId="{BEDD6BDB-C56C-4CEF-8D61-8EC548CFE1BB}" destId="{C95241FA-FEF0-428F-9DE8-46C1325DBE66}" srcOrd="1" destOrd="0" presId="urn:microsoft.com/office/officeart/2005/8/layout/process3"/>
    <dgm:cxn modelId="{0A6CE2E5-C0BF-4046-AEDE-A9509B9583FE}" type="presParOf" srcId="{BEDD6BDB-C56C-4CEF-8D61-8EC548CFE1BB}" destId="{2761BB01-B356-46B8-B1AD-122B99BC888A}" srcOrd="2" destOrd="0" presId="urn:microsoft.com/office/officeart/2005/8/layout/process3"/>
    <dgm:cxn modelId="{CA794878-C0A5-4C85-B2F2-5A01B321E88D}" type="presParOf" srcId="{DC532996-9119-4B04-9B0E-399A4960CDC9}" destId="{0551BE72-2F65-4908-BF86-74E3D9A2DF41}" srcOrd="3" destOrd="0" presId="urn:microsoft.com/office/officeart/2005/8/layout/process3"/>
    <dgm:cxn modelId="{ACDF1BA4-503A-4713-9A43-7F56FB12FD71}" type="presParOf" srcId="{0551BE72-2F65-4908-BF86-74E3D9A2DF41}" destId="{DDB65B31-910C-446F-8AC1-497128249796}" srcOrd="0" destOrd="0" presId="urn:microsoft.com/office/officeart/2005/8/layout/process3"/>
    <dgm:cxn modelId="{314CEBAE-240E-4A81-A472-15B1A2DF1360}" type="presParOf" srcId="{DC532996-9119-4B04-9B0E-399A4960CDC9}" destId="{1C109C91-7367-4FF8-B7EB-23585BABC1E7}" srcOrd="4" destOrd="0" presId="urn:microsoft.com/office/officeart/2005/8/layout/process3"/>
    <dgm:cxn modelId="{331B347F-83FA-47FA-B6A9-83BB3FB4BDA4}" type="presParOf" srcId="{1C109C91-7367-4FF8-B7EB-23585BABC1E7}" destId="{7B73D323-395A-43E7-B48A-8D4E8F51B853}" srcOrd="0" destOrd="0" presId="urn:microsoft.com/office/officeart/2005/8/layout/process3"/>
    <dgm:cxn modelId="{7FBAD155-BC34-4B5C-8C20-6139CD209DE0}" type="presParOf" srcId="{1C109C91-7367-4FF8-B7EB-23585BABC1E7}" destId="{2D9278B0-CE6B-4DF6-AB76-DB20538DB9B2}" srcOrd="1" destOrd="0" presId="urn:microsoft.com/office/officeart/2005/8/layout/process3"/>
    <dgm:cxn modelId="{C3EE3E67-D5D8-43D6-B586-A1775E4528C8}" type="presParOf" srcId="{1C109C91-7367-4FF8-B7EB-23585BABC1E7}" destId="{4A397B69-66A3-4BFF-99D5-06C96C2E239E}" srcOrd="2" destOrd="0" presId="urn:microsoft.com/office/officeart/2005/8/layout/process3"/>
    <dgm:cxn modelId="{7EF9BE4A-E5EB-4A70-9E19-E6C117F9C61E}" type="presParOf" srcId="{DC532996-9119-4B04-9B0E-399A4960CDC9}" destId="{EE936C35-03DE-4E0E-A783-7D6FE8DAB530}" srcOrd="5" destOrd="0" presId="urn:microsoft.com/office/officeart/2005/8/layout/process3"/>
    <dgm:cxn modelId="{D23FE2F0-E071-4BA2-A6D7-CE8BCA449B7A}" type="presParOf" srcId="{EE936C35-03DE-4E0E-A783-7D6FE8DAB530}" destId="{02E81064-7439-4F11-A9C2-050103BD5B48}" srcOrd="0" destOrd="0" presId="urn:microsoft.com/office/officeart/2005/8/layout/process3"/>
    <dgm:cxn modelId="{21B39077-2F69-4229-BCB8-D7C140E639ED}" type="presParOf" srcId="{DC532996-9119-4B04-9B0E-399A4960CDC9}" destId="{61F23470-841A-4BD9-B3CB-63258FA5A8AB}" srcOrd="6" destOrd="0" presId="urn:microsoft.com/office/officeart/2005/8/layout/process3"/>
    <dgm:cxn modelId="{21638618-F6EE-4E70-838C-82C4FB2DD39B}" type="presParOf" srcId="{61F23470-841A-4BD9-B3CB-63258FA5A8AB}" destId="{FD471FF8-7FA6-4230-A048-148A47E65196}" srcOrd="0" destOrd="0" presId="urn:microsoft.com/office/officeart/2005/8/layout/process3"/>
    <dgm:cxn modelId="{E94C7287-84E3-442F-A453-52C6D00844EB}" type="presParOf" srcId="{61F23470-841A-4BD9-B3CB-63258FA5A8AB}" destId="{576B7D44-DBC3-48CE-9DE8-1944D9444383}" srcOrd="1" destOrd="0" presId="urn:microsoft.com/office/officeart/2005/8/layout/process3"/>
    <dgm:cxn modelId="{7E2878AE-A505-4DA7-85AE-8D8E5EA1E2BD}" type="presParOf" srcId="{61F23470-841A-4BD9-B3CB-63258FA5A8AB}" destId="{A25E4217-9273-4696-B6D5-4CDBD8640BE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672029-9B02-497A-9192-F8209D8008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034AD-1CC3-4B03-A7D0-7985E2268D71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b="1" dirty="0"/>
            <a:t>Discovery</a:t>
          </a:r>
        </a:p>
        <a:p>
          <a:r>
            <a:rPr lang="en-US" sz="800" b="1" dirty="0"/>
            <a:t>(Automated)</a:t>
          </a:r>
        </a:p>
      </dgm:t>
    </dgm:pt>
    <dgm:pt modelId="{EE35D568-17A6-4851-B6B2-C20E32238435}" type="parTrans" cxnId="{03944A02-801E-44D5-A5CC-490E7D03EADA}">
      <dgm:prSet/>
      <dgm:spPr/>
      <dgm:t>
        <a:bodyPr/>
        <a:lstStyle/>
        <a:p>
          <a:endParaRPr lang="en-US"/>
        </a:p>
      </dgm:t>
    </dgm:pt>
    <dgm:pt modelId="{6868E599-4082-4A47-BD04-9844BE9683D9}" type="sibTrans" cxnId="{03944A02-801E-44D5-A5CC-490E7D03EADA}">
      <dgm:prSet/>
      <dgm:spPr/>
      <dgm:t>
        <a:bodyPr/>
        <a:lstStyle/>
        <a:p>
          <a:endParaRPr lang="en-US"/>
        </a:p>
      </dgm:t>
    </dgm:pt>
    <dgm:pt modelId="{9F7FB04B-2442-4594-87B7-FF71535A9FD3}">
      <dgm:prSet phldrT="[Text]"/>
      <dgm:spPr/>
      <dgm:t>
        <a:bodyPr/>
        <a:lstStyle/>
        <a:p>
          <a:r>
            <a:rPr lang="en-US" dirty="0"/>
            <a:t>Software Driven Discovery of Devices, Network Cards, and Port Type</a:t>
          </a:r>
        </a:p>
      </dgm:t>
    </dgm:pt>
    <dgm:pt modelId="{D8E2F2AF-CFDA-4C24-9D54-9931A7F33736}" type="parTrans" cxnId="{287D6F12-00F3-451E-BC97-8B1F577FA483}">
      <dgm:prSet/>
      <dgm:spPr/>
      <dgm:t>
        <a:bodyPr/>
        <a:lstStyle/>
        <a:p>
          <a:endParaRPr lang="en-US"/>
        </a:p>
      </dgm:t>
    </dgm:pt>
    <dgm:pt modelId="{0F90393E-193D-4A29-AFEC-6D2DEB0CF632}" type="sibTrans" cxnId="{287D6F12-00F3-451E-BC97-8B1F577FA483}">
      <dgm:prSet/>
      <dgm:spPr/>
      <dgm:t>
        <a:bodyPr/>
        <a:lstStyle/>
        <a:p>
          <a:endParaRPr lang="en-US"/>
        </a:p>
      </dgm:t>
    </dgm:pt>
    <dgm:pt modelId="{A800852B-C20C-4FF3-B7B7-8891B16BC12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1" dirty="0"/>
            <a:t>Cards Configured</a:t>
          </a:r>
        </a:p>
      </dgm:t>
    </dgm:pt>
    <dgm:pt modelId="{E54EB88D-B025-4000-9F6F-0B08CD0D1D27}" type="parTrans" cxnId="{594AFF4A-77CC-48C3-94A3-7CE31BACC1C2}">
      <dgm:prSet/>
      <dgm:spPr/>
      <dgm:t>
        <a:bodyPr/>
        <a:lstStyle/>
        <a:p>
          <a:endParaRPr lang="en-US"/>
        </a:p>
      </dgm:t>
    </dgm:pt>
    <dgm:pt modelId="{8D2BC765-B3F1-4BEA-86F4-BABC036F0FAE}" type="sibTrans" cxnId="{594AFF4A-77CC-48C3-94A3-7CE31BACC1C2}">
      <dgm:prSet/>
      <dgm:spPr/>
      <dgm:t>
        <a:bodyPr/>
        <a:lstStyle/>
        <a:p>
          <a:endParaRPr lang="en-US"/>
        </a:p>
      </dgm:t>
    </dgm:pt>
    <dgm:pt modelId="{34C6E3EB-0AE8-4FEF-AC99-98010527BF57}">
      <dgm:prSet phldrT="[Text]"/>
      <dgm:spPr/>
      <dgm:t>
        <a:bodyPr/>
        <a:lstStyle/>
        <a:p>
          <a:r>
            <a:rPr lang="en-US" dirty="0"/>
            <a:t>Software Driven Mounting of Network Cards within NLyte Asset Records</a:t>
          </a:r>
        </a:p>
      </dgm:t>
    </dgm:pt>
    <dgm:pt modelId="{17F36315-65C1-4009-AADF-9951225520D8}" type="parTrans" cxnId="{15EC4919-B122-4547-AA57-5FB51F8556DB}">
      <dgm:prSet/>
      <dgm:spPr/>
      <dgm:t>
        <a:bodyPr/>
        <a:lstStyle/>
        <a:p>
          <a:endParaRPr lang="en-US"/>
        </a:p>
      </dgm:t>
    </dgm:pt>
    <dgm:pt modelId="{66E75A2E-0C7A-4428-8066-462AA6776C05}" type="sibTrans" cxnId="{15EC4919-B122-4547-AA57-5FB51F8556DB}">
      <dgm:prSet/>
      <dgm:spPr/>
      <dgm:t>
        <a:bodyPr/>
        <a:lstStyle/>
        <a:p>
          <a:endParaRPr lang="en-US"/>
        </a:p>
      </dgm:t>
    </dgm:pt>
    <dgm:pt modelId="{CA9799EE-A016-4380-90C3-3CB38C7D500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1" dirty="0"/>
            <a:t>Connection Points</a:t>
          </a:r>
        </a:p>
      </dgm:t>
    </dgm:pt>
    <dgm:pt modelId="{E50A2E3E-72AB-4D54-9BD2-6DA1E77875C7}" type="parTrans" cxnId="{50FCACBE-C8C5-465B-823F-DDED82971966}">
      <dgm:prSet/>
      <dgm:spPr/>
      <dgm:t>
        <a:bodyPr/>
        <a:lstStyle/>
        <a:p>
          <a:endParaRPr lang="en-US"/>
        </a:p>
      </dgm:t>
    </dgm:pt>
    <dgm:pt modelId="{15F46201-F64C-434C-8EA4-E72F267A8F37}" type="sibTrans" cxnId="{50FCACBE-C8C5-465B-823F-DDED82971966}">
      <dgm:prSet/>
      <dgm:spPr/>
      <dgm:t>
        <a:bodyPr/>
        <a:lstStyle/>
        <a:p>
          <a:endParaRPr lang="en-US"/>
        </a:p>
      </dgm:t>
    </dgm:pt>
    <dgm:pt modelId="{2CC32C32-0F78-404E-A980-02B00863E069}">
      <dgm:prSet phldrT="[Text]"/>
      <dgm:spPr/>
      <dgm:t>
        <a:bodyPr/>
        <a:lstStyle/>
        <a:p>
          <a:r>
            <a:rPr lang="en-US" dirty="0"/>
            <a:t>Software Driven Association of Connections between Devices</a:t>
          </a:r>
        </a:p>
      </dgm:t>
    </dgm:pt>
    <dgm:pt modelId="{0CF53C25-087F-49ED-83E2-7CBE44875A34}" type="parTrans" cxnId="{4085B0F3-A04F-486C-BDFF-4BBBAE1D94B3}">
      <dgm:prSet/>
      <dgm:spPr/>
      <dgm:t>
        <a:bodyPr/>
        <a:lstStyle/>
        <a:p>
          <a:endParaRPr lang="en-US"/>
        </a:p>
      </dgm:t>
    </dgm:pt>
    <dgm:pt modelId="{2846A12E-1360-437D-8D0D-D7A180F3FFD1}" type="sibTrans" cxnId="{4085B0F3-A04F-486C-BDFF-4BBBAE1D94B3}">
      <dgm:prSet/>
      <dgm:spPr/>
      <dgm:t>
        <a:bodyPr/>
        <a:lstStyle/>
        <a:p>
          <a:endParaRPr lang="en-US"/>
        </a:p>
      </dgm:t>
    </dgm:pt>
    <dgm:pt modelId="{F5A2DEF6-D40E-409F-9E22-0F749F4D4A4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1" dirty="0"/>
            <a:t>DNS Validations</a:t>
          </a:r>
        </a:p>
      </dgm:t>
    </dgm:pt>
    <dgm:pt modelId="{10328FAA-ACFD-42C8-B56D-827FB3A8D87C}" type="parTrans" cxnId="{727995C8-AC5B-4874-A640-E80C4C4518EE}">
      <dgm:prSet/>
      <dgm:spPr/>
      <dgm:t>
        <a:bodyPr/>
        <a:lstStyle/>
        <a:p>
          <a:endParaRPr lang="en-US"/>
        </a:p>
      </dgm:t>
    </dgm:pt>
    <dgm:pt modelId="{FFD7E8BE-FB1E-4B08-856B-97F1149B9040}" type="sibTrans" cxnId="{727995C8-AC5B-4874-A640-E80C4C4518EE}">
      <dgm:prSet/>
      <dgm:spPr/>
      <dgm:t>
        <a:bodyPr/>
        <a:lstStyle/>
        <a:p>
          <a:endParaRPr lang="en-US"/>
        </a:p>
      </dgm:t>
    </dgm:pt>
    <dgm:pt modelId="{FED9054A-4410-41B7-AAD0-1127C198EEDD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000" b="1" dirty="0"/>
            <a:t>Port Inventory</a:t>
          </a:r>
        </a:p>
      </dgm:t>
    </dgm:pt>
    <dgm:pt modelId="{D2B417B9-D56C-4229-B7ED-765610B137B7}" type="parTrans" cxnId="{AE0C3469-E4E2-4F8A-A13F-1EDCC5E80AA2}">
      <dgm:prSet/>
      <dgm:spPr/>
      <dgm:t>
        <a:bodyPr/>
        <a:lstStyle/>
        <a:p>
          <a:endParaRPr lang="en-US"/>
        </a:p>
      </dgm:t>
    </dgm:pt>
    <dgm:pt modelId="{8CDDD0A2-474A-4D3B-B6D4-6349DDDBF249}" type="sibTrans" cxnId="{AE0C3469-E4E2-4F8A-A13F-1EDCC5E80AA2}">
      <dgm:prSet/>
      <dgm:spPr/>
      <dgm:t>
        <a:bodyPr/>
        <a:lstStyle/>
        <a:p>
          <a:endParaRPr lang="en-US"/>
        </a:p>
      </dgm:t>
    </dgm:pt>
    <dgm:pt modelId="{5EDFA72D-1FC2-47D7-B923-597C21CE430C}">
      <dgm:prSet phldrT="[Text]"/>
      <dgm:spPr/>
      <dgm:t>
        <a:bodyPr/>
        <a:lstStyle/>
        <a:p>
          <a:r>
            <a:rPr lang="en-US" dirty="0"/>
            <a:t>Software Driven Inventory of Ports per Card per Device </a:t>
          </a:r>
        </a:p>
      </dgm:t>
    </dgm:pt>
    <dgm:pt modelId="{710EDA86-E893-4DC0-B59B-875373AD1ADF}" type="parTrans" cxnId="{CDFEF92F-9317-4693-A55A-8AE1851297BB}">
      <dgm:prSet/>
      <dgm:spPr/>
      <dgm:t>
        <a:bodyPr/>
        <a:lstStyle/>
        <a:p>
          <a:endParaRPr lang="en-US"/>
        </a:p>
      </dgm:t>
    </dgm:pt>
    <dgm:pt modelId="{1394B5E8-AB48-474C-B7DB-7A2CC1CB6AD2}" type="sibTrans" cxnId="{CDFEF92F-9317-4693-A55A-8AE1851297BB}">
      <dgm:prSet/>
      <dgm:spPr/>
      <dgm:t>
        <a:bodyPr/>
        <a:lstStyle/>
        <a:p>
          <a:endParaRPr lang="en-US"/>
        </a:p>
      </dgm:t>
    </dgm:pt>
    <dgm:pt modelId="{3842AE39-2A86-406B-B1E7-29F30020DA43}">
      <dgm:prSet phldrT="[Text]"/>
      <dgm:spPr/>
      <dgm:t>
        <a:bodyPr/>
        <a:lstStyle/>
        <a:p>
          <a:r>
            <a:rPr lang="en-US" dirty="0"/>
            <a:t>Continuous Validations of Device Configuration</a:t>
          </a:r>
        </a:p>
      </dgm:t>
    </dgm:pt>
    <dgm:pt modelId="{5B6123FA-EE3A-476D-AF67-5C0487B91471}" type="parTrans" cxnId="{9C4BA020-331E-4F27-AE6F-E6AA29E11B3D}">
      <dgm:prSet/>
      <dgm:spPr/>
      <dgm:t>
        <a:bodyPr/>
        <a:lstStyle/>
        <a:p>
          <a:endParaRPr lang="en-US"/>
        </a:p>
      </dgm:t>
    </dgm:pt>
    <dgm:pt modelId="{EF016C94-AFFB-4A8C-B833-DAA645079F2C}" type="sibTrans" cxnId="{9C4BA020-331E-4F27-AE6F-E6AA29E11B3D}">
      <dgm:prSet/>
      <dgm:spPr/>
      <dgm:t>
        <a:bodyPr/>
        <a:lstStyle/>
        <a:p>
          <a:endParaRPr lang="en-US"/>
        </a:p>
      </dgm:t>
    </dgm:pt>
    <dgm:pt modelId="{DC532996-9119-4B04-9B0E-399A4960CDC9}" type="pres">
      <dgm:prSet presAssocID="{7C672029-9B02-497A-9192-F8209D8008BA}" presName="linearFlow" presStyleCnt="0">
        <dgm:presLayoutVars>
          <dgm:dir/>
          <dgm:animLvl val="lvl"/>
          <dgm:resizeHandles val="exact"/>
        </dgm:presLayoutVars>
      </dgm:prSet>
      <dgm:spPr/>
    </dgm:pt>
    <dgm:pt modelId="{B87932FC-82FA-411A-8015-8692B9813420}" type="pres">
      <dgm:prSet presAssocID="{48E034AD-1CC3-4B03-A7D0-7985E2268D71}" presName="composite" presStyleCnt="0"/>
      <dgm:spPr/>
    </dgm:pt>
    <dgm:pt modelId="{DA3F3EFD-D882-4617-9B70-BD5A3E648303}" type="pres">
      <dgm:prSet presAssocID="{48E034AD-1CC3-4B03-A7D0-7985E2268D7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6895576-6074-476D-A5FA-529F29AD3F47}" type="pres">
      <dgm:prSet presAssocID="{48E034AD-1CC3-4B03-A7D0-7985E2268D71}" presName="parSh" presStyleLbl="node1" presStyleIdx="0" presStyleCnt="5"/>
      <dgm:spPr/>
    </dgm:pt>
    <dgm:pt modelId="{634372BE-EF46-48E3-8BEB-C42C974C11E8}" type="pres">
      <dgm:prSet presAssocID="{48E034AD-1CC3-4B03-A7D0-7985E2268D71}" presName="desTx" presStyleLbl="fgAcc1" presStyleIdx="0" presStyleCnt="5" custLinFactNeighborX="901" custLinFactNeighborY="8247">
        <dgm:presLayoutVars>
          <dgm:bulletEnabled val="1"/>
        </dgm:presLayoutVars>
      </dgm:prSet>
      <dgm:spPr/>
    </dgm:pt>
    <dgm:pt modelId="{42027194-FFD8-4AA8-8F06-92555BB188DE}" type="pres">
      <dgm:prSet presAssocID="{6868E599-4082-4A47-BD04-9844BE9683D9}" presName="sibTrans" presStyleLbl="sibTrans2D1" presStyleIdx="0" presStyleCnt="4"/>
      <dgm:spPr/>
    </dgm:pt>
    <dgm:pt modelId="{CF82E886-5C78-4299-9AD9-5DF3DBE92152}" type="pres">
      <dgm:prSet presAssocID="{6868E599-4082-4A47-BD04-9844BE9683D9}" presName="connTx" presStyleLbl="sibTrans2D1" presStyleIdx="0" presStyleCnt="4"/>
      <dgm:spPr/>
    </dgm:pt>
    <dgm:pt modelId="{BEDD6BDB-C56C-4CEF-8D61-8EC548CFE1BB}" type="pres">
      <dgm:prSet presAssocID="{FED9054A-4410-41B7-AAD0-1127C198EEDD}" presName="composite" presStyleCnt="0"/>
      <dgm:spPr/>
    </dgm:pt>
    <dgm:pt modelId="{E06D00E8-4A91-4294-99A0-8F39204BAC34}" type="pres">
      <dgm:prSet presAssocID="{FED9054A-4410-41B7-AAD0-1127C198EE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95241FA-FEF0-428F-9DE8-46C1325DBE66}" type="pres">
      <dgm:prSet presAssocID="{FED9054A-4410-41B7-AAD0-1127C198EEDD}" presName="parSh" presStyleLbl="node1" presStyleIdx="1" presStyleCnt="5"/>
      <dgm:spPr/>
    </dgm:pt>
    <dgm:pt modelId="{2761BB01-B356-46B8-B1AD-122B99BC888A}" type="pres">
      <dgm:prSet presAssocID="{FED9054A-4410-41B7-AAD0-1127C198EEDD}" presName="desTx" presStyleLbl="fgAcc1" presStyleIdx="1" presStyleCnt="5" custLinFactNeighborX="323" custLinFactNeighborY="8247">
        <dgm:presLayoutVars>
          <dgm:bulletEnabled val="1"/>
        </dgm:presLayoutVars>
      </dgm:prSet>
      <dgm:spPr/>
    </dgm:pt>
    <dgm:pt modelId="{0551BE72-2F65-4908-BF86-74E3D9A2DF41}" type="pres">
      <dgm:prSet presAssocID="{8CDDD0A2-474A-4D3B-B6D4-6349DDDBF249}" presName="sibTrans" presStyleLbl="sibTrans2D1" presStyleIdx="1" presStyleCnt="4"/>
      <dgm:spPr/>
    </dgm:pt>
    <dgm:pt modelId="{DDB65B31-910C-446F-8AC1-497128249796}" type="pres">
      <dgm:prSet presAssocID="{8CDDD0A2-474A-4D3B-B6D4-6349DDDBF249}" presName="connTx" presStyleLbl="sibTrans2D1" presStyleIdx="1" presStyleCnt="4"/>
      <dgm:spPr/>
    </dgm:pt>
    <dgm:pt modelId="{1C109C91-7367-4FF8-B7EB-23585BABC1E7}" type="pres">
      <dgm:prSet presAssocID="{A800852B-C20C-4FF3-B7B7-8891B16BC128}" presName="composite" presStyleCnt="0"/>
      <dgm:spPr/>
    </dgm:pt>
    <dgm:pt modelId="{7B73D323-395A-43E7-B48A-8D4E8F51B853}" type="pres">
      <dgm:prSet presAssocID="{A800852B-C20C-4FF3-B7B7-8891B16BC12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2D9278B0-CE6B-4DF6-AB76-DB20538DB9B2}" type="pres">
      <dgm:prSet presAssocID="{A800852B-C20C-4FF3-B7B7-8891B16BC128}" presName="parSh" presStyleLbl="node1" presStyleIdx="2" presStyleCnt="5"/>
      <dgm:spPr/>
    </dgm:pt>
    <dgm:pt modelId="{4A397B69-66A3-4BFF-99D5-06C96C2E239E}" type="pres">
      <dgm:prSet presAssocID="{A800852B-C20C-4FF3-B7B7-8891B16BC128}" presName="desTx" presStyleLbl="fgAcc1" presStyleIdx="2" presStyleCnt="5" custLinFactNeighborX="-256" custLinFactNeighborY="8247">
        <dgm:presLayoutVars>
          <dgm:bulletEnabled val="1"/>
        </dgm:presLayoutVars>
      </dgm:prSet>
      <dgm:spPr/>
    </dgm:pt>
    <dgm:pt modelId="{EE936C35-03DE-4E0E-A783-7D6FE8DAB530}" type="pres">
      <dgm:prSet presAssocID="{8D2BC765-B3F1-4BEA-86F4-BABC036F0FAE}" presName="sibTrans" presStyleLbl="sibTrans2D1" presStyleIdx="2" presStyleCnt="4"/>
      <dgm:spPr/>
    </dgm:pt>
    <dgm:pt modelId="{02E81064-7439-4F11-A9C2-050103BD5B48}" type="pres">
      <dgm:prSet presAssocID="{8D2BC765-B3F1-4BEA-86F4-BABC036F0FAE}" presName="connTx" presStyleLbl="sibTrans2D1" presStyleIdx="2" presStyleCnt="4"/>
      <dgm:spPr/>
    </dgm:pt>
    <dgm:pt modelId="{61F23470-841A-4BD9-B3CB-63258FA5A8AB}" type="pres">
      <dgm:prSet presAssocID="{CA9799EE-A016-4380-90C3-3CB38C7D5006}" presName="composite" presStyleCnt="0"/>
      <dgm:spPr/>
    </dgm:pt>
    <dgm:pt modelId="{FD471FF8-7FA6-4230-A048-148A47E65196}" type="pres">
      <dgm:prSet presAssocID="{CA9799EE-A016-4380-90C3-3CB38C7D500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6B7D44-DBC3-48CE-9DE8-1944D9444383}" type="pres">
      <dgm:prSet presAssocID="{CA9799EE-A016-4380-90C3-3CB38C7D5006}" presName="parSh" presStyleLbl="node1" presStyleIdx="3" presStyleCnt="5"/>
      <dgm:spPr/>
    </dgm:pt>
    <dgm:pt modelId="{A25E4217-9273-4696-B6D5-4CDBD8640BE0}" type="pres">
      <dgm:prSet presAssocID="{CA9799EE-A016-4380-90C3-3CB38C7D5006}" presName="desTx" presStyleLbl="fgAcc1" presStyleIdx="3" presStyleCnt="5" custLinFactNeighborX="5550" custLinFactNeighborY="8247">
        <dgm:presLayoutVars>
          <dgm:bulletEnabled val="1"/>
        </dgm:presLayoutVars>
      </dgm:prSet>
      <dgm:spPr/>
    </dgm:pt>
    <dgm:pt modelId="{FA773392-37AE-406E-8011-067F575F013B}" type="pres">
      <dgm:prSet presAssocID="{15F46201-F64C-434C-8EA4-E72F267A8F37}" presName="sibTrans" presStyleLbl="sibTrans2D1" presStyleIdx="3" presStyleCnt="4"/>
      <dgm:spPr/>
    </dgm:pt>
    <dgm:pt modelId="{6D8B12C3-064F-4C93-8C5F-1911C63C1156}" type="pres">
      <dgm:prSet presAssocID="{15F46201-F64C-434C-8EA4-E72F267A8F37}" presName="connTx" presStyleLbl="sibTrans2D1" presStyleIdx="3" presStyleCnt="4"/>
      <dgm:spPr/>
    </dgm:pt>
    <dgm:pt modelId="{0C4F726B-5334-424B-AE0C-DA18AB8F6EC0}" type="pres">
      <dgm:prSet presAssocID="{F5A2DEF6-D40E-409F-9E22-0F749F4D4A4C}" presName="composite" presStyleCnt="0"/>
      <dgm:spPr/>
    </dgm:pt>
    <dgm:pt modelId="{A0884333-88DB-4578-9B91-243B172BBB59}" type="pres">
      <dgm:prSet presAssocID="{F5A2DEF6-D40E-409F-9E22-0F749F4D4A4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41FC4AD-B1BE-4CFA-9E88-54B96220226D}" type="pres">
      <dgm:prSet presAssocID="{F5A2DEF6-D40E-409F-9E22-0F749F4D4A4C}" presName="parSh" presStyleLbl="node1" presStyleIdx="4" presStyleCnt="5"/>
      <dgm:spPr/>
    </dgm:pt>
    <dgm:pt modelId="{3A7D09A3-BAF9-4CD2-A602-B895567FF9D4}" type="pres">
      <dgm:prSet presAssocID="{F5A2DEF6-D40E-409F-9E22-0F749F4D4A4C}" presName="desTx" presStyleLbl="fgAcc1" presStyleIdx="4" presStyleCnt="5" custLinFactNeighborX="-1413" custLinFactNeighborY="8247">
        <dgm:presLayoutVars>
          <dgm:bulletEnabled val="1"/>
        </dgm:presLayoutVars>
      </dgm:prSet>
      <dgm:spPr/>
    </dgm:pt>
  </dgm:ptLst>
  <dgm:cxnLst>
    <dgm:cxn modelId="{204D4F7D-5A06-45FF-824E-CB2C9E8D9043}" type="presOf" srcId="{48E034AD-1CC3-4B03-A7D0-7985E2268D71}" destId="{96895576-6074-476D-A5FA-529F29AD3F47}" srcOrd="1" destOrd="0" presId="urn:microsoft.com/office/officeart/2005/8/layout/process3"/>
    <dgm:cxn modelId="{D0DA9BD8-B623-4A85-806B-1E1427FF99EC}" type="presOf" srcId="{9F7FB04B-2442-4594-87B7-FF71535A9FD3}" destId="{634372BE-EF46-48E3-8BEB-C42C974C11E8}" srcOrd="0" destOrd="0" presId="urn:microsoft.com/office/officeart/2005/8/layout/process3"/>
    <dgm:cxn modelId="{C77412C3-8537-465C-9A72-C129D4546EE8}" type="presOf" srcId="{8CDDD0A2-474A-4D3B-B6D4-6349DDDBF249}" destId="{0551BE72-2F65-4908-BF86-74E3D9A2DF41}" srcOrd="0" destOrd="0" presId="urn:microsoft.com/office/officeart/2005/8/layout/process3"/>
    <dgm:cxn modelId="{CEAA00BC-B270-43B0-92B0-B08CD27923F5}" type="presOf" srcId="{34C6E3EB-0AE8-4FEF-AC99-98010527BF57}" destId="{4A397B69-66A3-4BFF-99D5-06C96C2E239E}" srcOrd="0" destOrd="0" presId="urn:microsoft.com/office/officeart/2005/8/layout/process3"/>
    <dgm:cxn modelId="{F5532431-A763-4C2B-938B-CACFB8B8D9F0}" type="presOf" srcId="{3842AE39-2A86-406B-B1E7-29F30020DA43}" destId="{3A7D09A3-BAF9-4CD2-A602-B895567FF9D4}" srcOrd="0" destOrd="0" presId="urn:microsoft.com/office/officeart/2005/8/layout/process3"/>
    <dgm:cxn modelId="{4819EF25-0FD4-41D4-A355-E289D77A0CE0}" type="presOf" srcId="{F5A2DEF6-D40E-409F-9E22-0F749F4D4A4C}" destId="{441FC4AD-B1BE-4CFA-9E88-54B96220226D}" srcOrd="1" destOrd="0" presId="urn:microsoft.com/office/officeart/2005/8/layout/process3"/>
    <dgm:cxn modelId="{628F1AA3-42C7-450B-A52A-BDF58F684125}" type="presOf" srcId="{2CC32C32-0F78-404E-A980-02B00863E069}" destId="{A25E4217-9273-4696-B6D5-4CDBD8640BE0}" srcOrd="0" destOrd="0" presId="urn:microsoft.com/office/officeart/2005/8/layout/process3"/>
    <dgm:cxn modelId="{1FBB544E-29EF-4D8C-9624-71B5E6013E39}" type="presOf" srcId="{6868E599-4082-4A47-BD04-9844BE9683D9}" destId="{CF82E886-5C78-4299-9AD9-5DF3DBE92152}" srcOrd="1" destOrd="0" presId="urn:microsoft.com/office/officeart/2005/8/layout/process3"/>
    <dgm:cxn modelId="{7C237F6B-C237-49AB-B04C-F4378325EB4A}" type="presOf" srcId="{F5A2DEF6-D40E-409F-9E22-0F749F4D4A4C}" destId="{A0884333-88DB-4578-9B91-243B172BBB59}" srcOrd="0" destOrd="0" presId="urn:microsoft.com/office/officeart/2005/8/layout/process3"/>
    <dgm:cxn modelId="{4501CB86-C466-41B1-A404-77B06167C15A}" type="presOf" srcId="{A800852B-C20C-4FF3-B7B7-8891B16BC128}" destId="{2D9278B0-CE6B-4DF6-AB76-DB20538DB9B2}" srcOrd="1" destOrd="0" presId="urn:microsoft.com/office/officeart/2005/8/layout/process3"/>
    <dgm:cxn modelId="{6C0197B5-B00E-441A-9F1B-8A8C26642E00}" type="presOf" srcId="{5EDFA72D-1FC2-47D7-B923-597C21CE430C}" destId="{2761BB01-B356-46B8-B1AD-122B99BC888A}" srcOrd="0" destOrd="0" presId="urn:microsoft.com/office/officeart/2005/8/layout/process3"/>
    <dgm:cxn modelId="{727995C8-AC5B-4874-A640-E80C4C4518EE}" srcId="{7C672029-9B02-497A-9192-F8209D8008BA}" destId="{F5A2DEF6-D40E-409F-9E22-0F749F4D4A4C}" srcOrd="4" destOrd="0" parTransId="{10328FAA-ACFD-42C8-B56D-827FB3A8D87C}" sibTransId="{FFD7E8BE-FB1E-4B08-856B-97F1149B9040}"/>
    <dgm:cxn modelId="{594AFF4A-77CC-48C3-94A3-7CE31BACC1C2}" srcId="{7C672029-9B02-497A-9192-F8209D8008BA}" destId="{A800852B-C20C-4FF3-B7B7-8891B16BC128}" srcOrd="2" destOrd="0" parTransId="{E54EB88D-B025-4000-9F6F-0B08CD0D1D27}" sibTransId="{8D2BC765-B3F1-4BEA-86F4-BABC036F0FAE}"/>
    <dgm:cxn modelId="{FEC51085-6B62-41D5-99B3-FBE41813548A}" type="presOf" srcId="{CA9799EE-A016-4380-90C3-3CB38C7D5006}" destId="{FD471FF8-7FA6-4230-A048-148A47E65196}" srcOrd="0" destOrd="0" presId="urn:microsoft.com/office/officeart/2005/8/layout/process3"/>
    <dgm:cxn modelId="{7DF34013-744C-4DC2-9AB9-BA3F41E3254F}" type="presOf" srcId="{CA9799EE-A016-4380-90C3-3CB38C7D5006}" destId="{576B7D44-DBC3-48CE-9DE8-1944D9444383}" srcOrd="1" destOrd="0" presId="urn:microsoft.com/office/officeart/2005/8/layout/process3"/>
    <dgm:cxn modelId="{DAAB571E-E255-4164-BD42-970CC25D0FA0}" type="presOf" srcId="{6868E599-4082-4A47-BD04-9844BE9683D9}" destId="{42027194-FFD8-4AA8-8F06-92555BB188DE}" srcOrd="0" destOrd="0" presId="urn:microsoft.com/office/officeart/2005/8/layout/process3"/>
    <dgm:cxn modelId="{DBDFCE5F-C5DE-4360-9187-DBDCD10936C4}" type="presOf" srcId="{15F46201-F64C-434C-8EA4-E72F267A8F37}" destId="{6D8B12C3-064F-4C93-8C5F-1911C63C1156}" srcOrd="1" destOrd="0" presId="urn:microsoft.com/office/officeart/2005/8/layout/process3"/>
    <dgm:cxn modelId="{287D6F12-00F3-451E-BC97-8B1F577FA483}" srcId="{48E034AD-1CC3-4B03-A7D0-7985E2268D71}" destId="{9F7FB04B-2442-4594-87B7-FF71535A9FD3}" srcOrd="0" destOrd="0" parTransId="{D8E2F2AF-CFDA-4C24-9D54-9931A7F33736}" sibTransId="{0F90393E-193D-4A29-AFEC-6D2DEB0CF632}"/>
    <dgm:cxn modelId="{91C7B859-467A-42A3-A687-6E73842361F0}" type="presOf" srcId="{15F46201-F64C-434C-8EA4-E72F267A8F37}" destId="{FA773392-37AE-406E-8011-067F575F013B}" srcOrd="0" destOrd="0" presId="urn:microsoft.com/office/officeart/2005/8/layout/process3"/>
    <dgm:cxn modelId="{03944A02-801E-44D5-A5CC-490E7D03EADA}" srcId="{7C672029-9B02-497A-9192-F8209D8008BA}" destId="{48E034AD-1CC3-4B03-A7D0-7985E2268D71}" srcOrd="0" destOrd="0" parTransId="{EE35D568-17A6-4851-B6B2-C20E32238435}" sibTransId="{6868E599-4082-4A47-BD04-9844BE9683D9}"/>
    <dgm:cxn modelId="{4DB36BEA-57E1-45AD-AD87-353CE8A42D51}" type="presOf" srcId="{8D2BC765-B3F1-4BEA-86F4-BABC036F0FAE}" destId="{EE936C35-03DE-4E0E-A783-7D6FE8DAB530}" srcOrd="0" destOrd="0" presId="urn:microsoft.com/office/officeart/2005/8/layout/process3"/>
    <dgm:cxn modelId="{9AC16990-FDE2-421D-9470-7460465D3270}" type="presOf" srcId="{A800852B-C20C-4FF3-B7B7-8891B16BC128}" destId="{7B73D323-395A-43E7-B48A-8D4E8F51B853}" srcOrd="0" destOrd="0" presId="urn:microsoft.com/office/officeart/2005/8/layout/process3"/>
    <dgm:cxn modelId="{9C94E59D-BD35-459B-96B1-65E84012DA16}" type="presOf" srcId="{FED9054A-4410-41B7-AAD0-1127C198EEDD}" destId="{C95241FA-FEF0-428F-9DE8-46C1325DBE66}" srcOrd="1" destOrd="0" presId="urn:microsoft.com/office/officeart/2005/8/layout/process3"/>
    <dgm:cxn modelId="{9A955972-3736-4F33-8F52-314A3ACF30D4}" type="presOf" srcId="{8D2BC765-B3F1-4BEA-86F4-BABC036F0FAE}" destId="{02E81064-7439-4F11-A9C2-050103BD5B48}" srcOrd="1" destOrd="0" presId="urn:microsoft.com/office/officeart/2005/8/layout/process3"/>
    <dgm:cxn modelId="{AE0C3469-E4E2-4F8A-A13F-1EDCC5E80AA2}" srcId="{7C672029-9B02-497A-9192-F8209D8008BA}" destId="{FED9054A-4410-41B7-AAD0-1127C198EEDD}" srcOrd="1" destOrd="0" parTransId="{D2B417B9-D56C-4229-B7ED-765610B137B7}" sibTransId="{8CDDD0A2-474A-4D3B-B6D4-6349DDDBF249}"/>
    <dgm:cxn modelId="{3308AA78-246A-47BF-8CFC-3218870D93C8}" type="presOf" srcId="{FED9054A-4410-41B7-AAD0-1127C198EEDD}" destId="{E06D00E8-4A91-4294-99A0-8F39204BAC34}" srcOrd="0" destOrd="0" presId="urn:microsoft.com/office/officeart/2005/8/layout/process3"/>
    <dgm:cxn modelId="{CDFEF92F-9317-4693-A55A-8AE1851297BB}" srcId="{FED9054A-4410-41B7-AAD0-1127C198EEDD}" destId="{5EDFA72D-1FC2-47D7-B923-597C21CE430C}" srcOrd="0" destOrd="0" parTransId="{710EDA86-E893-4DC0-B59B-875373AD1ADF}" sibTransId="{1394B5E8-AB48-474C-B7DB-7A2CC1CB6AD2}"/>
    <dgm:cxn modelId="{15EC4919-B122-4547-AA57-5FB51F8556DB}" srcId="{A800852B-C20C-4FF3-B7B7-8891B16BC128}" destId="{34C6E3EB-0AE8-4FEF-AC99-98010527BF57}" srcOrd="0" destOrd="0" parTransId="{17F36315-65C1-4009-AADF-9951225520D8}" sibTransId="{66E75A2E-0C7A-4428-8066-462AA6776C05}"/>
    <dgm:cxn modelId="{8BCB60F7-3EA0-4823-B169-D754575C5BF8}" type="presOf" srcId="{48E034AD-1CC3-4B03-A7D0-7985E2268D71}" destId="{DA3F3EFD-D882-4617-9B70-BD5A3E648303}" srcOrd="0" destOrd="0" presId="urn:microsoft.com/office/officeart/2005/8/layout/process3"/>
    <dgm:cxn modelId="{50FCACBE-C8C5-465B-823F-DDED82971966}" srcId="{7C672029-9B02-497A-9192-F8209D8008BA}" destId="{CA9799EE-A016-4380-90C3-3CB38C7D5006}" srcOrd="3" destOrd="0" parTransId="{E50A2E3E-72AB-4D54-9BD2-6DA1E77875C7}" sibTransId="{15F46201-F64C-434C-8EA4-E72F267A8F37}"/>
    <dgm:cxn modelId="{4085B0F3-A04F-486C-BDFF-4BBBAE1D94B3}" srcId="{CA9799EE-A016-4380-90C3-3CB38C7D5006}" destId="{2CC32C32-0F78-404E-A980-02B00863E069}" srcOrd="0" destOrd="0" parTransId="{0CF53C25-087F-49ED-83E2-7CBE44875A34}" sibTransId="{2846A12E-1360-437D-8D0D-D7A180F3FFD1}"/>
    <dgm:cxn modelId="{69BC4ED3-A881-487F-B091-658A2932324F}" type="presOf" srcId="{8CDDD0A2-474A-4D3B-B6D4-6349DDDBF249}" destId="{DDB65B31-910C-446F-8AC1-497128249796}" srcOrd="1" destOrd="0" presId="urn:microsoft.com/office/officeart/2005/8/layout/process3"/>
    <dgm:cxn modelId="{9C4BA020-331E-4F27-AE6F-E6AA29E11B3D}" srcId="{F5A2DEF6-D40E-409F-9E22-0F749F4D4A4C}" destId="{3842AE39-2A86-406B-B1E7-29F30020DA43}" srcOrd="0" destOrd="0" parTransId="{5B6123FA-EE3A-476D-AF67-5C0487B91471}" sibTransId="{EF016C94-AFFB-4A8C-B833-DAA645079F2C}"/>
    <dgm:cxn modelId="{D0AF7D8A-5A40-480F-B34B-F792EA322D7A}" type="presOf" srcId="{7C672029-9B02-497A-9192-F8209D8008BA}" destId="{DC532996-9119-4B04-9B0E-399A4960CDC9}" srcOrd="0" destOrd="0" presId="urn:microsoft.com/office/officeart/2005/8/layout/process3"/>
    <dgm:cxn modelId="{5FA1BC3F-77A9-401C-A49C-1248BA0A8A96}" type="presParOf" srcId="{DC532996-9119-4B04-9B0E-399A4960CDC9}" destId="{B87932FC-82FA-411A-8015-8692B9813420}" srcOrd="0" destOrd="0" presId="urn:microsoft.com/office/officeart/2005/8/layout/process3"/>
    <dgm:cxn modelId="{5059118A-816C-4AF2-B54D-715351B75AE5}" type="presParOf" srcId="{B87932FC-82FA-411A-8015-8692B9813420}" destId="{DA3F3EFD-D882-4617-9B70-BD5A3E648303}" srcOrd="0" destOrd="0" presId="urn:microsoft.com/office/officeart/2005/8/layout/process3"/>
    <dgm:cxn modelId="{4DC3E144-68F6-4E7D-A1BA-E0B728AE1BFE}" type="presParOf" srcId="{B87932FC-82FA-411A-8015-8692B9813420}" destId="{96895576-6074-476D-A5FA-529F29AD3F47}" srcOrd="1" destOrd="0" presId="urn:microsoft.com/office/officeart/2005/8/layout/process3"/>
    <dgm:cxn modelId="{D075A45D-43B9-499C-A907-D6768D83971B}" type="presParOf" srcId="{B87932FC-82FA-411A-8015-8692B9813420}" destId="{634372BE-EF46-48E3-8BEB-C42C974C11E8}" srcOrd="2" destOrd="0" presId="urn:microsoft.com/office/officeart/2005/8/layout/process3"/>
    <dgm:cxn modelId="{3D12C033-A5A6-4097-AD6D-CD7D1E325A05}" type="presParOf" srcId="{DC532996-9119-4B04-9B0E-399A4960CDC9}" destId="{42027194-FFD8-4AA8-8F06-92555BB188DE}" srcOrd="1" destOrd="0" presId="urn:microsoft.com/office/officeart/2005/8/layout/process3"/>
    <dgm:cxn modelId="{F419561F-0D9F-41BA-A837-D9E54E7A3F7F}" type="presParOf" srcId="{42027194-FFD8-4AA8-8F06-92555BB188DE}" destId="{CF82E886-5C78-4299-9AD9-5DF3DBE92152}" srcOrd="0" destOrd="0" presId="urn:microsoft.com/office/officeart/2005/8/layout/process3"/>
    <dgm:cxn modelId="{D603B326-C097-4F74-A27E-8077293D8683}" type="presParOf" srcId="{DC532996-9119-4B04-9B0E-399A4960CDC9}" destId="{BEDD6BDB-C56C-4CEF-8D61-8EC548CFE1BB}" srcOrd="2" destOrd="0" presId="urn:microsoft.com/office/officeart/2005/8/layout/process3"/>
    <dgm:cxn modelId="{57947C08-5DA4-4693-9BFB-3BB3FA500629}" type="presParOf" srcId="{BEDD6BDB-C56C-4CEF-8D61-8EC548CFE1BB}" destId="{E06D00E8-4A91-4294-99A0-8F39204BAC34}" srcOrd="0" destOrd="0" presId="urn:microsoft.com/office/officeart/2005/8/layout/process3"/>
    <dgm:cxn modelId="{FD84340D-D3FE-411E-B412-743F454E5B5F}" type="presParOf" srcId="{BEDD6BDB-C56C-4CEF-8D61-8EC548CFE1BB}" destId="{C95241FA-FEF0-428F-9DE8-46C1325DBE66}" srcOrd="1" destOrd="0" presId="urn:microsoft.com/office/officeart/2005/8/layout/process3"/>
    <dgm:cxn modelId="{187DD3D1-C8B8-4C5D-A3F2-CBC5171E2A0A}" type="presParOf" srcId="{BEDD6BDB-C56C-4CEF-8D61-8EC548CFE1BB}" destId="{2761BB01-B356-46B8-B1AD-122B99BC888A}" srcOrd="2" destOrd="0" presId="urn:microsoft.com/office/officeart/2005/8/layout/process3"/>
    <dgm:cxn modelId="{2F5EA688-DDC3-4C51-8E4C-BE8E2DF6BC2F}" type="presParOf" srcId="{DC532996-9119-4B04-9B0E-399A4960CDC9}" destId="{0551BE72-2F65-4908-BF86-74E3D9A2DF41}" srcOrd="3" destOrd="0" presId="urn:microsoft.com/office/officeart/2005/8/layout/process3"/>
    <dgm:cxn modelId="{AD4C3D23-11E0-4571-9EA9-C49D48061F59}" type="presParOf" srcId="{0551BE72-2F65-4908-BF86-74E3D9A2DF41}" destId="{DDB65B31-910C-446F-8AC1-497128249796}" srcOrd="0" destOrd="0" presId="urn:microsoft.com/office/officeart/2005/8/layout/process3"/>
    <dgm:cxn modelId="{E586581C-3DDA-4AA9-8066-836D15BC81A8}" type="presParOf" srcId="{DC532996-9119-4B04-9B0E-399A4960CDC9}" destId="{1C109C91-7367-4FF8-B7EB-23585BABC1E7}" srcOrd="4" destOrd="0" presId="urn:microsoft.com/office/officeart/2005/8/layout/process3"/>
    <dgm:cxn modelId="{879464E8-BF8D-4B7E-B22B-22B173C161CA}" type="presParOf" srcId="{1C109C91-7367-4FF8-B7EB-23585BABC1E7}" destId="{7B73D323-395A-43E7-B48A-8D4E8F51B853}" srcOrd="0" destOrd="0" presId="urn:microsoft.com/office/officeart/2005/8/layout/process3"/>
    <dgm:cxn modelId="{244FF510-421C-4F25-A620-3DE90EABBF37}" type="presParOf" srcId="{1C109C91-7367-4FF8-B7EB-23585BABC1E7}" destId="{2D9278B0-CE6B-4DF6-AB76-DB20538DB9B2}" srcOrd="1" destOrd="0" presId="urn:microsoft.com/office/officeart/2005/8/layout/process3"/>
    <dgm:cxn modelId="{868127DE-3F8D-4363-9435-330D848DE9A5}" type="presParOf" srcId="{1C109C91-7367-4FF8-B7EB-23585BABC1E7}" destId="{4A397B69-66A3-4BFF-99D5-06C96C2E239E}" srcOrd="2" destOrd="0" presId="urn:microsoft.com/office/officeart/2005/8/layout/process3"/>
    <dgm:cxn modelId="{57E5F87B-6F9A-4C43-9BF7-A09A1243639D}" type="presParOf" srcId="{DC532996-9119-4B04-9B0E-399A4960CDC9}" destId="{EE936C35-03DE-4E0E-A783-7D6FE8DAB530}" srcOrd="5" destOrd="0" presId="urn:microsoft.com/office/officeart/2005/8/layout/process3"/>
    <dgm:cxn modelId="{2A28D3B2-F4D8-41DC-B111-4A54B197E430}" type="presParOf" srcId="{EE936C35-03DE-4E0E-A783-7D6FE8DAB530}" destId="{02E81064-7439-4F11-A9C2-050103BD5B48}" srcOrd="0" destOrd="0" presId="urn:microsoft.com/office/officeart/2005/8/layout/process3"/>
    <dgm:cxn modelId="{7B280AC6-37EB-4EC8-B1DC-0E7334626670}" type="presParOf" srcId="{DC532996-9119-4B04-9B0E-399A4960CDC9}" destId="{61F23470-841A-4BD9-B3CB-63258FA5A8AB}" srcOrd="6" destOrd="0" presId="urn:microsoft.com/office/officeart/2005/8/layout/process3"/>
    <dgm:cxn modelId="{6F8169A0-87B1-4D11-90FE-416C2F9DD3DB}" type="presParOf" srcId="{61F23470-841A-4BD9-B3CB-63258FA5A8AB}" destId="{FD471FF8-7FA6-4230-A048-148A47E65196}" srcOrd="0" destOrd="0" presId="urn:microsoft.com/office/officeart/2005/8/layout/process3"/>
    <dgm:cxn modelId="{109A2B9C-B2B6-463D-9764-FD29250B696D}" type="presParOf" srcId="{61F23470-841A-4BD9-B3CB-63258FA5A8AB}" destId="{576B7D44-DBC3-48CE-9DE8-1944D9444383}" srcOrd="1" destOrd="0" presId="urn:microsoft.com/office/officeart/2005/8/layout/process3"/>
    <dgm:cxn modelId="{8360DABB-0882-4A1B-B9AD-240D270928E2}" type="presParOf" srcId="{61F23470-841A-4BD9-B3CB-63258FA5A8AB}" destId="{A25E4217-9273-4696-B6D5-4CDBD8640BE0}" srcOrd="2" destOrd="0" presId="urn:microsoft.com/office/officeart/2005/8/layout/process3"/>
    <dgm:cxn modelId="{F7910313-1AE8-4798-9B27-7288B68264C2}" type="presParOf" srcId="{DC532996-9119-4B04-9B0E-399A4960CDC9}" destId="{FA773392-37AE-406E-8011-067F575F013B}" srcOrd="7" destOrd="0" presId="urn:microsoft.com/office/officeart/2005/8/layout/process3"/>
    <dgm:cxn modelId="{4DF28D62-CC94-4F06-8EF6-8252798D40DD}" type="presParOf" srcId="{FA773392-37AE-406E-8011-067F575F013B}" destId="{6D8B12C3-064F-4C93-8C5F-1911C63C1156}" srcOrd="0" destOrd="0" presId="urn:microsoft.com/office/officeart/2005/8/layout/process3"/>
    <dgm:cxn modelId="{43510A28-96D4-4443-B40A-51B67B37B065}" type="presParOf" srcId="{DC532996-9119-4B04-9B0E-399A4960CDC9}" destId="{0C4F726B-5334-424B-AE0C-DA18AB8F6EC0}" srcOrd="8" destOrd="0" presId="urn:microsoft.com/office/officeart/2005/8/layout/process3"/>
    <dgm:cxn modelId="{F58EDD60-A6EF-480B-8DD5-35FB4993A43A}" type="presParOf" srcId="{0C4F726B-5334-424B-AE0C-DA18AB8F6EC0}" destId="{A0884333-88DB-4578-9B91-243B172BBB59}" srcOrd="0" destOrd="0" presId="urn:microsoft.com/office/officeart/2005/8/layout/process3"/>
    <dgm:cxn modelId="{B7F222C1-9DDE-4ADE-B522-86788FE06BE0}" type="presParOf" srcId="{0C4F726B-5334-424B-AE0C-DA18AB8F6EC0}" destId="{441FC4AD-B1BE-4CFA-9E88-54B96220226D}" srcOrd="1" destOrd="0" presId="urn:microsoft.com/office/officeart/2005/8/layout/process3"/>
    <dgm:cxn modelId="{5A0093B8-CBB2-4614-A47F-31F0EE1E1D11}" type="presParOf" srcId="{0C4F726B-5334-424B-AE0C-DA18AB8F6EC0}" destId="{3A7D09A3-BAF9-4CD2-A602-B895567FF9D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8E795-DAA2-44DF-AF87-ADA0466F8C8D}">
      <dsp:nvSpPr>
        <dsp:cNvPr id="0" name=""/>
        <dsp:cNvSpPr/>
      </dsp:nvSpPr>
      <dsp:spPr>
        <a:xfrm>
          <a:off x="-98787" y="597151"/>
          <a:ext cx="4850754" cy="242843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F5DE5-631D-4885-89AB-899A0BA2BA9F}">
      <dsp:nvSpPr>
        <dsp:cNvPr id="0" name=""/>
        <dsp:cNvSpPr/>
      </dsp:nvSpPr>
      <dsp:spPr>
        <a:xfrm>
          <a:off x="744790" y="2166410"/>
          <a:ext cx="120982" cy="120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A43B1-C235-4B55-A425-83A5FEAC3946}">
      <dsp:nvSpPr>
        <dsp:cNvPr id="0" name=""/>
        <dsp:cNvSpPr/>
      </dsp:nvSpPr>
      <dsp:spPr>
        <a:xfrm>
          <a:off x="911255" y="2078285"/>
          <a:ext cx="1583580" cy="30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6" tIns="0" rIns="0" bIns="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/>
              </a:solidFill>
            </a:rPr>
            <a:t>Asset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/>
              </a:solidFill>
            </a:rPr>
            <a:t>Management</a:t>
          </a:r>
        </a:p>
      </dsp:txBody>
      <dsp:txXfrm>
        <a:off x="911255" y="2078285"/>
        <a:ext cx="1583580" cy="305186"/>
      </dsp:txXfrm>
    </dsp:sp>
    <dsp:sp modelId="{41941DA5-7882-43CB-8FCE-77BFAAFC64CC}">
      <dsp:nvSpPr>
        <dsp:cNvPr id="0" name=""/>
        <dsp:cNvSpPr/>
      </dsp:nvSpPr>
      <dsp:spPr>
        <a:xfrm>
          <a:off x="1743578" y="1583784"/>
          <a:ext cx="218699" cy="2186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C0075-5F36-473B-8F30-23820E2B9E3D}">
      <dsp:nvSpPr>
        <dsp:cNvPr id="0" name=""/>
        <dsp:cNvSpPr/>
      </dsp:nvSpPr>
      <dsp:spPr>
        <a:xfrm>
          <a:off x="1910042" y="1500544"/>
          <a:ext cx="1497411" cy="314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84" tIns="0" rIns="0" bIns="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/>
              </a:solidFill>
            </a:rPr>
            <a:t>Change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/>
              </a:solidFill>
            </a:rPr>
            <a:t>Management</a:t>
          </a:r>
        </a:p>
      </dsp:txBody>
      <dsp:txXfrm>
        <a:off x="1910042" y="1500544"/>
        <a:ext cx="1497411" cy="314011"/>
      </dsp:txXfrm>
    </dsp:sp>
    <dsp:sp modelId="{77753B1C-E1C5-400F-894C-3DDAC67FCEC2}">
      <dsp:nvSpPr>
        <dsp:cNvPr id="0" name=""/>
        <dsp:cNvSpPr/>
      </dsp:nvSpPr>
      <dsp:spPr>
        <a:xfrm>
          <a:off x="3039692" y="1143693"/>
          <a:ext cx="302456" cy="3024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496A1-B9BA-46FD-98FB-058F1F9B7656}">
      <dsp:nvSpPr>
        <dsp:cNvPr id="0" name=""/>
        <dsp:cNvSpPr/>
      </dsp:nvSpPr>
      <dsp:spPr>
        <a:xfrm>
          <a:off x="3302211" y="1298916"/>
          <a:ext cx="987408" cy="330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266" tIns="0" rIns="0" bIns="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/>
              </a:solidFill>
            </a:rPr>
            <a:t>Analytics and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2"/>
              </a:solidFill>
            </a:rPr>
            <a:t>Forecasting</a:t>
          </a:r>
        </a:p>
      </dsp:txBody>
      <dsp:txXfrm>
        <a:off x="3302211" y="1298916"/>
        <a:ext cx="987408" cy="330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1FAA6-6918-4198-B01E-41927F8BEE1C}">
      <dsp:nvSpPr>
        <dsp:cNvPr id="0" name=""/>
        <dsp:cNvSpPr/>
      </dsp:nvSpPr>
      <dsp:spPr>
        <a:xfrm>
          <a:off x="564654" y="744"/>
          <a:ext cx="995116" cy="49755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Asset Management</a:t>
          </a:r>
        </a:p>
      </dsp:txBody>
      <dsp:txXfrm>
        <a:off x="579227" y="15317"/>
        <a:ext cx="965970" cy="468412"/>
      </dsp:txXfrm>
    </dsp:sp>
    <dsp:sp modelId="{B198D2BA-CA5F-44EC-81B6-39EDFC8BBEAE}">
      <dsp:nvSpPr>
        <dsp:cNvPr id="0" name=""/>
        <dsp:cNvSpPr/>
      </dsp:nvSpPr>
      <dsp:spPr>
        <a:xfrm>
          <a:off x="664166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D9C26-431B-4F99-8E56-AEC642372A85}">
      <dsp:nvSpPr>
        <dsp:cNvPr id="0" name=""/>
        <dsp:cNvSpPr/>
      </dsp:nvSpPr>
      <dsp:spPr>
        <a:xfrm>
          <a:off x="763677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Tenant Manager</a:t>
          </a:r>
        </a:p>
      </dsp:txBody>
      <dsp:txXfrm>
        <a:off x="778250" y="637265"/>
        <a:ext cx="766946" cy="468412"/>
      </dsp:txXfrm>
    </dsp:sp>
    <dsp:sp modelId="{A833E097-6447-4E32-AC44-73A9EBFA71D5}">
      <dsp:nvSpPr>
        <dsp:cNvPr id="0" name=""/>
        <dsp:cNvSpPr/>
      </dsp:nvSpPr>
      <dsp:spPr>
        <a:xfrm>
          <a:off x="664166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D8232-A7B2-45A0-86E6-1F17563649B7}">
      <dsp:nvSpPr>
        <dsp:cNvPr id="0" name=""/>
        <dsp:cNvSpPr/>
      </dsp:nvSpPr>
      <dsp:spPr>
        <a:xfrm>
          <a:off x="763677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Reservations Manager</a:t>
          </a:r>
        </a:p>
      </dsp:txBody>
      <dsp:txXfrm>
        <a:off x="778250" y="1259212"/>
        <a:ext cx="766946" cy="468412"/>
      </dsp:txXfrm>
    </dsp:sp>
    <dsp:sp modelId="{EC413F6E-E860-4781-BF29-D6168C1092DC}">
      <dsp:nvSpPr>
        <dsp:cNvPr id="0" name=""/>
        <dsp:cNvSpPr/>
      </dsp:nvSpPr>
      <dsp:spPr>
        <a:xfrm>
          <a:off x="664166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A246F-C46A-434C-815F-81404295DD0D}">
      <dsp:nvSpPr>
        <dsp:cNvPr id="0" name=""/>
        <dsp:cNvSpPr/>
      </dsp:nvSpPr>
      <dsp:spPr>
        <a:xfrm>
          <a:off x="763677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Catalog Manager</a:t>
          </a:r>
        </a:p>
      </dsp:txBody>
      <dsp:txXfrm>
        <a:off x="778250" y="1881160"/>
        <a:ext cx="766946" cy="468412"/>
      </dsp:txXfrm>
    </dsp:sp>
    <dsp:sp modelId="{B7D5C22E-FB97-483B-A609-CB4470B1F26D}">
      <dsp:nvSpPr>
        <dsp:cNvPr id="0" name=""/>
        <dsp:cNvSpPr/>
      </dsp:nvSpPr>
      <dsp:spPr>
        <a:xfrm>
          <a:off x="664166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6062-6C72-413C-9C92-021AADAAF46A}">
      <dsp:nvSpPr>
        <dsp:cNvPr id="0" name=""/>
        <dsp:cNvSpPr/>
      </dsp:nvSpPr>
      <dsp:spPr>
        <a:xfrm>
          <a:off x="763677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Operations Manager</a:t>
          </a:r>
        </a:p>
      </dsp:txBody>
      <dsp:txXfrm>
        <a:off x="778250" y="2503107"/>
        <a:ext cx="766946" cy="468412"/>
      </dsp:txXfrm>
    </dsp:sp>
    <dsp:sp modelId="{0C5EDBE8-474E-434D-B521-7EEF3F8905F9}">
      <dsp:nvSpPr>
        <dsp:cNvPr id="0" name=""/>
        <dsp:cNvSpPr/>
      </dsp:nvSpPr>
      <dsp:spPr>
        <a:xfrm>
          <a:off x="664166" y="498302"/>
          <a:ext cx="99511" cy="286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958"/>
              </a:lnTo>
              <a:lnTo>
                <a:pt x="99511" y="286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50781-7BD6-4210-8606-1BC05221C4D4}">
      <dsp:nvSpPr>
        <dsp:cNvPr id="0" name=""/>
        <dsp:cNvSpPr/>
      </dsp:nvSpPr>
      <dsp:spPr>
        <a:xfrm>
          <a:off x="763677" y="311048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QA Manager</a:t>
          </a:r>
        </a:p>
      </dsp:txBody>
      <dsp:txXfrm>
        <a:off x="778250" y="3125055"/>
        <a:ext cx="766946" cy="468412"/>
      </dsp:txXfrm>
    </dsp:sp>
    <dsp:sp modelId="{5C79551B-482D-459D-87B6-BD6CEDC3A0A5}">
      <dsp:nvSpPr>
        <dsp:cNvPr id="0" name=""/>
        <dsp:cNvSpPr/>
      </dsp:nvSpPr>
      <dsp:spPr>
        <a:xfrm>
          <a:off x="1808549" y="744"/>
          <a:ext cx="995116" cy="497558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Change Management</a:t>
          </a:r>
        </a:p>
      </dsp:txBody>
      <dsp:txXfrm>
        <a:off x="1823122" y="15317"/>
        <a:ext cx="965970" cy="468412"/>
      </dsp:txXfrm>
    </dsp:sp>
    <dsp:sp modelId="{39174654-DF0A-42BB-AC07-1C4E7C1DA388}">
      <dsp:nvSpPr>
        <dsp:cNvPr id="0" name=""/>
        <dsp:cNvSpPr/>
      </dsp:nvSpPr>
      <dsp:spPr>
        <a:xfrm>
          <a:off x="1908061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4EC58-F5B2-47CB-9E38-75CD051A35C5}">
      <dsp:nvSpPr>
        <dsp:cNvPr id="0" name=""/>
        <dsp:cNvSpPr/>
      </dsp:nvSpPr>
      <dsp:spPr>
        <a:xfrm>
          <a:off x="2007572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Operations Manager</a:t>
          </a:r>
        </a:p>
      </dsp:txBody>
      <dsp:txXfrm>
        <a:off x="2022145" y="637265"/>
        <a:ext cx="766946" cy="468412"/>
      </dsp:txXfrm>
    </dsp:sp>
    <dsp:sp modelId="{30F1E86A-0051-4F94-872A-6842641711E0}">
      <dsp:nvSpPr>
        <dsp:cNvPr id="0" name=""/>
        <dsp:cNvSpPr/>
      </dsp:nvSpPr>
      <dsp:spPr>
        <a:xfrm>
          <a:off x="1908061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11289-9E1E-4DCC-ABDD-ECCFD4ABACEE}">
      <dsp:nvSpPr>
        <dsp:cNvPr id="0" name=""/>
        <dsp:cNvSpPr/>
      </dsp:nvSpPr>
      <dsp:spPr>
        <a:xfrm>
          <a:off x="2007572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QA Manager</a:t>
          </a:r>
        </a:p>
      </dsp:txBody>
      <dsp:txXfrm>
        <a:off x="2022145" y="1259212"/>
        <a:ext cx="766946" cy="468412"/>
      </dsp:txXfrm>
    </dsp:sp>
    <dsp:sp modelId="{29A28D1C-ACFB-42DA-8675-63EFBD8E464C}">
      <dsp:nvSpPr>
        <dsp:cNvPr id="0" name=""/>
        <dsp:cNvSpPr/>
      </dsp:nvSpPr>
      <dsp:spPr>
        <a:xfrm>
          <a:off x="3052444" y="744"/>
          <a:ext cx="995116" cy="497558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Power Management</a:t>
          </a:r>
        </a:p>
      </dsp:txBody>
      <dsp:txXfrm>
        <a:off x="3067017" y="15317"/>
        <a:ext cx="965970" cy="468412"/>
      </dsp:txXfrm>
    </dsp:sp>
    <dsp:sp modelId="{43FC0404-5499-4180-9B0F-E68A342ACE78}">
      <dsp:nvSpPr>
        <dsp:cNvPr id="0" name=""/>
        <dsp:cNvSpPr/>
      </dsp:nvSpPr>
      <dsp:spPr>
        <a:xfrm>
          <a:off x="3151956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4AF69-9DDE-48BA-81E6-7C752E9210CD}">
      <dsp:nvSpPr>
        <dsp:cNvPr id="0" name=""/>
        <dsp:cNvSpPr/>
      </dsp:nvSpPr>
      <dsp:spPr>
        <a:xfrm>
          <a:off x="3251467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Power Manager</a:t>
          </a:r>
        </a:p>
      </dsp:txBody>
      <dsp:txXfrm>
        <a:off x="3266040" y="637265"/>
        <a:ext cx="766946" cy="468412"/>
      </dsp:txXfrm>
    </dsp:sp>
    <dsp:sp modelId="{A89F116C-231C-40DB-9A5D-9656A96A1E8A}">
      <dsp:nvSpPr>
        <dsp:cNvPr id="0" name=""/>
        <dsp:cNvSpPr/>
      </dsp:nvSpPr>
      <dsp:spPr>
        <a:xfrm>
          <a:off x="3151956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7106E-CD4F-48C5-8B26-716AC989BD23}">
      <dsp:nvSpPr>
        <dsp:cNvPr id="0" name=""/>
        <dsp:cNvSpPr/>
      </dsp:nvSpPr>
      <dsp:spPr>
        <a:xfrm>
          <a:off x="3251467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Site Manager</a:t>
          </a:r>
        </a:p>
      </dsp:txBody>
      <dsp:txXfrm>
        <a:off x="3266040" y="1259212"/>
        <a:ext cx="766946" cy="468412"/>
      </dsp:txXfrm>
    </dsp:sp>
    <dsp:sp modelId="{6966A9E6-F5EA-45C9-B111-E66443CBF3CD}">
      <dsp:nvSpPr>
        <dsp:cNvPr id="0" name=""/>
        <dsp:cNvSpPr/>
      </dsp:nvSpPr>
      <dsp:spPr>
        <a:xfrm>
          <a:off x="3151956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BF972-3050-4104-8B4B-5503998A1BF0}">
      <dsp:nvSpPr>
        <dsp:cNvPr id="0" name=""/>
        <dsp:cNvSpPr/>
      </dsp:nvSpPr>
      <dsp:spPr>
        <a:xfrm>
          <a:off x="3251467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Reservations Manager</a:t>
          </a:r>
        </a:p>
      </dsp:txBody>
      <dsp:txXfrm>
        <a:off x="3266040" y="1881160"/>
        <a:ext cx="766946" cy="468412"/>
      </dsp:txXfrm>
    </dsp:sp>
    <dsp:sp modelId="{8B123AF9-245C-4FF5-AFAD-073B904427F8}">
      <dsp:nvSpPr>
        <dsp:cNvPr id="0" name=""/>
        <dsp:cNvSpPr/>
      </dsp:nvSpPr>
      <dsp:spPr>
        <a:xfrm>
          <a:off x="3151956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A4E8C-37BB-4293-A460-665052C6C6BC}">
      <dsp:nvSpPr>
        <dsp:cNvPr id="0" name=""/>
        <dsp:cNvSpPr/>
      </dsp:nvSpPr>
      <dsp:spPr>
        <a:xfrm>
          <a:off x="3251467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QA Manager</a:t>
          </a:r>
        </a:p>
      </dsp:txBody>
      <dsp:txXfrm>
        <a:off x="3266040" y="2503107"/>
        <a:ext cx="766946" cy="468412"/>
      </dsp:txXfrm>
    </dsp:sp>
    <dsp:sp modelId="{94A0AB60-6C54-4570-ADE1-7965875CE40A}">
      <dsp:nvSpPr>
        <dsp:cNvPr id="0" name=""/>
        <dsp:cNvSpPr/>
      </dsp:nvSpPr>
      <dsp:spPr>
        <a:xfrm>
          <a:off x="4296339" y="744"/>
          <a:ext cx="995116" cy="497558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Capacity Management</a:t>
          </a:r>
        </a:p>
      </dsp:txBody>
      <dsp:txXfrm>
        <a:off x="4310912" y="15317"/>
        <a:ext cx="965970" cy="468412"/>
      </dsp:txXfrm>
    </dsp:sp>
    <dsp:sp modelId="{61AA6849-ECB3-439B-888B-4C1400AD24D2}">
      <dsp:nvSpPr>
        <dsp:cNvPr id="0" name=""/>
        <dsp:cNvSpPr/>
      </dsp:nvSpPr>
      <dsp:spPr>
        <a:xfrm>
          <a:off x="4395851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81705-B553-40AC-B4CF-CAF6AE512A53}">
      <dsp:nvSpPr>
        <dsp:cNvPr id="0" name=""/>
        <dsp:cNvSpPr/>
      </dsp:nvSpPr>
      <dsp:spPr>
        <a:xfrm>
          <a:off x="4495362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Site Manager</a:t>
          </a:r>
        </a:p>
      </dsp:txBody>
      <dsp:txXfrm>
        <a:off x="4509935" y="637265"/>
        <a:ext cx="766946" cy="468412"/>
      </dsp:txXfrm>
    </dsp:sp>
    <dsp:sp modelId="{1D114232-6F23-4180-8F7A-50421A0D27D5}">
      <dsp:nvSpPr>
        <dsp:cNvPr id="0" name=""/>
        <dsp:cNvSpPr/>
      </dsp:nvSpPr>
      <dsp:spPr>
        <a:xfrm>
          <a:off x="4395851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15A6B-A24F-4156-BB9A-600453862B70}">
      <dsp:nvSpPr>
        <dsp:cNvPr id="0" name=""/>
        <dsp:cNvSpPr/>
      </dsp:nvSpPr>
      <dsp:spPr>
        <a:xfrm>
          <a:off x="4495362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Reservations Manager</a:t>
          </a:r>
        </a:p>
      </dsp:txBody>
      <dsp:txXfrm>
        <a:off x="4509935" y="1259212"/>
        <a:ext cx="766946" cy="468412"/>
      </dsp:txXfrm>
    </dsp:sp>
    <dsp:sp modelId="{63F7EF8F-0911-4449-A06E-5284E9815423}">
      <dsp:nvSpPr>
        <dsp:cNvPr id="0" name=""/>
        <dsp:cNvSpPr/>
      </dsp:nvSpPr>
      <dsp:spPr>
        <a:xfrm>
          <a:off x="4395851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3B842-EDB4-4349-B3EF-441352FBB188}">
      <dsp:nvSpPr>
        <dsp:cNvPr id="0" name=""/>
        <dsp:cNvSpPr/>
      </dsp:nvSpPr>
      <dsp:spPr>
        <a:xfrm>
          <a:off x="4495362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Operations Manager</a:t>
          </a:r>
        </a:p>
      </dsp:txBody>
      <dsp:txXfrm>
        <a:off x="4509935" y="1881160"/>
        <a:ext cx="766946" cy="468412"/>
      </dsp:txXfrm>
    </dsp:sp>
    <dsp:sp modelId="{059A9DA5-F3D9-46ED-A652-BF35ABBC5C94}">
      <dsp:nvSpPr>
        <dsp:cNvPr id="0" name=""/>
        <dsp:cNvSpPr/>
      </dsp:nvSpPr>
      <dsp:spPr>
        <a:xfrm>
          <a:off x="5540234" y="744"/>
          <a:ext cx="995116" cy="497558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Cable Management</a:t>
          </a:r>
        </a:p>
      </dsp:txBody>
      <dsp:txXfrm>
        <a:off x="5554807" y="15317"/>
        <a:ext cx="965970" cy="468412"/>
      </dsp:txXfrm>
    </dsp:sp>
    <dsp:sp modelId="{9CBBDA3E-FAE9-4E67-BCE9-0F1B478882AA}">
      <dsp:nvSpPr>
        <dsp:cNvPr id="0" name=""/>
        <dsp:cNvSpPr/>
      </dsp:nvSpPr>
      <dsp:spPr>
        <a:xfrm>
          <a:off x="5639746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987EF-D8AF-4461-AE8B-9CE6F7DD4FB2}">
      <dsp:nvSpPr>
        <dsp:cNvPr id="0" name=""/>
        <dsp:cNvSpPr/>
      </dsp:nvSpPr>
      <dsp:spPr>
        <a:xfrm>
          <a:off x="5739257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Site Manager</a:t>
          </a:r>
        </a:p>
      </dsp:txBody>
      <dsp:txXfrm>
        <a:off x="5753830" y="637265"/>
        <a:ext cx="766946" cy="468412"/>
      </dsp:txXfrm>
    </dsp:sp>
    <dsp:sp modelId="{63A0ABB9-EA4F-40B6-AD8A-F8BF02CF8B93}">
      <dsp:nvSpPr>
        <dsp:cNvPr id="0" name=""/>
        <dsp:cNvSpPr/>
      </dsp:nvSpPr>
      <dsp:spPr>
        <a:xfrm>
          <a:off x="5639746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8DF4D-BC64-4BBE-ACDD-A500ABB300B5}">
      <dsp:nvSpPr>
        <dsp:cNvPr id="0" name=""/>
        <dsp:cNvSpPr/>
      </dsp:nvSpPr>
      <dsp:spPr>
        <a:xfrm>
          <a:off x="5739257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Reservations Manager</a:t>
          </a:r>
        </a:p>
      </dsp:txBody>
      <dsp:txXfrm>
        <a:off x="5753830" y="1259212"/>
        <a:ext cx="766946" cy="468412"/>
      </dsp:txXfrm>
    </dsp:sp>
    <dsp:sp modelId="{9417E523-6AB9-45C3-98A1-DD79E3611964}">
      <dsp:nvSpPr>
        <dsp:cNvPr id="0" name=""/>
        <dsp:cNvSpPr/>
      </dsp:nvSpPr>
      <dsp:spPr>
        <a:xfrm>
          <a:off x="5639746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A5CB5-1167-4395-B53A-4C059E3A8F2C}">
      <dsp:nvSpPr>
        <dsp:cNvPr id="0" name=""/>
        <dsp:cNvSpPr/>
      </dsp:nvSpPr>
      <dsp:spPr>
        <a:xfrm>
          <a:off x="5739257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Operations Manager</a:t>
          </a:r>
        </a:p>
      </dsp:txBody>
      <dsp:txXfrm>
        <a:off x="5753830" y="1881160"/>
        <a:ext cx="766946" cy="468412"/>
      </dsp:txXfrm>
    </dsp:sp>
    <dsp:sp modelId="{F5C392F7-DD4C-4CE7-AB03-DD1BED2AEDBE}">
      <dsp:nvSpPr>
        <dsp:cNvPr id="0" name=""/>
        <dsp:cNvSpPr/>
      </dsp:nvSpPr>
      <dsp:spPr>
        <a:xfrm>
          <a:off x="6784129" y="744"/>
          <a:ext cx="995116" cy="49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Environmental Management</a:t>
          </a:r>
        </a:p>
      </dsp:txBody>
      <dsp:txXfrm>
        <a:off x="6798702" y="15317"/>
        <a:ext cx="965970" cy="468412"/>
      </dsp:txXfrm>
    </dsp:sp>
    <dsp:sp modelId="{BF352A92-62E5-4CCA-8E6D-63F056D2E220}">
      <dsp:nvSpPr>
        <dsp:cNvPr id="0" name=""/>
        <dsp:cNvSpPr/>
      </dsp:nvSpPr>
      <dsp:spPr>
        <a:xfrm>
          <a:off x="6883641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42715-4FE6-4A2B-B79E-AF6635BF0205}">
      <dsp:nvSpPr>
        <dsp:cNvPr id="0" name=""/>
        <dsp:cNvSpPr/>
      </dsp:nvSpPr>
      <dsp:spPr>
        <a:xfrm>
          <a:off x="6983152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Site Manager</a:t>
          </a:r>
        </a:p>
      </dsp:txBody>
      <dsp:txXfrm>
        <a:off x="6997725" y="637265"/>
        <a:ext cx="766946" cy="468412"/>
      </dsp:txXfrm>
    </dsp:sp>
    <dsp:sp modelId="{9DBAE7DA-5119-495F-B05A-C87B8574B8D7}">
      <dsp:nvSpPr>
        <dsp:cNvPr id="0" name=""/>
        <dsp:cNvSpPr/>
      </dsp:nvSpPr>
      <dsp:spPr>
        <a:xfrm>
          <a:off x="6883641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B45D9-5914-4F0A-9604-641CE9AFBF1D}">
      <dsp:nvSpPr>
        <dsp:cNvPr id="0" name=""/>
        <dsp:cNvSpPr/>
      </dsp:nvSpPr>
      <dsp:spPr>
        <a:xfrm>
          <a:off x="6983152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Power Manager</a:t>
          </a:r>
        </a:p>
      </dsp:txBody>
      <dsp:txXfrm>
        <a:off x="6997725" y="1259212"/>
        <a:ext cx="766946" cy="468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1FAA6-6918-4198-B01E-41927F8BEE1C}">
      <dsp:nvSpPr>
        <dsp:cNvPr id="0" name=""/>
        <dsp:cNvSpPr/>
      </dsp:nvSpPr>
      <dsp:spPr>
        <a:xfrm>
          <a:off x="564654" y="744"/>
          <a:ext cx="995116" cy="49755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Asset Management</a:t>
          </a:r>
        </a:p>
      </dsp:txBody>
      <dsp:txXfrm>
        <a:off x="579227" y="15317"/>
        <a:ext cx="965970" cy="468412"/>
      </dsp:txXfrm>
    </dsp:sp>
    <dsp:sp modelId="{B198D2BA-CA5F-44EC-81B6-39EDFC8BBEAE}">
      <dsp:nvSpPr>
        <dsp:cNvPr id="0" name=""/>
        <dsp:cNvSpPr/>
      </dsp:nvSpPr>
      <dsp:spPr>
        <a:xfrm>
          <a:off x="664166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D9C26-431B-4F99-8E56-AEC642372A85}">
      <dsp:nvSpPr>
        <dsp:cNvPr id="0" name=""/>
        <dsp:cNvSpPr/>
      </dsp:nvSpPr>
      <dsp:spPr>
        <a:xfrm>
          <a:off x="763677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Scoping</a:t>
          </a:r>
        </a:p>
      </dsp:txBody>
      <dsp:txXfrm>
        <a:off x="778250" y="637265"/>
        <a:ext cx="766946" cy="468412"/>
      </dsp:txXfrm>
    </dsp:sp>
    <dsp:sp modelId="{A833E097-6447-4E32-AC44-73A9EBFA71D5}">
      <dsp:nvSpPr>
        <dsp:cNvPr id="0" name=""/>
        <dsp:cNvSpPr/>
      </dsp:nvSpPr>
      <dsp:spPr>
        <a:xfrm>
          <a:off x="664166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D8232-A7B2-45A0-86E6-1F17563649B7}">
      <dsp:nvSpPr>
        <dsp:cNvPr id="0" name=""/>
        <dsp:cNvSpPr/>
      </dsp:nvSpPr>
      <dsp:spPr>
        <a:xfrm>
          <a:off x="763677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Tools Training</a:t>
          </a:r>
        </a:p>
      </dsp:txBody>
      <dsp:txXfrm>
        <a:off x="778250" y="1259212"/>
        <a:ext cx="766946" cy="468412"/>
      </dsp:txXfrm>
    </dsp:sp>
    <dsp:sp modelId="{EC413F6E-E860-4781-BF29-D6168C1092DC}">
      <dsp:nvSpPr>
        <dsp:cNvPr id="0" name=""/>
        <dsp:cNvSpPr/>
      </dsp:nvSpPr>
      <dsp:spPr>
        <a:xfrm>
          <a:off x="664166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A246F-C46A-434C-815F-81404295DD0D}">
      <dsp:nvSpPr>
        <dsp:cNvPr id="0" name=""/>
        <dsp:cNvSpPr/>
      </dsp:nvSpPr>
      <dsp:spPr>
        <a:xfrm>
          <a:off x="763677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Floor Plans</a:t>
          </a:r>
        </a:p>
      </dsp:txBody>
      <dsp:txXfrm>
        <a:off x="778250" y="1881160"/>
        <a:ext cx="766946" cy="468412"/>
      </dsp:txXfrm>
    </dsp:sp>
    <dsp:sp modelId="{B7D5C22E-FB97-483B-A609-CB4470B1F26D}">
      <dsp:nvSpPr>
        <dsp:cNvPr id="0" name=""/>
        <dsp:cNvSpPr/>
      </dsp:nvSpPr>
      <dsp:spPr>
        <a:xfrm>
          <a:off x="664166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6062-6C72-413C-9C92-021AADAAF46A}">
      <dsp:nvSpPr>
        <dsp:cNvPr id="0" name=""/>
        <dsp:cNvSpPr/>
      </dsp:nvSpPr>
      <dsp:spPr>
        <a:xfrm>
          <a:off x="763677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Data Migration</a:t>
          </a:r>
        </a:p>
      </dsp:txBody>
      <dsp:txXfrm>
        <a:off x="778250" y="2503107"/>
        <a:ext cx="766946" cy="468412"/>
      </dsp:txXfrm>
    </dsp:sp>
    <dsp:sp modelId="{0C5EDBE8-474E-434D-B521-7EEF3F8905F9}">
      <dsp:nvSpPr>
        <dsp:cNvPr id="0" name=""/>
        <dsp:cNvSpPr/>
      </dsp:nvSpPr>
      <dsp:spPr>
        <a:xfrm>
          <a:off x="664166" y="498302"/>
          <a:ext cx="99511" cy="286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958"/>
              </a:lnTo>
              <a:lnTo>
                <a:pt x="99511" y="286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50781-7BD6-4210-8606-1BC05221C4D4}">
      <dsp:nvSpPr>
        <dsp:cNvPr id="0" name=""/>
        <dsp:cNvSpPr/>
      </dsp:nvSpPr>
      <dsp:spPr>
        <a:xfrm>
          <a:off x="763677" y="311048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Operations</a:t>
          </a:r>
        </a:p>
      </dsp:txBody>
      <dsp:txXfrm>
        <a:off x="778250" y="3125055"/>
        <a:ext cx="766946" cy="468412"/>
      </dsp:txXfrm>
    </dsp:sp>
    <dsp:sp modelId="{5C79551B-482D-459D-87B6-BD6CEDC3A0A5}">
      <dsp:nvSpPr>
        <dsp:cNvPr id="0" name=""/>
        <dsp:cNvSpPr/>
      </dsp:nvSpPr>
      <dsp:spPr>
        <a:xfrm>
          <a:off x="1808549" y="744"/>
          <a:ext cx="995116" cy="497558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Change Management</a:t>
          </a:r>
        </a:p>
      </dsp:txBody>
      <dsp:txXfrm>
        <a:off x="1823122" y="15317"/>
        <a:ext cx="965970" cy="468412"/>
      </dsp:txXfrm>
    </dsp:sp>
    <dsp:sp modelId="{39174654-DF0A-42BB-AC07-1C4E7C1DA388}">
      <dsp:nvSpPr>
        <dsp:cNvPr id="0" name=""/>
        <dsp:cNvSpPr/>
      </dsp:nvSpPr>
      <dsp:spPr>
        <a:xfrm>
          <a:off x="1908061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4EC58-F5B2-47CB-9E38-75CD051A35C5}">
      <dsp:nvSpPr>
        <dsp:cNvPr id="0" name=""/>
        <dsp:cNvSpPr/>
      </dsp:nvSpPr>
      <dsp:spPr>
        <a:xfrm>
          <a:off x="2007572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Tenancy</a:t>
          </a:r>
        </a:p>
      </dsp:txBody>
      <dsp:txXfrm>
        <a:off x="2022145" y="637265"/>
        <a:ext cx="766946" cy="468412"/>
      </dsp:txXfrm>
    </dsp:sp>
    <dsp:sp modelId="{14745AAB-5EC1-4836-B7C6-796DA1DADDEC}">
      <dsp:nvSpPr>
        <dsp:cNvPr id="0" name=""/>
        <dsp:cNvSpPr/>
      </dsp:nvSpPr>
      <dsp:spPr>
        <a:xfrm>
          <a:off x="1908061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835D3-B0FE-4446-8941-4AE405998C30}">
      <dsp:nvSpPr>
        <dsp:cNvPr id="0" name=""/>
        <dsp:cNvSpPr/>
      </dsp:nvSpPr>
      <dsp:spPr>
        <a:xfrm>
          <a:off x="2007572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Workflows</a:t>
          </a:r>
        </a:p>
      </dsp:txBody>
      <dsp:txXfrm>
        <a:off x="2022145" y="1259212"/>
        <a:ext cx="766946" cy="468412"/>
      </dsp:txXfrm>
    </dsp:sp>
    <dsp:sp modelId="{4E6FB16E-8973-4A47-A956-AF3DE6F6F8DC}">
      <dsp:nvSpPr>
        <dsp:cNvPr id="0" name=""/>
        <dsp:cNvSpPr/>
      </dsp:nvSpPr>
      <dsp:spPr>
        <a:xfrm>
          <a:off x="1908061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6B49C-4297-4C81-AFD7-12AB1BAF38AB}">
      <dsp:nvSpPr>
        <dsp:cNvPr id="0" name=""/>
        <dsp:cNvSpPr/>
      </dsp:nvSpPr>
      <dsp:spPr>
        <a:xfrm>
          <a:off x="2007572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Automation</a:t>
          </a:r>
        </a:p>
      </dsp:txBody>
      <dsp:txXfrm>
        <a:off x="2022145" y="1881160"/>
        <a:ext cx="766946" cy="468412"/>
      </dsp:txXfrm>
    </dsp:sp>
    <dsp:sp modelId="{F2694F82-E028-4566-A5C0-907D9AA3F5B5}">
      <dsp:nvSpPr>
        <dsp:cNvPr id="0" name=""/>
        <dsp:cNvSpPr/>
      </dsp:nvSpPr>
      <dsp:spPr>
        <a:xfrm>
          <a:off x="1908061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645F6-637A-44AE-8667-29B747928B4B}">
      <dsp:nvSpPr>
        <dsp:cNvPr id="0" name=""/>
        <dsp:cNvSpPr/>
      </dsp:nvSpPr>
      <dsp:spPr>
        <a:xfrm>
          <a:off x="2007572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Validations</a:t>
          </a:r>
        </a:p>
      </dsp:txBody>
      <dsp:txXfrm>
        <a:off x="2022145" y="2503107"/>
        <a:ext cx="766946" cy="468412"/>
      </dsp:txXfrm>
    </dsp:sp>
    <dsp:sp modelId="{87FA4849-7DE9-4ACE-BC04-72D0129B364D}">
      <dsp:nvSpPr>
        <dsp:cNvPr id="0" name=""/>
        <dsp:cNvSpPr/>
      </dsp:nvSpPr>
      <dsp:spPr>
        <a:xfrm>
          <a:off x="1908061" y="498302"/>
          <a:ext cx="99511" cy="286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958"/>
              </a:lnTo>
              <a:lnTo>
                <a:pt x="99511" y="286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E170E-9A54-441D-86CF-2DAD7D7CE7BD}">
      <dsp:nvSpPr>
        <dsp:cNvPr id="0" name=""/>
        <dsp:cNvSpPr/>
      </dsp:nvSpPr>
      <dsp:spPr>
        <a:xfrm>
          <a:off x="2007572" y="311048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Discovery</a:t>
          </a:r>
        </a:p>
      </dsp:txBody>
      <dsp:txXfrm>
        <a:off x="2022145" y="3125055"/>
        <a:ext cx="766946" cy="468412"/>
      </dsp:txXfrm>
    </dsp:sp>
    <dsp:sp modelId="{29A28D1C-ACFB-42DA-8675-63EFBD8E464C}">
      <dsp:nvSpPr>
        <dsp:cNvPr id="0" name=""/>
        <dsp:cNvSpPr/>
      </dsp:nvSpPr>
      <dsp:spPr>
        <a:xfrm>
          <a:off x="3052444" y="744"/>
          <a:ext cx="995116" cy="497558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Power Management</a:t>
          </a:r>
        </a:p>
      </dsp:txBody>
      <dsp:txXfrm>
        <a:off x="3067017" y="15317"/>
        <a:ext cx="965970" cy="468412"/>
      </dsp:txXfrm>
    </dsp:sp>
    <dsp:sp modelId="{43FC0404-5499-4180-9B0F-E68A342ACE78}">
      <dsp:nvSpPr>
        <dsp:cNvPr id="0" name=""/>
        <dsp:cNvSpPr/>
      </dsp:nvSpPr>
      <dsp:spPr>
        <a:xfrm>
          <a:off x="3151956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4AF69-9DDE-48BA-81E6-7C752E9210CD}">
      <dsp:nvSpPr>
        <dsp:cNvPr id="0" name=""/>
        <dsp:cNvSpPr/>
      </dsp:nvSpPr>
      <dsp:spPr>
        <a:xfrm>
          <a:off x="3251467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Scoping</a:t>
          </a:r>
        </a:p>
      </dsp:txBody>
      <dsp:txXfrm>
        <a:off x="3266040" y="637265"/>
        <a:ext cx="766946" cy="468412"/>
      </dsp:txXfrm>
    </dsp:sp>
    <dsp:sp modelId="{E2CE7214-3E07-40A7-934A-E7959C148BA9}">
      <dsp:nvSpPr>
        <dsp:cNvPr id="0" name=""/>
        <dsp:cNvSpPr/>
      </dsp:nvSpPr>
      <dsp:spPr>
        <a:xfrm>
          <a:off x="3151956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85E04-E59B-42F3-B82D-28F7FDFC20EC}">
      <dsp:nvSpPr>
        <dsp:cNvPr id="0" name=""/>
        <dsp:cNvSpPr/>
      </dsp:nvSpPr>
      <dsp:spPr>
        <a:xfrm>
          <a:off x="3251467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Inventory</a:t>
          </a:r>
          <a:endParaRPr lang="en-US" sz="800" b="1" kern="1200" dirty="0"/>
        </a:p>
      </dsp:txBody>
      <dsp:txXfrm>
        <a:off x="3266040" y="1259212"/>
        <a:ext cx="766946" cy="468412"/>
      </dsp:txXfrm>
    </dsp:sp>
    <dsp:sp modelId="{B90568A1-C999-4596-A0AA-20C93AA136B0}">
      <dsp:nvSpPr>
        <dsp:cNvPr id="0" name=""/>
        <dsp:cNvSpPr/>
      </dsp:nvSpPr>
      <dsp:spPr>
        <a:xfrm>
          <a:off x="3151956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88223-CF44-46B3-A344-0A5040B66665}">
      <dsp:nvSpPr>
        <dsp:cNvPr id="0" name=""/>
        <dsp:cNvSpPr/>
      </dsp:nvSpPr>
      <dsp:spPr>
        <a:xfrm>
          <a:off x="3251467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PDU Network</a:t>
          </a:r>
        </a:p>
      </dsp:txBody>
      <dsp:txXfrm>
        <a:off x="3266040" y="1881160"/>
        <a:ext cx="766946" cy="468412"/>
      </dsp:txXfrm>
    </dsp:sp>
    <dsp:sp modelId="{6118425E-248E-4804-AC43-5BAA368B0966}">
      <dsp:nvSpPr>
        <dsp:cNvPr id="0" name=""/>
        <dsp:cNvSpPr/>
      </dsp:nvSpPr>
      <dsp:spPr>
        <a:xfrm>
          <a:off x="3151956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C2234-B8BA-43E7-8879-7908CEE8ACDF}">
      <dsp:nvSpPr>
        <dsp:cNvPr id="0" name=""/>
        <dsp:cNvSpPr/>
      </dsp:nvSpPr>
      <dsp:spPr>
        <a:xfrm>
          <a:off x="3251467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SNMP Polling</a:t>
          </a:r>
        </a:p>
      </dsp:txBody>
      <dsp:txXfrm>
        <a:off x="3266040" y="2503107"/>
        <a:ext cx="766946" cy="468412"/>
      </dsp:txXfrm>
    </dsp:sp>
    <dsp:sp modelId="{E122F864-0C0C-4F86-9137-AE40BCA99C12}">
      <dsp:nvSpPr>
        <dsp:cNvPr id="0" name=""/>
        <dsp:cNvSpPr/>
      </dsp:nvSpPr>
      <dsp:spPr>
        <a:xfrm>
          <a:off x="3151956" y="498302"/>
          <a:ext cx="99511" cy="286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958"/>
              </a:lnTo>
              <a:lnTo>
                <a:pt x="99511" y="286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7BA76-DDF0-4B11-AC6F-23F495EA5946}">
      <dsp:nvSpPr>
        <dsp:cNvPr id="0" name=""/>
        <dsp:cNvSpPr/>
      </dsp:nvSpPr>
      <dsp:spPr>
        <a:xfrm>
          <a:off x="3251467" y="311048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Operations</a:t>
          </a:r>
        </a:p>
      </dsp:txBody>
      <dsp:txXfrm>
        <a:off x="3266040" y="3125055"/>
        <a:ext cx="766946" cy="468412"/>
      </dsp:txXfrm>
    </dsp:sp>
    <dsp:sp modelId="{94A0AB60-6C54-4570-ADE1-7965875CE40A}">
      <dsp:nvSpPr>
        <dsp:cNvPr id="0" name=""/>
        <dsp:cNvSpPr/>
      </dsp:nvSpPr>
      <dsp:spPr>
        <a:xfrm>
          <a:off x="4296339" y="744"/>
          <a:ext cx="995116" cy="497558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Capacity Management</a:t>
          </a:r>
        </a:p>
      </dsp:txBody>
      <dsp:txXfrm>
        <a:off x="4310912" y="15317"/>
        <a:ext cx="965970" cy="468412"/>
      </dsp:txXfrm>
    </dsp:sp>
    <dsp:sp modelId="{61AA6849-ECB3-439B-888B-4C1400AD24D2}">
      <dsp:nvSpPr>
        <dsp:cNvPr id="0" name=""/>
        <dsp:cNvSpPr/>
      </dsp:nvSpPr>
      <dsp:spPr>
        <a:xfrm>
          <a:off x="4395851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81705-B553-40AC-B4CF-CAF6AE512A53}">
      <dsp:nvSpPr>
        <dsp:cNvPr id="0" name=""/>
        <dsp:cNvSpPr/>
      </dsp:nvSpPr>
      <dsp:spPr>
        <a:xfrm>
          <a:off x="4495362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Analytics</a:t>
          </a:r>
        </a:p>
      </dsp:txBody>
      <dsp:txXfrm>
        <a:off x="4509935" y="637265"/>
        <a:ext cx="766946" cy="468412"/>
      </dsp:txXfrm>
    </dsp:sp>
    <dsp:sp modelId="{74BB1A53-90EF-446E-9B06-6F54A810B34D}">
      <dsp:nvSpPr>
        <dsp:cNvPr id="0" name=""/>
        <dsp:cNvSpPr/>
      </dsp:nvSpPr>
      <dsp:spPr>
        <a:xfrm>
          <a:off x="4395851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2F60C-179B-40E4-81D7-A1DDE16AC4EC}">
      <dsp:nvSpPr>
        <dsp:cNvPr id="0" name=""/>
        <dsp:cNvSpPr/>
      </dsp:nvSpPr>
      <dsp:spPr>
        <a:xfrm>
          <a:off x="4495362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Alerts</a:t>
          </a:r>
        </a:p>
      </dsp:txBody>
      <dsp:txXfrm>
        <a:off x="4509935" y="1259212"/>
        <a:ext cx="766946" cy="468412"/>
      </dsp:txXfrm>
    </dsp:sp>
    <dsp:sp modelId="{C40C1FD9-59F8-4F85-8681-E8A4AA0AABC7}">
      <dsp:nvSpPr>
        <dsp:cNvPr id="0" name=""/>
        <dsp:cNvSpPr/>
      </dsp:nvSpPr>
      <dsp:spPr>
        <a:xfrm>
          <a:off x="4395851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1A30B-0D64-406D-8A57-DB74786A0247}">
      <dsp:nvSpPr>
        <dsp:cNvPr id="0" name=""/>
        <dsp:cNvSpPr/>
      </dsp:nvSpPr>
      <dsp:spPr>
        <a:xfrm>
          <a:off x="4495362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Reservations</a:t>
          </a:r>
        </a:p>
      </dsp:txBody>
      <dsp:txXfrm>
        <a:off x="4509935" y="1881160"/>
        <a:ext cx="766946" cy="468412"/>
      </dsp:txXfrm>
    </dsp:sp>
    <dsp:sp modelId="{6FA2452B-6DF4-4909-BE60-9AD254D1482B}">
      <dsp:nvSpPr>
        <dsp:cNvPr id="0" name=""/>
        <dsp:cNvSpPr/>
      </dsp:nvSpPr>
      <dsp:spPr>
        <a:xfrm>
          <a:off x="4395851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25315-6B1F-45CE-9205-5A402F0280F5}">
      <dsp:nvSpPr>
        <dsp:cNvPr id="0" name=""/>
        <dsp:cNvSpPr/>
      </dsp:nvSpPr>
      <dsp:spPr>
        <a:xfrm>
          <a:off x="4495362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Forecasts</a:t>
          </a:r>
        </a:p>
      </dsp:txBody>
      <dsp:txXfrm>
        <a:off x="4509935" y="2503107"/>
        <a:ext cx="766946" cy="468412"/>
      </dsp:txXfrm>
    </dsp:sp>
    <dsp:sp modelId="{059A9DA5-F3D9-46ED-A652-BF35ABBC5C94}">
      <dsp:nvSpPr>
        <dsp:cNvPr id="0" name=""/>
        <dsp:cNvSpPr/>
      </dsp:nvSpPr>
      <dsp:spPr>
        <a:xfrm>
          <a:off x="5540234" y="744"/>
          <a:ext cx="995116" cy="497558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Cable Management</a:t>
          </a:r>
        </a:p>
      </dsp:txBody>
      <dsp:txXfrm>
        <a:off x="5554807" y="15317"/>
        <a:ext cx="965970" cy="468412"/>
      </dsp:txXfrm>
    </dsp:sp>
    <dsp:sp modelId="{9CBBDA3E-FAE9-4E67-BCE9-0F1B478882AA}">
      <dsp:nvSpPr>
        <dsp:cNvPr id="0" name=""/>
        <dsp:cNvSpPr/>
      </dsp:nvSpPr>
      <dsp:spPr>
        <a:xfrm>
          <a:off x="5639746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987EF-D8AF-4461-AE8B-9CE6F7DD4FB2}">
      <dsp:nvSpPr>
        <dsp:cNvPr id="0" name=""/>
        <dsp:cNvSpPr/>
      </dsp:nvSpPr>
      <dsp:spPr>
        <a:xfrm>
          <a:off x="5739257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Discovery</a:t>
          </a:r>
        </a:p>
      </dsp:txBody>
      <dsp:txXfrm>
        <a:off x="5753830" y="637265"/>
        <a:ext cx="766946" cy="468412"/>
      </dsp:txXfrm>
    </dsp:sp>
    <dsp:sp modelId="{AFC48E88-FD75-45E1-8E9C-CD049D38E5C8}">
      <dsp:nvSpPr>
        <dsp:cNvPr id="0" name=""/>
        <dsp:cNvSpPr/>
      </dsp:nvSpPr>
      <dsp:spPr>
        <a:xfrm>
          <a:off x="5639746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ED510-943D-4223-B76D-30222930EB31}">
      <dsp:nvSpPr>
        <dsp:cNvPr id="0" name=""/>
        <dsp:cNvSpPr/>
      </dsp:nvSpPr>
      <dsp:spPr>
        <a:xfrm>
          <a:off x="5739257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Port Inventory</a:t>
          </a:r>
        </a:p>
      </dsp:txBody>
      <dsp:txXfrm>
        <a:off x="5753830" y="1259212"/>
        <a:ext cx="766946" cy="468412"/>
      </dsp:txXfrm>
    </dsp:sp>
    <dsp:sp modelId="{EE840DBA-E569-47FD-8654-3E2E7449D2DE}">
      <dsp:nvSpPr>
        <dsp:cNvPr id="0" name=""/>
        <dsp:cNvSpPr/>
      </dsp:nvSpPr>
      <dsp:spPr>
        <a:xfrm>
          <a:off x="5639746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B110-45CF-4FFD-8934-CA79AABB7856}">
      <dsp:nvSpPr>
        <dsp:cNvPr id="0" name=""/>
        <dsp:cNvSpPr/>
      </dsp:nvSpPr>
      <dsp:spPr>
        <a:xfrm>
          <a:off x="5739257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NIC/HBA Configuration</a:t>
          </a:r>
        </a:p>
      </dsp:txBody>
      <dsp:txXfrm>
        <a:off x="5753830" y="1881160"/>
        <a:ext cx="766946" cy="468412"/>
      </dsp:txXfrm>
    </dsp:sp>
    <dsp:sp modelId="{0CF673BD-507A-481F-B041-DF06757DC3D3}">
      <dsp:nvSpPr>
        <dsp:cNvPr id="0" name=""/>
        <dsp:cNvSpPr/>
      </dsp:nvSpPr>
      <dsp:spPr>
        <a:xfrm>
          <a:off x="5639746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B2833-DA8C-472C-9A32-FEF4B09E777F}">
      <dsp:nvSpPr>
        <dsp:cNvPr id="0" name=""/>
        <dsp:cNvSpPr/>
      </dsp:nvSpPr>
      <dsp:spPr>
        <a:xfrm>
          <a:off x="5739257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Switch-Port Map</a:t>
          </a:r>
        </a:p>
      </dsp:txBody>
      <dsp:txXfrm>
        <a:off x="5753830" y="2503107"/>
        <a:ext cx="766946" cy="468412"/>
      </dsp:txXfrm>
    </dsp:sp>
    <dsp:sp modelId="{695ED570-5B1C-4CD2-8D4D-43E6E6389A38}">
      <dsp:nvSpPr>
        <dsp:cNvPr id="0" name=""/>
        <dsp:cNvSpPr/>
      </dsp:nvSpPr>
      <dsp:spPr>
        <a:xfrm>
          <a:off x="5639746" y="498302"/>
          <a:ext cx="99511" cy="2860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0958"/>
              </a:lnTo>
              <a:lnTo>
                <a:pt x="99511" y="28609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8701A-7878-4B10-B195-DEA280EE4C48}">
      <dsp:nvSpPr>
        <dsp:cNvPr id="0" name=""/>
        <dsp:cNvSpPr/>
      </dsp:nvSpPr>
      <dsp:spPr>
        <a:xfrm>
          <a:off x="5739257" y="311048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DNS Validation</a:t>
          </a:r>
        </a:p>
      </dsp:txBody>
      <dsp:txXfrm>
        <a:off x="5753830" y="3125055"/>
        <a:ext cx="766946" cy="468412"/>
      </dsp:txXfrm>
    </dsp:sp>
    <dsp:sp modelId="{F5C392F7-DD4C-4CE7-AB03-DD1BED2AEDBE}">
      <dsp:nvSpPr>
        <dsp:cNvPr id="0" name=""/>
        <dsp:cNvSpPr/>
      </dsp:nvSpPr>
      <dsp:spPr>
        <a:xfrm>
          <a:off x="6784129" y="744"/>
          <a:ext cx="995116" cy="497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Environmental Management</a:t>
          </a:r>
        </a:p>
      </dsp:txBody>
      <dsp:txXfrm>
        <a:off x="6798702" y="15317"/>
        <a:ext cx="965970" cy="468412"/>
      </dsp:txXfrm>
    </dsp:sp>
    <dsp:sp modelId="{BF352A92-62E5-4CCA-8E6D-63F056D2E220}">
      <dsp:nvSpPr>
        <dsp:cNvPr id="0" name=""/>
        <dsp:cNvSpPr/>
      </dsp:nvSpPr>
      <dsp:spPr>
        <a:xfrm>
          <a:off x="6883641" y="498302"/>
          <a:ext cx="99511" cy="37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168"/>
              </a:lnTo>
              <a:lnTo>
                <a:pt x="99511" y="373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42715-4FE6-4A2B-B79E-AF6635BF0205}">
      <dsp:nvSpPr>
        <dsp:cNvPr id="0" name=""/>
        <dsp:cNvSpPr/>
      </dsp:nvSpPr>
      <dsp:spPr>
        <a:xfrm>
          <a:off x="6983152" y="622692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Sensor Network</a:t>
          </a:r>
        </a:p>
      </dsp:txBody>
      <dsp:txXfrm>
        <a:off x="6997725" y="637265"/>
        <a:ext cx="766946" cy="468412"/>
      </dsp:txXfrm>
    </dsp:sp>
    <dsp:sp modelId="{4BF0704B-B51F-4B52-8088-879EBFE6B5E3}">
      <dsp:nvSpPr>
        <dsp:cNvPr id="0" name=""/>
        <dsp:cNvSpPr/>
      </dsp:nvSpPr>
      <dsp:spPr>
        <a:xfrm>
          <a:off x="6883641" y="498302"/>
          <a:ext cx="99511" cy="9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116"/>
              </a:lnTo>
              <a:lnTo>
                <a:pt x="99511" y="995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72845-045C-4206-B2E8-7B2F2B5BE8A4}">
      <dsp:nvSpPr>
        <dsp:cNvPr id="0" name=""/>
        <dsp:cNvSpPr/>
      </dsp:nvSpPr>
      <dsp:spPr>
        <a:xfrm>
          <a:off x="6983152" y="1244639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Monitoring</a:t>
          </a:r>
        </a:p>
      </dsp:txBody>
      <dsp:txXfrm>
        <a:off x="6997725" y="1259212"/>
        <a:ext cx="766946" cy="468412"/>
      </dsp:txXfrm>
    </dsp:sp>
    <dsp:sp modelId="{D7A02F86-E383-4289-B21E-0D8597D277A3}">
      <dsp:nvSpPr>
        <dsp:cNvPr id="0" name=""/>
        <dsp:cNvSpPr/>
      </dsp:nvSpPr>
      <dsp:spPr>
        <a:xfrm>
          <a:off x="6883641" y="498302"/>
          <a:ext cx="99511" cy="161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063"/>
              </a:lnTo>
              <a:lnTo>
                <a:pt x="99511" y="16170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49D33-C96A-45B0-BFC5-E2F87C518E8E}">
      <dsp:nvSpPr>
        <dsp:cNvPr id="0" name=""/>
        <dsp:cNvSpPr/>
      </dsp:nvSpPr>
      <dsp:spPr>
        <a:xfrm>
          <a:off x="6983152" y="1866587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Alerts</a:t>
          </a:r>
        </a:p>
      </dsp:txBody>
      <dsp:txXfrm>
        <a:off x="6997725" y="1881160"/>
        <a:ext cx="766946" cy="468412"/>
      </dsp:txXfrm>
    </dsp:sp>
    <dsp:sp modelId="{625AE3A1-D952-4D18-8178-13A9FCB946DB}">
      <dsp:nvSpPr>
        <dsp:cNvPr id="0" name=""/>
        <dsp:cNvSpPr/>
      </dsp:nvSpPr>
      <dsp:spPr>
        <a:xfrm>
          <a:off x="6883641" y="498302"/>
          <a:ext cx="99511" cy="223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9011"/>
              </a:lnTo>
              <a:lnTo>
                <a:pt x="99511" y="2239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F36BC-9D57-4F11-8741-8C8F55EC82BF}">
      <dsp:nvSpPr>
        <dsp:cNvPr id="0" name=""/>
        <dsp:cNvSpPr/>
      </dsp:nvSpPr>
      <dsp:spPr>
        <a:xfrm>
          <a:off x="6983152" y="2488534"/>
          <a:ext cx="796092" cy="497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Analytics</a:t>
          </a:r>
        </a:p>
      </dsp:txBody>
      <dsp:txXfrm>
        <a:off x="6997725" y="2503107"/>
        <a:ext cx="766946" cy="468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730" y="312131"/>
          <a:ext cx="1067307" cy="64038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Scoping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4730" y="312131"/>
        <a:ext cx="1067307" cy="426922"/>
      </dsp:txXfrm>
    </dsp:sp>
    <dsp:sp modelId="{634372BE-EF46-48E3-8BEB-C42C974C11E8}">
      <dsp:nvSpPr>
        <dsp:cNvPr id="0" name=""/>
        <dsp:cNvSpPr/>
      </dsp:nvSpPr>
      <dsp:spPr>
        <a:xfrm>
          <a:off x="322808" y="893288"/>
          <a:ext cx="1067307" cy="959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Schedule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Data-Sources</a:t>
          </a:r>
        </a:p>
      </dsp:txBody>
      <dsp:txXfrm>
        <a:off x="350919" y="921399"/>
        <a:ext cx="1011085" cy="903543"/>
      </dsp:txXfrm>
    </dsp:sp>
    <dsp:sp modelId="{42027194-FFD8-4AA8-8F06-92555BB188DE}">
      <dsp:nvSpPr>
        <dsp:cNvPr id="0" name=""/>
        <dsp:cNvSpPr/>
      </dsp:nvSpPr>
      <dsp:spPr>
        <a:xfrm>
          <a:off x="1233837" y="392728"/>
          <a:ext cx="343015" cy="265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3837" y="445874"/>
        <a:ext cx="263297" cy="159436"/>
      </dsp:txXfrm>
    </dsp:sp>
    <dsp:sp modelId="{C95241FA-FEF0-428F-9DE8-46C1325DBE66}">
      <dsp:nvSpPr>
        <dsp:cNvPr id="0" name=""/>
        <dsp:cNvSpPr/>
      </dsp:nvSpPr>
      <dsp:spPr>
        <a:xfrm>
          <a:off x="1719237" y="312131"/>
          <a:ext cx="1067307" cy="64038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Tools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1719237" y="312131"/>
        <a:ext cx="1067307" cy="426922"/>
      </dsp:txXfrm>
    </dsp:sp>
    <dsp:sp modelId="{2761BB01-B356-46B8-B1AD-122B99BC888A}">
      <dsp:nvSpPr>
        <dsp:cNvPr id="0" name=""/>
        <dsp:cNvSpPr/>
      </dsp:nvSpPr>
      <dsp:spPr>
        <a:xfrm>
          <a:off x="2013674" y="888048"/>
          <a:ext cx="1067307" cy="959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NLyte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Tools VM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Access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Training</a:t>
          </a:r>
        </a:p>
      </dsp:txBody>
      <dsp:txXfrm>
        <a:off x="2041785" y="916159"/>
        <a:ext cx="1011085" cy="903543"/>
      </dsp:txXfrm>
    </dsp:sp>
    <dsp:sp modelId="{0551BE72-2F65-4908-BF86-74E3D9A2DF41}">
      <dsp:nvSpPr>
        <dsp:cNvPr id="0" name=""/>
        <dsp:cNvSpPr/>
      </dsp:nvSpPr>
      <dsp:spPr>
        <a:xfrm>
          <a:off x="2948344" y="392728"/>
          <a:ext cx="343015" cy="265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48344" y="445874"/>
        <a:ext cx="263297" cy="159436"/>
      </dsp:txXfrm>
    </dsp:sp>
    <dsp:sp modelId="{2D9278B0-CE6B-4DF6-AB76-DB20538DB9B2}">
      <dsp:nvSpPr>
        <dsp:cNvPr id="0" name=""/>
        <dsp:cNvSpPr/>
      </dsp:nvSpPr>
      <dsp:spPr>
        <a:xfrm>
          <a:off x="3433743" y="312131"/>
          <a:ext cx="1067307" cy="64038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Floor Plans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(2 weeks)</a:t>
          </a:r>
        </a:p>
      </dsp:txBody>
      <dsp:txXfrm>
        <a:off x="3433743" y="312131"/>
        <a:ext cx="1067307" cy="426922"/>
      </dsp:txXfrm>
    </dsp:sp>
    <dsp:sp modelId="{4A397B69-66A3-4BFF-99D5-06C96C2E239E}">
      <dsp:nvSpPr>
        <dsp:cNvPr id="0" name=""/>
        <dsp:cNvSpPr/>
      </dsp:nvSpPr>
      <dsp:spPr>
        <a:xfrm>
          <a:off x="3757489" y="878959"/>
          <a:ext cx="1067307" cy="959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CAD Import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Cabinets</a:t>
          </a:r>
        </a:p>
      </dsp:txBody>
      <dsp:txXfrm>
        <a:off x="3785600" y="907070"/>
        <a:ext cx="1011085" cy="903543"/>
      </dsp:txXfrm>
    </dsp:sp>
    <dsp:sp modelId="{EE936C35-03DE-4E0E-A783-7D6FE8DAB530}">
      <dsp:nvSpPr>
        <dsp:cNvPr id="0" name=""/>
        <dsp:cNvSpPr/>
      </dsp:nvSpPr>
      <dsp:spPr>
        <a:xfrm>
          <a:off x="4662850" y="392728"/>
          <a:ext cx="343015" cy="265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62850" y="445874"/>
        <a:ext cx="263297" cy="159436"/>
      </dsp:txXfrm>
    </dsp:sp>
    <dsp:sp modelId="{576B7D44-DBC3-48CE-9DE8-1944D9444383}">
      <dsp:nvSpPr>
        <dsp:cNvPr id="0" name=""/>
        <dsp:cNvSpPr/>
      </dsp:nvSpPr>
      <dsp:spPr>
        <a:xfrm>
          <a:off x="5148250" y="312131"/>
          <a:ext cx="1067307" cy="64038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Migration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(1-N weeks)</a:t>
          </a:r>
        </a:p>
      </dsp:txBody>
      <dsp:txXfrm>
        <a:off x="5148250" y="312131"/>
        <a:ext cx="1067307" cy="426922"/>
      </dsp:txXfrm>
    </dsp:sp>
    <dsp:sp modelId="{A25E4217-9273-4696-B6D5-4CDBD8640BE0}">
      <dsp:nvSpPr>
        <dsp:cNvPr id="0" name=""/>
        <dsp:cNvSpPr/>
      </dsp:nvSpPr>
      <dsp:spPr>
        <a:xfrm>
          <a:off x="5461589" y="878613"/>
          <a:ext cx="1067307" cy="959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Cleaning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Mapping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Validations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Exceptions</a:t>
          </a:r>
        </a:p>
      </dsp:txBody>
      <dsp:txXfrm>
        <a:off x="5489700" y="906724"/>
        <a:ext cx="1011085" cy="903543"/>
      </dsp:txXfrm>
    </dsp:sp>
    <dsp:sp modelId="{FA773392-37AE-406E-8011-067F575F013B}">
      <dsp:nvSpPr>
        <dsp:cNvPr id="0" name=""/>
        <dsp:cNvSpPr/>
      </dsp:nvSpPr>
      <dsp:spPr>
        <a:xfrm>
          <a:off x="6377357" y="392728"/>
          <a:ext cx="343015" cy="265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377357" y="445874"/>
        <a:ext cx="263297" cy="159436"/>
      </dsp:txXfrm>
    </dsp:sp>
    <dsp:sp modelId="{441FC4AD-B1BE-4CFA-9E88-54B96220226D}">
      <dsp:nvSpPr>
        <dsp:cNvPr id="0" name=""/>
        <dsp:cNvSpPr/>
      </dsp:nvSpPr>
      <dsp:spPr>
        <a:xfrm>
          <a:off x="6862757" y="312131"/>
          <a:ext cx="1067307" cy="640384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Operations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(continuous)</a:t>
          </a:r>
        </a:p>
      </dsp:txBody>
      <dsp:txXfrm>
        <a:off x="6862757" y="312131"/>
        <a:ext cx="1067307" cy="426922"/>
      </dsp:txXfrm>
    </dsp:sp>
    <dsp:sp modelId="{3A7D09A3-BAF9-4CD2-A602-B895567FF9D4}">
      <dsp:nvSpPr>
        <dsp:cNvPr id="0" name=""/>
        <dsp:cNvSpPr/>
      </dsp:nvSpPr>
      <dsp:spPr>
        <a:xfrm>
          <a:off x="7070337" y="888048"/>
          <a:ext cx="1067307" cy="959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Maintenance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Workflow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Validations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Audits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Improvement</a:t>
          </a:r>
        </a:p>
      </dsp:txBody>
      <dsp:txXfrm>
        <a:off x="7098448" y="916159"/>
        <a:ext cx="1011085" cy="903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951" y="53690"/>
          <a:ext cx="1117181" cy="639823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Scoping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4951" y="53690"/>
        <a:ext cx="1117181" cy="426548"/>
      </dsp:txXfrm>
    </dsp:sp>
    <dsp:sp modelId="{634372BE-EF46-48E3-8BEB-C42C974C11E8}">
      <dsp:nvSpPr>
        <dsp:cNvPr id="0" name=""/>
        <dsp:cNvSpPr/>
      </dsp:nvSpPr>
      <dsp:spPr>
        <a:xfrm>
          <a:off x="337379" y="533930"/>
          <a:ext cx="1117181" cy="149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Roles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Schedule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Data-Sources</a:t>
          </a:r>
        </a:p>
      </dsp:txBody>
      <dsp:txXfrm>
        <a:off x="370100" y="566651"/>
        <a:ext cx="1051739" cy="1432899"/>
      </dsp:txXfrm>
    </dsp:sp>
    <dsp:sp modelId="{42027194-FFD8-4AA8-8F06-92555BB188DE}">
      <dsp:nvSpPr>
        <dsp:cNvPr id="0" name=""/>
        <dsp:cNvSpPr/>
      </dsp:nvSpPr>
      <dsp:spPr>
        <a:xfrm>
          <a:off x="1291493" y="127892"/>
          <a:ext cx="359044" cy="27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291493" y="183521"/>
        <a:ext cx="275601" cy="166887"/>
      </dsp:txXfrm>
    </dsp:sp>
    <dsp:sp modelId="{C95241FA-FEF0-428F-9DE8-46C1325DBE66}">
      <dsp:nvSpPr>
        <dsp:cNvPr id="0" name=""/>
        <dsp:cNvSpPr/>
      </dsp:nvSpPr>
      <dsp:spPr>
        <a:xfrm>
          <a:off x="1799575" y="53690"/>
          <a:ext cx="1117181" cy="639823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Inventory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(2-N weeks)</a:t>
          </a:r>
        </a:p>
      </dsp:txBody>
      <dsp:txXfrm>
        <a:off x="1799575" y="53690"/>
        <a:ext cx="1117181" cy="426548"/>
      </dsp:txXfrm>
    </dsp:sp>
    <dsp:sp modelId="{2761BB01-B356-46B8-B1AD-122B99BC888A}">
      <dsp:nvSpPr>
        <dsp:cNvPr id="0" name=""/>
        <dsp:cNvSpPr/>
      </dsp:nvSpPr>
      <dsp:spPr>
        <a:xfrm>
          <a:off x="2073563" y="533930"/>
          <a:ext cx="1117181" cy="149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PDU Models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Cabinet/PDU Assignment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PDU Configure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Data Import</a:t>
          </a:r>
        </a:p>
      </dsp:txBody>
      <dsp:txXfrm>
        <a:off x="2106284" y="566651"/>
        <a:ext cx="1051739" cy="1432899"/>
      </dsp:txXfrm>
    </dsp:sp>
    <dsp:sp modelId="{0551BE72-2F65-4908-BF86-74E3D9A2DF41}">
      <dsp:nvSpPr>
        <dsp:cNvPr id="0" name=""/>
        <dsp:cNvSpPr/>
      </dsp:nvSpPr>
      <dsp:spPr>
        <a:xfrm>
          <a:off x="3086117" y="127892"/>
          <a:ext cx="359044" cy="27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086117" y="183521"/>
        <a:ext cx="275601" cy="166887"/>
      </dsp:txXfrm>
    </dsp:sp>
    <dsp:sp modelId="{2D9278B0-CE6B-4DF6-AB76-DB20538DB9B2}">
      <dsp:nvSpPr>
        <dsp:cNvPr id="0" name=""/>
        <dsp:cNvSpPr/>
      </dsp:nvSpPr>
      <dsp:spPr>
        <a:xfrm>
          <a:off x="3594199" y="53690"/>
          <a:ext cx="1117181" cy="639823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PDU Network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(2-N weeks)</a:t>
          </a:r>
        </a:p>
      </dsp:txBody>
      <dsp:txXfrm>
        <a:off x="3594199" y="53690"/>
        <a:ext cx="1117181" cy="426548"/>
      </dsp:txXfrm>
    </dsp:sp>
    <dsp:sp modelId="{4A397B69-66A3-4BFF-99D5-06C96C2E239E}">
      <dsp:nvSpPr>
        <dsp:cNvPr id="0" name=""/>
        <dsp:cNvSpPr/>
      </dsp:nvSpPr>
      <dsp:spPr>
        <a:xfrm>
          <a:off x="3866533" y="533930"/>
          <a:ext cx="1117181" cy="149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Network Subnets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DNS IP Ranges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Routing</a:t>
          </a:r>
        </a:p>
      </dsp:txBody>
      <dsp:txXfrm>
        <a:off x="3899254" y="566651"/>
        <a:ext cx="1051739" cy="1432899"/>
      </dsp:txXfrm>
    </dsp:sp>
    <dsp:sp modelId="{EE936C35-03DE-4E0E-A783-7D6FE8DAB530}">
      <dsp:nvSpPr>
        <dsp:cNvPr id="0" name=""/>
        <dsp:cNvSpPr/>
      </dsp:nvSpPr>
      <dsp:spPr>
        <a:xfrm>
          <a:off x="4880741" y="127892"/>
          <a:ext cx="359044" cy="27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880741" y="183521"/>
        <a:ext cx="275601" cy="166887"/>
      </dsp:txXfrm>
    </dsp:sp>
    <dsp:sp modelId="{576B7D44-DBC3-48CE-9DE8-1944D9444383}">
      <dsp:nvSpPr>
        <dsp:cNvPr id="0" name=""/>
        <dsp:cNvSpPr/>
      </dsp:nvSpPr>
      <dsp:spPr>
        <a:xfrm>
          <a:off x="5388823" y="53690"/>
          <a:ext cx="1117181" cy="639823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SNMP Polling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(1 week)</a:t>
          </a:r>
        </a:p>
      </dsp:txBody>
      <dsp:txXfrm>
        <a:off x="5388823" y="53690"/>
        <a:ext cx="1117181" cy="426548"/>
      </dsp:txXfrm>
    </dsp:sp>
    <dsp:sp modelId="{A25E4217-9273-4696-B6D5-4CDBD8640BE0}">
      <dsp:nvSpPr>
        <dsp:cNvPr id="0" name=""/>
        <dsp:cNvSpPr/>
      </dsp:nvSpPr>
      <dsp:spPr>
        <a:xfrm>
          <a:off x="5607532" y="533930"/>
          <a:ext cx="1117181" cy="149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NLyte Polling Services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Management Software Integration</a:t>
          </a:r>
        </a:p>
      </dsp:txBody>
      <dsp:txXfrm>
        <a:off x="5640253" y="566651"/>
        <a:ext cx="1051739" cy="1432899"/>
      </dsp:txXfrm>
    </dsp:sp>
    <dsp:sp modelId="{FA773392-37AE-406E-8011-067F575F013B}">
      <dsp:nvSpPr>
        <dsp:cNvPr id="0" name=""/>
        <dsp:cNvSpPr/>
      </dsp:nvSpPr>
      <dsp:spPr>
        <a:xfrm>
          <a:off x="6675365" y="127892"/>
          <a:ext cx="359044" cy="27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675365" y="183521"/>
        <a:ext cx="275601" cy="166887"/>
      </dsp:txXfrm>
    </dsp:sp>
    <dsp:sp modelId="{441FC4AD-B1BE-4CFA-9E88-54B96220226D}">
      <dsp:nvSpPr>
        <dsp:cNvPr id="0" name=""/>
        <dsp:cNvSpPr/>
      </dsp:nvSpPr>
      <dsp:spPr>
        <a:xfrm>
          <a:off x="7183446" y="53690"/>
          <a:ext cx="1117181" cy="639823"/>
        </a:xfrm>
        <a:prstGeom prst="roundRect">
          <a:avLst>
            <a:gd name="adj" fmla="val 10000"/>
          </a:avLst>
        </a:prstGeom>
        <a:solidFill>
          <a:srgbClr val="82002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Operations (continuous)</a:t>
          </a:r>
        </a:p>
      </dsp:txBody>
      <dsp:txXfrm>
        <a:off x="7183446" y="53690"/>
        <a:ext cx="1117181" cy="426548"/>
      </dsp:txXfrm>
    </dsp:sp>
    <dsp:sp modelId="{3A7D09A3-BAF9-4CD2-A602-B895567FF9D4}">
      <dsp:nvSpPr>
        <dsp:cNvPr id="0" name=""/>
        <dsp:cNvSpPr/>
      </dsp:nvSpPr>
      <dsp:spPr>
        <a:xfrm>
          <a:off x="7417218" y="533930"/>
          <a:ext cx="1117181" cy="1498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Testing and Diagnostics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Operations Center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Reports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Validations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Constraint Detection</a:t>
          </a:r>
        </a:p>
      </dsp:txBody>
      <dsp:txXfrm>
        <a:off x="7449939" y="566651"/>
        <a:ext cx="1051739" cy="14328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641" y="97288"/>
          <a:ext cx="1047357" cy="557710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Tenant Projects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/>
        </a:p>
      </dsp:txBody>
      <dsp:txXfrm>
        <a:off x="4641" y="97288"/>
        <a:ext cx="1047357" cy="371807"/>
      </dsp:txXfrm>
    </dsp:sp>
    <dsp:sp modelId="{634372BE-EF46-48E3-8BEB-C42C974C11E8}">
      <dsp:nvSpPr>
        <dsp:cNvPr id="0" name=""/>
        <dsp:cNvSpPr/>
      </dsp:nvSpPr>
      <dsp:spPr>
        <a:xfrm>
          <a:off x="243606" y="534170"/>
          <a:ext cx="1047357" cy="1238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Elevation Changes by Customer Requirement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with OrderNow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PSC Decision Support</a:t>
          </a:r>
        </a:p>
      </dsp:txBody>
      <dsp:txXfrm>
        <a:off x="274282" y="564846"/>
        <a:ext cx="986005" cy="1176991"/>
      </dsp:txXfrm>
    </dsp:sp>
    <dsp:sp modelId="{42027194-FFD8-4AA8-8F06-92555BB188DE}">
      <dsp:nvSpPr>
        <dsp:cNvPr id="0" name=""/>
        <dsp:cNvSpPr/>
      </dsp:nvSpPr>
      <dsp:spPr>
        <a:xfrm>
          <a:off x="1210775" y="152810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210775" y="204962"/>
        <a:ext cx="258376" cy="156457"/>
      </dsp:txXfrm>
    </dsp:sp>
    <dsp:sp modelId="{C95241FA-FEF0-428F-9DE8-46C1325DBE66}">
      <dsp:nvSpPr>
        <dsp:cNvPr id="0" name=""/>
        <dsp:cNvSpPr/>
      </dsp:nvSpPr>
      <dsp:spPr>
        <a:xfrm>
          <a:off x="1687101" y="97288"/>
          <a:ext cx="1047357" cy="557710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Operations Workflows</a:t>
          </a:r>
        </a:p>
      </dsp:txBody>
      <dsp:txXfrm>
        <a:off x="1687101" y="97288"/>
        <a:ext cx="1047357" cy="371807"/>
      </dsp:txXfrm>
    </dsp:sp>
    <dsp:sp modelId="{2761BB01-B356-46B8-B1AD-122B99BC888A}">
      <dsp:nvSpPr>
        <dsp:cNvPr id="0" name=""/>
        <dsp:cNvSpPr/>
      </dsp:nvSpPr>
      <dsp:spPr>
        <a:xfrm>
          <a:off x="1900154" y="534170"/>
          <a:ext cx="1047357" cy="1238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Site-Level Operations Use-Cases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Receive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Deploy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Move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Decom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RMA </a:t>
          </a:r>
        </a:p>
      </dsp:txBody>
      <dsp:txXfrm>
        <a:off x="1930830" y="564846"/>
        <a:ext cx="986005" cy="1176991"/>
      </dsp:txXfrm>
    </dsp:sp>
    <dsp:sp modelId="{0551BE72-2F65-4908-BF86-74E3D9A2DF41}">
      <dsp:nvSpPr>
        <dsp:cNvPr id="0" name=""/>
        <dsp:cNvSpPr/>
      </dsp:nvSpPr>
      <dsp:spPr>
        <a:xfrm>
          <a:off x="2893234" y="152810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93234" y="204962"/>
        <a:ext cx="258376" cy="156457"/>
      </dsp:txXfrm>
    </dsp:sp>
    <dsp:sp modelId="{2D9278B0-CE6B-4DF6-AB76-DB20538DB9B2}">
      <dsp:nvSpPr>
        <dsp:cNvPr id="0" name=""/>
        <dsp:cNvSpPr/>
      </dsp:nvSpPr>
      <dsp:spPr>
        <a:xfrm>
          <a:off x="3369561" y="97288"/>
          <a:ext cx="1047357" cy="557710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Operations Automation</a:t>
          </a:r>
        </a:p>
      </dsp:txBody>
      <dsp:txXfrm>
        <a:off x="3369561" y="97288"/>
        <a:ext cx="1047357" cy="371807"/>
      </dsp:txXfrm>
    </dsp:sp>
    <dsp:sp modelId="{4A397B69-66A3-4BFF-99D5-06C96C2E239E}">
      <dsp:nvSpPr>
        <dsp:cNvPr id="0" name=""/>
        <dsp:cNvSpPr/>
      </dsp:nvSpPr>
      <dsp:spPr>
        <a:xfrm>
          <a:off x="3556702" y="534170"/>
          <a:ext cx="1047357" cy="1238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Software Assisted Operations Use-Cases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Receive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Deploy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Move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Decom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RMA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Audit</a:t>
          </a:r>
        </a:p>
      </dsp:txBody>
      <dsp:txXfrm>
        <a:off x="3587378" y="564846"/>
        <a:ext cx="986005" cy="1176991"/>
      </dsp:txXfrm>
    </dsp:sp>
    <dsp:sp modelId="{EE936C35-03DE-4E0E-A783-7D6FE8DAB530}">
      <dsp:nvSpPr>
        <dsp:cNvPr id="0" name=""/>
        <dsp:cNvSpPr/>
      </dsp:nvSpPr>
      <dsp:spPr>
        <a:xfrm>
          <a:off x="4575694" y="152810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75694" y="204962"/>
        <a:ext cx="258376" cy="156457"/>
      </dsp:txXfrm>
    </dsp:sp>
    <dsp:sp modelId="{576B7D44-DBC3-48CE-9DE8-1944D9444383}">
      <dsp:nvSpPr>
        <dsp:cNvPr id="0" name=""/>
        <dsp:cNvSpPr/>
      </dsp:nvSpPr>
      <dsp:spPr>
        <a:xfrm>
          <a:off x="5052021" y="97288"/>
          <a:ext cx="1047357" cy="557710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Change Validations</a:t>
          </a:r>
        </a:p>
      </dsp:txBody>
      <dsp:txXfrm>
        <a:off x="5052021" y="97288"/>
        <a:ext cx="1047357" cy="371807"/>
      </dsp:txXfrm>
    </dsp:sp>
    <dsp:sp modelId="{A25E4217-9273-4696-B6D5-4CDBD8640BE0}">
      <dsp:nvSpPr>
        <dsp:cNvPr id="0" name=""/>
        <dsp:cNvSpPr/>
      </dsp:nvSpPr>
      <dsp:spPr>
        <a:xfrm>
          <a:off x="5295322" y="534170"/>
          <a:ext cx="1047357" cy="1238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Software Driven Validations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OrderNow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Change Notifications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Discrepancy Reports</a:t>
          </a:r>
        </a:p>
      </dsp:txBody>
      <dsp:txXfrm>
        <a:off x="5325998" y="564846"/>
        <a:ext cx="986005" cy="1176991"/>
      </dsp:txXfrm>
    </dsp:sp>
    <dsp:sp modelId="{FA773392-37AE-406E-8011-067F575F013B}">
      <dsp:nvSpPr>
        <dsp:cNvPr id="0" name=""/>
        <dsp:cNvSpPr/>
      </dsp:nvSpPr>
      <dsp:spPr>
        <a:xfrm>
          <a:off x="6258154" y="152810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258154" y="204962"/>
        <a:ext cx="258376" cy="156457"/>
      </dsp:txXfrm>
    </dsp:sp>
    <dsp:sp modelId="{441FC4AD-B1BE-4CFA-9E88-54B96220226D}">
      <dsp:nvSpPr>
        <dsp:cNvPr id="0" name=""/>
        <dsp:cNvSpPr/>
      </dsp:nvSpPr>
      <dsp:spPr>
        <a:xfrm>
          <a:off x="6734481" y="97288"/>
          <a:ext cx="1047357" cy="557710"/>
        </a:xfrm>
        <a:prstGeom prst="roundRect">
          <a:avLst>
            <a:gd name="adj" fmla="val 10000"/>
          </a:avLst>
        </a:prstGeom>
        <a:solidFill>
          <a:srgbClr val="F898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Change Discovery</a:t>
          </a:r>
        </a:p>
      </dsp:txBody>
      <dsp:txXfrm>
        <a:off x="6734481" y="97288"/>
        <a:ext cx="1047357" cy="371807"/>
      </dsp:txXfrm>
    </dsp:sp>
    <dsp:sp modelId="{3A7D09A3-BAF9-4CD2-A602-B895567FF9D4}">
      <dsp:nvSpPr>
        <dsp:cNvPr id="0" name=""/>
        <dsp:cNvSpPr/>
      </dsp:nvSpPr>
      <dsp:spPr>
        <a:xfrm>
          <a:off x="6918690" y="534170"/>
          <a:ext cx="1047357" cy="1238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Software Driven Continuous Validations of Device Configuration</a:t>
          </a:r>
        </a:p>
      </dsp:txBody>
      <dsp:txXfrm>
        <a:off x="6949366" y="564846"/>
        <a:ext cx="986005" cy="11769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1056" y="87943"/>
          <a:ext cx="1327841" cy="648543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Analytics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>
            <a:solidFill>
              <a:schemeClr val="tx2"/>
            </a:solidFill>
          </a:endParaRPr>
        </a:p>
      </dsp:txBody>
      <dsp:txXfrm>
        <a:off x="1056" y="87943"/>
        <a:ext cx="1327841" cy="432362"/>
      </dsp:txXfrm>
    </dsp:sp>
    <dsp:sp modelId="{634372BE-EF46-48E3-8BEB-C42C974C11E8}">
      <dsp:nvSpPr>
        <dsp:cNvPr id="0" name=""/>
        <dsp:cNvSpPr/>
      </dsp:nvSpPr>
      <dsp:spPr>
        <a:xfrm>
          <a:off x="273024" y="520306"/>
          <a:ext cx="1327841" cy="915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NLyte Reports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Custom Reports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DCIM Portal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299845" y="547127"/>
        <a:ext cx="1274199" cy="862108"/>
      </dsp:txXfrm>
    </dsp:sp>
    <dsp:sp modelId="{42027194-FFD8-4AA8-8F06-92555BB188DE}">
      <dsp:nvSpPr>
        <dsp:cNvPr id="0" name=""/>
        <dsp:cNvSpPr/>
      </dsp:nvSpPr>
      <dsp:spPr>
        <a:xfrm>
          <a:off x="1530194" y="138827"/>
          <a:ext cx="426747" cy="330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30194" y="204946"/>
        <a:ext cx="327569" cy="198356"/>
      </dsp:txXfrm>
    </dsp:sp>
    <dsp:sp modelId="{C95241FA-FEF0-428F-9DE8-46C1325DBE66}">
      <dsp:nvSpPr>
        <dsp:cNvPr id="0" name=""/>
        <dsp:cNvSpPr/>
      </dsp:nvSpPr>
      <dsp:spPr>
        <a:xfrm>
          <a:off x="2134082" y="87943"/>
          <a:ext cx="1327841" cy="648543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Automated Cautions</a:t>
          </a:r>
        </a:p>
      </dsp:txBody>
      <dsp:txXfrm>
        <a:off x="2134082" y="87943"/>
        <a:ext cx="1327841" cy="432362"/>
      </dsp:txXfrm>
    </dsp:sp>
    <dsp:sp modelId="{2761BB01-B356-46B8-B1AD-122B99BC888A}">
      <dsp:nvSpPr>
        <dsp:cNvPr id="0" name=""/>
        <dsp:cNvSpPr/>
      </dsp:nvSpPr>
      <dsp:spPr>
        <a:xfrm>
          <a:off x="2406049" y="520306"/>
          <a:ext cx="1327841" cy="915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Cautionary Reports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Power Threshold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Space Threshold</a:t>
          </a:r>
        </a:p>
      </dsp:txBody>
      <dsp:txXfrm>
        <a:off x="2432870" y="547127"/>
        <a:ext cx="1274199" cy="862108"/>
      </dsp:txXfrm>
    </dsp:sp>
    <dsp:sp modelId="{0551BE72-2F65-4908-BF86-74E3D9A2DF41}">
      <dsp:nvSpPr>
        <dsp:cNvPr id="0" name=""/>
        <dsp:cNvSpPr/>
      </dsp:nvSpPr>
      <dsp:spPr>
        <a:xfrm>
          <a:off x="3663219" y="138827"/>
          <a:ext cx="426747" cy="330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63219" y="204946"/>
        <a:ext cx="327569" cy="198356"/>
      </dsp:txXfrm>
    </dsp:sp>
    <dsp:sp modelId="{2D9278B0-CE6B-4DF6-AB76-DB20538DB9B2}">
      <dsp:nvSpPr>
        <dsp:cNvPr id="0" name=""/>
        <dsp:cNvSpPr/>
      </dsp:nvSpPr>
      <dsp:spPr>
        <a:xfrm>
          <a:off x="4267107" y="87943"/>
          <a:ext cx="1327841" cy="648543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Tenancy Services</a:t>
          </a:r>
        </a:p>
      </dsp:txBody>
      <dsp:txXfrm>
        <a:off x="4267107" y="87943"/>
        <a:ext cx="1327841" cy="432362"/>
      </dsp:txXfrm>
    </dsp:sp>
    <dsp:sp modelId="{4A397B69-66A3-4BFF-99D5-06C96C2E239E}">
      <dsp:nvSpPr>
        <dsp:cNvPr id="0" name=""/>
        <dsp:cNvSpPr/>
      </dsp:nvSpPr>
      <dsp:spPr>
        <a:xfrm>
          <a:off x="4539075" y="520306"/>
          <a:ext cx="1327841" cy="915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Elevation Operations (View, Change)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Change Request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Notifications</a:t>
          </a:r>
        </a:p>
      </dsp:txBody>
      <dsp:txXfrm>
        <a:off x="4565896" y="547127"/>
        <a:ext cx="1274199" cy="862108"/>
      </dsp:txXfrm>
    </dsp:sp>
    <dsp:sp modelId="{EE936C35-03DE-4E0E-A783-7D6FE8DAB530}">
      <dsp:nvSpPr>
        <dsp:cNvPr id="0" name=""/>
        <dsp:cNvSpPr/>
      </dsp:nvSpPr>
      <dsp:spPr>
        <a:xfrm>
          <a:off x="5796245" y="138827"/>
          <a:ext cx="426747" cy="330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96245" y="204946"/>
        <a:ext cx="327569" cy="198356"/>
      </dsp:txXfrm>
    </dsp:sp>
    <dsp:sp modelId="{576B7D44-DBC3-48CE-9DE8-1944D9444383}">
      <dsp:nvSpPr>
        <dsp:cNvPr id="0" name=""/>
        <dsp:cNvSpPr/>
      </dsp:nvSpPr>
      <dsp:spPr>
        <a:xfrm>
          <a:off x="6400133" y="87943"/>
          <a:ext cx="1327841" cy="648543"/>
        </a:xfrm>
        <a:prstGeom prst="roundRect">
          <a:avLst>
            <a:gd name="adj" fmla="val 10000"/>
          </a:avLst>
        </a:prstGeom>
        <a:solidFill>
          <a:srgbClr val="003D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Forecasts</a:t>
          </a:r>
        </a:p>
      </dsp:txBody>
      <dsp:txXfrm>
        <a:off x="6400133" y="87943"/>
        <a:ext cx="1327841" cy="432362"/>
      </dsp:txXfrm>
    </dsp:sp>
    <dsp:sp modelId="{A25E4217-9273-4696-B6D5-4CDBD8640BE0}">
      <dsp:nvSpPr>
        <dsp:cNvPr id="0" name=""/>
        <dsp:cNvSpPr/>
      </dsp:nvSpPr>
      <dsp:spPr>
        <a:xfrm>
          <a:off x="6672100" y="520306"/>
          <a:ext cx="1327841" cy="915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Facility Planning Analytics</a:t>
          </a:r>
        </a:p>
      </dsp:txBody>
      <dsp:txXfrm>
        <a:off x="6698921" y="547127"/>
        <a:ext cx="1274199" cy="8621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95576-6074-476D-A5FA-529F29AD3F47}">
      <dsp:nvSpPr>
        <dsp:cNvPr id="0" name=""/>
        <dsp:cNvSpPr/>
      </dsp:nvSpPr>
      <dsp:spPr>
        <a:xfrm>
          <a:off x="4641" y="224358"/>
          <a:ext cx="1047357" cy="59772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Discovery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(Automated)</a:t>
          </a:r>
        </a:p>
      </dsp:txBody>
      <dsp:txXfrm>
        <a:off x="4641" y="224358"/>
        <a:ext cx="1047357" cy="398483"/>
      </dsp:txXfrm>
    </dsp:sp>
    <dsp:sp modelId="{634372BE-EF46-48E3-8BEB-C42C974C11E8}">
      <dsp:nvSpPr>
        <dsp:cNvPr id="0" name=""/>
        <dsp:cNvSpPr/>
      </dsp:nvSpPr>
      <dsp:spPr>
        <a:xfrm>
          <a:off x="228597" y="716362"/>
          <a:ext cx="104735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Discovery of Devices, Network Cards, and Port Type</a:t>
          </a:r>
        </a:p>
      </dsp:txBody>
      <dsp:txXfrm>
        <a:off x="259273" y="747038"/>
        <a:ext cx="986005" cy="1072648"/>
      </dsp:txXfrm>
    </dsp:sp>
    <dsp:sp modelId="{42027194-FFD8-4AA8-8F06-92555BB188DE}">
      <dsp:nvSpPr>
        <dsp:cNvPr id="0" name=""/>
        <dsp:cNvSpPr/>
      </dsp:nvSpPr>
      <dsp:spPr>
        <a:xfrm>
          <a:off x="1210774" y="293219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10774" y="345371"/>
        <a:ext cx="258376" cy="156457"/>
      </dsp:txXfrm>
    </dsp:sp>
    <dsp:sp modelId="{C95241FA-FEF0-428F-9DE8-46C1325DBE66}">
      <dsp:nvSpPr>
        <dsp:cNvPr id="0" name=""/>
        <dsp:cNvSpPr/>
      </dsp:nvSpPr>
      <dsp:spPr>
        <a:xfrm>
          <a:off x="1687101" y="224358"/>
          <a:ext cx="1047357" cy="59772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Port Inventory</a:t>
          </a:r>
        </a:p>
      </dsp:txBody>
      <dsp:txXfrm>
        <a:off x="1687101" y="224358"/>
        <a:ext cx="1047357" cy="398483"/>
      </dsp:txXfrm>
    </dsp:sp>
    <dsp:sp modelId="{2761BB01-B356-46B8-B1AD-122B99BC888A}">
      <dsp:nvSpPr>
        <dsp:cNvPr id="0" name=""/>
        <dsp:cNvSpPr/>
      </dsp:nvSpPr>
      <dsp:spPr>
        <a:xfrm>
          <a:off x="1905003" y="716362"/>
          <a:ext cx="104735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Inventory of Ports per Card per Device </a:t>
          </a:r>
        </a:p>
      </dsp:txBody>
      <dsp:txXfrm>
        <a:off x="1935679" y="747038"/>
        <a:ext cx="986005" cy="1072648"/>
      </dsp:txXfrm>
    </dsp:sp>
    <dsp:sp modelId="{0551BE72-2F65-4908-BF86-74E3D9A2DF41}">
      <dsp:nvSpPr>
        <dsp:cNvPr id="0" name=""/>
        <dsp:cNvSpPr/>
      </dsp:nvSpPr>
      <dsp:spPr>
        <a:xfrm>
          <a:off x="2893234" y="293219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3234" y="345371"/>
        <a:ext cx="258376" cy="156457"/>
      </dsp:txXfrm>
    </dsp:sp>
    <dsp:sp modelId="{2D9278B0-CE6B-4DF6-AB76-DB20538DB9B2}">
      <dsp:nvSpPr>
        <dsp:cNvPr id="0" name=""/>
        <dsp:cNvSpPr/>
      </dsp:nvSpPr>
      <dsp:spPr>
        <a:xfrm>
          <a:off x="3369561" y="224358"/>
          <a:ext cx="1047357" cy="59772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Cards Configured</a:t>
          </a:r>
        </a:p>
      </dsp:txBody>
      <dsp:txXfrm>
        <a:off x="3369561" y="224358"/>
        <a:ext cx="1047357" cy="398483"/>
      </dsp:txXfrm>
    </dsp:sp>
    <dsp:sp modelId="{4A397B69-66A3-4BFF-99D5-06C96C2E239E}">
      <dsp:nvSpPr>
        <dsp:cNvPr id="0" name=""/>
        <dsp:cNvSpPr/>
      </dsp:nvSpPr>
      <dsp:spPr>
        <a:xfrm>
          <a:off x="3581399" y="716362"/>
          <a:ext cx="104735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Mounting of Network Cards within NLyte Asset Records</a:t>
          </a:r>
        </a:p>
      </dsp:txBody>
      <dsp:txXfrm>
        <a:off x="3612075" y="747038"/>
        <a:ext cx="986005" cy="1072648"/>
      </dsp:txXfrm>
    </dsp:sp>
    <dsp:sp modelId="{EE936C35-03DE-4E0E-A783-7D6FE8DAB530}">
      <dsp:nvSpPr>
        <dsp:cNvPr id="0" name=""/>
        <dsp:cNvSpPr/>
      </dsp:nvSpPr>
      <dsp:spPr>
        <a:xfrm>
          <a:off x="4575694" y="293219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575694" y="345371"/>
        <a:ext cx="258376" cy="156457"/>
      </dsp:txXfrm>
    </dsp:sp>
    <dsp:sp modelId="{576B7D44-DBC3-48CE-9DE8-1944D9444383}">
      <dsp:nvSpPr>
        <dsp:cNvPr id="0" name=""/>
        <dsp:cNvSpPr/>
      </dsp:nvSpPr>
      <dsp:spPr>
        <a:xfrm>
          <a:off x="5052021" y="224358"/>
          <a:ext cx="1047357" cy="59772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Connection Points</a:t>
          </a:r>
        </a:p>
      </dsp:txBody>
      <dsp:txXfrm>
        <a:off x="5052021" y="224358"/>
        <a:ext cx="1047357" cy="398483"/>
      </dsp:txXfrm>
    </dsp:sp>
    <dsp:sp modelId="{A25E4217-9273-4696-B6D5-4CDBD8640BE0}">
      <dsp:nvSpPr>
        <dsp:cNvPr id="0" name=""/>
        <dsp:cNvSpPr/>
      </dsp:nvSpPr>
      <dsp:spPr>
        <a:xfrm>
          <a:off x="5324668" y="716362"/>
          <a:ext cx="104735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Driven Association of Connections between Devices</a:t>
          </a:r>
        </a:p>
      </dsp:txBody>
      <dsp:txXfrm>
        <a:off x="5355344" y="747038"/>
        <a:ext cx="986005" cy="1072648"/>
      </dsp:txXfrm>
    </dsp:sp>
    <dsp:sp modelId="{FA773392-37AE-406E-8011-067F575F013B}">
      <dsp:nvSpPr>
        <dsp:cNvPr id="0" name=""/>
        <dsp:cNvSpPr/>
      </dsp:nvSpPr>
      <dsp:spPr>
        <a:xfrm>
          <a:off x="6258153" y="293219"/>
          <a:ext cx="336604" cy="260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258153" y="345371"/>
        <a:ext cx="258376" cy="156457"/>
      </dsp:txXfrm>
    </dsp:sp>
    <dsp:sp modelId="{441FC4AD-B1BE-4CFA-9E88-54B96220226D}">
      <dsp:nvSpPr>
        <dsp:cNvPr id="0" name=""/>
        <dsp:cNvSpPr/>
      </dsp:nvSpPr>
      <dsp:spPr>
        <a:xfrm>
          <a:off x="6734480" y="224358"/>
          <a:ext cx="1047357" cy="59772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DNS Validations</a:t>
          </a:r>
        </a:p>
      </dsp:txBody>
      <dsp:txXfrm>
        <a:off x="6734480" y="224358"/>
        <a:ext cx="1047357" cy="398483"/>
      </dsp:txXfrm>
    </dsp:sp>
    <dsp:sp modelId="{3A7D09A3-BAF9-4CD2-A602-B895567FF9D4}">
      <dsp:nvSpPr>
        <dsp:cNvPr id="0" name=""/>
        <dsp:cNvSpPr/>
      </dsp:nvSpPr>
      <dsp:spPr>
        <a:xfrm>
          <a:off x="6934200" y="716362"/>
          <a:ext cx="1047357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Continuous Validations of Device Configuration</a:t>
          </a:r>
        </a:p>
      </dsp:txBody>
      <dsp:txXfrm>
        <a:off x="6964876" y="747038"/>
        <a:ext cx="986005" cy="107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3CB0-D46F-4F2C-841F-9277BBB42BE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9A4DA-4C97-4F64-A53E-583E493F7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F017E-3E19-412C-BDE6-7AD7BB5B0F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6314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779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476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607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F017E-3E19-412C-BDE6-7AD7BB5B0F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498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F017E-3E19-412C-BDE6-7AD7BB5B0F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3663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F017E-3E19-412C-BDE6-7AD7BB5B0F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62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F017E-3E19-412C-BDE6-7AD7BB5B0F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144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F017E-3E19-412C-BDE6-7AD7BB5B0F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380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64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381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49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67515"/>
            <a:ext cx="2361740" cy="861732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-457200" y="4343399"/>
            <a:ext cx="7079209" cy="74295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3257895 w 3574257"/>
              <a:gd name="connsiteY2" fmla="*/ 0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3257895" y="0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990600" y="475374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© TCC 2016, Confidential and Proprietary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-1600200" y="4419599"/>
            <a:ext cx="8565843" cy="74295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3257895 w 3574257"/>
              <a:gd name="connsiteY2" fmla="*/ 0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3257895" y="0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066800" y="48577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</a:rPr>
              <a:t>© TCC 2017, Confidential and Proprietary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Need MORE SPACE</a:t>
            </a:r>
          </a:p>
        </p:txBody>
      </p:sp>
    </p:spTree>
    <p:extLst>
      <p:ext uri="{BB962C8B-B14F-4D97-AF65-F5344CB8AC3E}">
        <p14:creationId xmlns:p14="http://schemas.microsoft.com/office/powerpoint/2010/main" val="36274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0040"/>
            <a:ext cx="6858000" cy="82296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00150"/>
            <a:ext cx="6858000" cy="51435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3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990600" y="475374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</a:rPr>
              <a:t>© TCC 2016, Confidential and Proprietary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67515"/>
            <a:ext cx="2361740" cy="861732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-457200" y="4343399"/>
            <a:ext cx="7079209" cy="74295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3257895 w 3574257"/>
              <a:gd name="connsiteY2" fmla="*/ 0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3257895" y="0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-1600200" y="4419599"/>
            <a:ext cx="8565843" cy="74295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3257895 w 3574257"/>
              <a:gd name="connsiteY2" fmla="*/ 0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3257895" y="0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066800" y="48577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</a:rPr>
              <a:t>© TCC 2016, Confidential and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609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486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5162551"/>
            <a:ext cx="838200" cy="10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4848226"/>
            <a:ext cx="338138" cy="1119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629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773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977" y="438150"/>
            <a:ext cx="7477423" cy="137160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solidFill>
                  <a:schemeClr val="bg2">
                    <a:lumMod val="10000"/>
                  </a:schemeClr>
                </a:solidFill>
              </a:rPr>
              <a:t>Vmware</a:t>
            </a:r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 DCIM</a:t>
            </a:r>
            <a:br>
              <a:rPr lang="en-US" sz="4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64650" y="1733550"/>
            <a:ext cx="6400800" cy="2209800"/>
          </a:xfrm>
        </p:spPr>
        <p:txBody>
          <a:bodyPr anchor="ctr">
            <a:no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Phil Pennington,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b="0" dirty="0">
                <a:solidFill>
                  <a:schemeClr val="tx2">
                    <a:lumMod val="75000"/>
                  </a:schemeClr>
                </a:solidFill>
              </a:rPr>
              <a:t>DCIM Solutions Architect, VMware IT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"/>
            <a:ext cx="8229600" cy="646507"/>
          </a:xfrm>
        </p:spPr>
        <p:txBody>
          <a:bodyPr/>
          <a:lstStyle/>
          <a:p>
            <a:r>
              <a:rPr lang="en-US" sz="2800" i="1" dirty="0"/>
              <a:t>DCIM Onboarding Plan</a:t>
            </a:r>
            <a:br>
              <a:rPr lang="en-US" sz="4800" i="1" dirty="0"/>
            </a:br>
            <a:r>
              <a:rPr lang="en-US" sz="1800" i="1" dirty="0">
                <a:solidFill>
                  <a:schemeClr val="accent3"/>
                </a:solidFill>
              </a:rPr>
              <a:t>Technology Adoption by Functional Area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4908822"/>
              </p:ext>
            </p:extLst>
          </p:nvPr>
        </p:nvGraphicFramePr>
        <p:xfrm>
          <a:off x="495300" y="971549"/>
          <a:ext cx="8343900" cy="360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46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76200" y="-39693"/>
            <a:ext cx="6229350" cy="6146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DCIM Onboarding – </a:t>
            </a:r>
            <a:r>
              <a:rPr lang="en-US" sz="2100" i="1" u="sng" dirty="0"/>
              <a:t>Asset Management</a:t>
            </a:r>
            <a:br>
              <a:rPr lang="en-US" sz="3300" i="1" dirty="0"/>
            </a:br>
            <a:r>
              <a:rPr lang="en-US" sz="1500" i="1" dirty="0">
                <a:solidFill>
                  <a:schemeClr val="accent3"/>
                </a:solidFill>
              </a:rPr>
              <a:t>SITE = &lt;NAME HERE&gt;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2667000" y="573741"/>
            <a:ext cx="2827682" cy="121257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Contributors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DCIM Champion &lt;NAME&gt;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DCIM Solutions Consultant &lt;NAME&gt;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[Role] Managers &lt;TBD&gt;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5715000" y="586165"/>
            <a:ext cx="2628900" cy="1200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500" u="sng" dirty="0"/>
              <a:t>Stakeholders</a:t>
            </a:r>
          </a:p>
          <a:p>
            <a:pPr marL="171450" indent="-171450" defTabSz="685800">
              <a:lnSpc>
                <a:spcPct val="100000"/>
              </a:lnSpc>
              <a:spcBef>
                <a:spcPts val="900"/>
              </a:spcBef>
            </a:pPr>
            <a:r>
              <a:rPr lang="en-US" sz="1200" dirty="0"/>
              <a:t>Site Manager &lt;NAME&gt;</a:t>
            </a:r>
          </a:p>
          <a:p>
            <a:pPr marL="171450" indent="-171450" defTabSz="685800">
              <a:lnSpc>
                <a:spcPct val="100000"/>
              </a:lnSpc>
              <a:spcBef>
                <a:spcPts val="900"/>
              </a:spcBef>
            </a:pPr>
            <a:r>
              <a:rPr lang="en-US" sz="1200" dirty="0"/>
              <a:t>Operations Leads &lt;NAMES&gt;</a:t>
            </a:r>
          </a:p>
          <a:p>
            <a:pPr marL="171450" indent="-171450" defTabSz="685800">
              <a:lnSpc>
                <a:spcPct val="100000"/>
              </a:lnSpc>
              <a:spcBef>
                <a:spcPts val="900"/>
              </a:spcBef>
            </a:pPr>
            <a:r>
              <a:rPr lang="en-US" sz="1200" dirty="0"/>
              <a:t>DCIM Consumers &lt;NAMES&gt;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199" y="1709041"/>
            <a:ext cx="8153400" cy="2234309"/>
            <a:chOff x="457200" y="2278721"/>
            <a:chExt cx="8342243" cy="2293279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64679646"/>
                </p:ext>
              </p:extLst>
            </p:nvPr>
          </p:nvGraphicFramePr>
          <p:xfrm>
            <a:off x="457200" y="2278721"/>
            <a:ext cx="8342243" cy="20640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62" name="PositionControl"/>
            <p:cNvGrpSpPr/>
            <p:nvPr>
              <p:custDataLst>
                <p:custData r:id="rId1"/>
              </p:custDataLst>
            </p:nvPr>
          </p:nvGrpSpPr>
          <p:grpSpPr>
            <a:xfrm>
              <a:off x="457200" y="4431637"/>
              <a:ext cx="8229599" cy="85725"/>
              <a:chOff x="3248025" y="3607846"/>
              <a:chExt cx="2952750" cy="45384"/>
            </a:xfrm>
          </p:grpSpPr>
          <p:sp>
            <p:nvSpPr>
              <p:cNvPr id="63" name="Bar"/>
              <p:cNvSpPr>
                <a:spLocks/>
              </p:cNvSpPr>
              <p:nvPr/>
            </p:nvSpPr>
            <p:spPr>
              <a:xfrm>
                <a:off x="3248025" y="3621440"/>
                <a:ext cx="2952750" cy="1818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3429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/>
                <a:endPara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64" name="Slider"/>
              <p:cNvSpPr>
                <a:spLocks/>
              </p:cNvSpPr>
              <p:nvPr/>
            </p:nvSpPr>
            <p:spPr>
              <a:xfrm>
                <a:off x="3302706" y="3607846"/>
                <a:ext cx="30758" cy="45384"/>
              </a:xfrm>
              <a:prstGeom prst="ellipse">
                <a:avLst/>
              </a:prstGeom>
              <a:solidFill>
                <a:srgbClr val="FF0000"/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="horz" wrap="square" lIns="3429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/>
                <a:endPara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2209800" y="3276600"/>
              <a:ext cx="0" cy="1295400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62400" y="3267456"/>
              <a:ext cx="0" cy="1304544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15000" y="3229008"/>
              <a:ext cx="0" cy="1342992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467600" y="3229008"/>
              <a:ext cx="18288" cy="1342992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55989"/>
              </p:ext>
            </p:extLst>
          </p:nvPr>
        </p:nvGraphicFramePr>
        <p:xfrm>
          <a:off x="457199" y="4019549"/>
          <a:ext cx="8153400" cy="100964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412">
                <a:tc>
                  <a:txBody>
                    <a:bodyPr/>
                    <a:lstStyle/>
                    <a:p>
                      <a:r>
                        <a:rPr lang="en-US" sz="1000" dirty="0"/>
                        <a:t>Tasks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Start/End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Issues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Owner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06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52400" y="-31815"/>
            <a:ext cx="6229350" cy="6146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DCIM Onboarding – </a:t>
            </a:r>
            <a:r>
              <a:rPr lang="en-US" sz="2100" i="1" u="sng" dirty="0">
                <a:solidFill>
                  <a:srgbClr val="820024"/>
                </a:solidFill>
              </a:rPr>
              <a:t>Power Management</a:t>
            </a:r>
            <a:br>
              <a:rPr lang="en-US" sz="3300" i="1" dirty="0"/>
            </a:br>
            <a:r>
              <a:rPr lang="en-US" sz="1500" i="1" dirty="0">
                <a:solidFill>
                  <a:schemeClr val="accent3"/>
                </a:solidFill>
              </a:rPr>
              <a:t>SITE = &lt;NAME HERE&gt;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2895139" y="603603"/>
            <a:ext cx="2827682" cy="121257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Contributors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DCIM Champion &lt;NAME&gt;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DCIM Solutions Consultant &lt;NAME&gt;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[Role] Managers &lt;TBD&gt;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6108922" y="639172"/>
            <a:ext cx="2628900" cy="1200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sz="1500" u="sng" dirty="0"/>
              <a:t>Stakeholders</a:t>
            </a:r>
          </a:p>
          <a:p>
            <a:pPr marL="171450" indent="-171450" defTabSz="685800">
              <a:lnSpc>
                <a:spcPct val="100000"/>
              </a:lnSpc>
              <a:spcBef>
                <a:spcPts val="900"/>
              </a:spcBef>
            </a:pPr>
            <a:r>
              <a:rPr lang="en-US" sz="1200" dirty="0"/>
              <a:t>Site Manager &lt;NAME&gt;</a:t>
            </a:r>
          </a:p>
          <a:p>
            <a:pPr marL="171450" indent="-171450" defTabSz="685800">
              <a:lnSpc>
                <a:spcPct val="100000"/>
              </a:lnSpc>
              <a:spcBef>
                <a:spcPts val="900"/>
              </a:spcBef>
            </a:pPr>
            <a:r>
              <a:rPr lang="en-US" sz="1200" dirty="0"/>
              <a:t>Operations Leads &lt;NAMES&gt;</a:t>
            </a:r>
          </a:p>
          <a:p>
            <a:pPr marL="171450" indent="-171450" defTabSz="685800">
              <a:lnSpc>
                <a:spcPct val="100000"/>
              </a:lnSpc>
              <a:spcBef>
                <a:spcPts val="900"/>
              </a:spcBef>
            </a:pPr>
            <a:r>
              <a:rPr lang="en-US" sz="1200" dirty="0"/>
              <a:t>DCIM Consumers &lt;NAMES&gt;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" y="1805941"/>
            <a:ext cx="8534400" cy="2137409"/>
            <a:chOff x="411520" y="2407921"/>
            <a:chExt cx="8342243" cy="2266614"/>
          </a:xfrm>
        </p:grpSpPr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900553574"/>
                </p:ext>
              </p:extLst>
            </p:nvPr>
          </p:nvGraphicFramePr>
          <p:xfrm>
            <a:off x="411520" y="2407921"/>
            <a:ext cx="8342243" cy="21551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62" name="PositionControl"/>
            <p:cNvGrpSpPr/>
            <p:nvPr>
              <p:custDataLst>
                <p:custData r:id="rId1"/>
              </p:custDataLst>
            </p:nvPr>
          </p:nvGrpSpPr>
          <p:grpSpPr>
            <a:xfrm>
              <a:off x="425069" y="4588810"/>
              <a:ext cx="8229599" cy="85725"/>
              <a:chOff x="3248025" y="3535963"/>
              <a:chExt cx="2952750" cy="45384"/>
            </a:xfrm>
          </p:grpSpPr>
          <p:sp>
            <p:nvSpPr>
              <p:cNvPr id="63" name="Bar"/>
              <p:cNvSpPr>
                <a:spLocks/>
              </p:cNvSpPr>
              <p:nvPr/>
            </p:nvSpPr>
            <p:spPr>
              <a:xfrm>
                <a:off x="3248025" y="3549521"/>
                <a:ext cx="2952750" cy="18185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3429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/>
                <a:endPara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64" name="Slider"/>
              <p:cNvSpPr>
                <a:spLocks/>
              </p:cNvSpPr>
              <p:nvPr/>
            </p:nvSpPr>
            <p:spPr>
              <a:xfrm>
                <a:off x="3262648" y="3535963"/>
                <a:ext cx="30758" cy="45384"/>
              </a:xfrm>
              <a:prstGeom prst="ellipse">
                <a:avLst/>
              </a:prstGeom>
              <a:solidFill>
                <a:schemeClr val="accent6"/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="horz" wrap="square" lIns="3429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800"/>
                <a:endPara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2209800" y="3276600"/>
              <a:ext cx="0" cy="1295400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62400" y="3267456"/>
              <a:ext cx="0" cy="1304544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15000" y="3229008"/>
              <a:ext cx="0" cy="1342992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467600" y="3229008"/>
              <a:ext cx="18288" cy="1342992"/>
            </a:xfrm>
            <a:prstGeom prst="line">
              <a:avLst/>
            </a:prstGeom>
            <a:ln w="19050">
              <a:solidFill>
                <a:schemeClr val="bg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33177"/>
              </p:ext>
            </p:extLst>
          </p:nvPr>
        </p:nvGraphicFramePr>
        <p:xfrm>
          <a:off x="304802" y="4019548"/>
          <a:ext cx="8534400" cy="106680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1">
                <a:tc>
                  <a:txBody>
                    <a:bodyPr/>
                    <a:lstStyle/>
                    <a:p>
                      <a:r>
                        <a:rPr lang="en-US" sz="1000" dirty="0"/>
                        <a:t>Tasks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Start/End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Issues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Owner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28600" y="0"/>
            <a:ext cx="6229350" cy="6146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DCIM Onboarding – </a:t>
            </a:r>
            <a:r>
              <a:rPr lang="en-US" sz="2100" i="1" u="sng" dirty="0">
                <a:solidFill>
                  <a:srgbClr val="F8981D"/>
                </a:solidFill>
              </a:rPr>
              <a:t>Change Management</a:t>
            </a:r>
            <a:br>
              <a:rPr lang="en-US" sz="3300" i="1" dirty="0"/>
            </a:br>
            <a:r>
              <a:rPr lang="en-US" sz="1500" i="1" dirty="0">
                <a:solidFill>
                  <a:schemeClr val="accent3"/>
                </a:solidFill>
              </a:rPr>
              <a:t>Functional Capability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50244518"/>
              </p:ext>
            </p:extLst>
          </p:nvPr>
        </p:nvGraphicFramePr>
        <p:xfrm>
          <a:off x="533400" y="614623"/>
          <a:ext cx="8001000" cy="180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2343150"/>
            <a:ext cx="3842965" cy="27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97609" y="0"/>
            <a:ext cx="6229350" cy="6146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DCIM Onboarding – </a:t>
            </a:r>
            <a:r>
              <a:rPr lang="en-US" sz="2100" i="1" u="sng" dirty="0">
                <a:solidFill>
                  <a:srgbClr val="003D79"/>
                </a:solidFill>
              </a:rPr>
              <a:t>Capacity Management</a:t>
            </a:r>
            <a:br>
              <a:rPr lang="en-US" sz="3300" i="1" dirty="0"/>
            </a:br>
            <a:r>
              <a:rPr lang="en-US" sz="1500" i="1" dirty="0">
                <a:solidFill>
                  <a:schemeClr val="accent3"/>
                </a:solidFill>
              </a:rPr>
              <a:t>Functional Capability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85140292"/>
              </p:ext>
            </p:extLst>
          </p:nvPr>
        </p:nvGraphicFramePr>
        <p:xfrm>
          <a:off x="533400" y="742950"/>
          <a:ext cx="8000999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2266950"/>
            <a:ext cx="3936584" cy="26225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2555875"/>
            <a:ext cx="3705225" cy="2470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63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52400" y="13547"/>
            <a:ext cx="6229350" cy="6146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DCIM Onboarding – </a:t>
            </a:r>
            <a:r>
              <a:rPr lang="en-US" sz="2100" i="1" u="sng" dirty="0">
                <a:solidFill>
                  <a:srgbClr val="7030A0"/>
                </a:solidFill>
              </a:rPr>
              <a:t>Cable Management</a:t>
            </a:r>
            <a:br>
              <a:rPr lang="en-US" sz="3300" i="1" dirty="0"/>
            </a:br>
            <a:r>
              <a:rPr lang="en-US" sz="1500" i="1" dirty="0">
                <a:solidFill>
                  <a:schemeClr val="accent3"/>
                </a:solidFill>
              </a:rPr>
              <a:t>Functional Capability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09181446"/>
              </p:ext>
            </p:extLst>
          </p:nvPr>
        </p:nvGraphicFramePr>
        <p:xfrm>
          <a:off x="533400" y="666750"/>
          <a:ext cx="800099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00350"/>
            <a:ext cx="2717897" cy="20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28600" y="57150"/>
            <a:ext cx="6229350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DCIM Onboarding – </a:t>
            </a:r>
            <a:r>
              <a:rPr lang="en-US" sz="2100" i="1" u="sng" dirty="0">
                <a:solidFill>
                  <a:srgbClr val="D9541E"/>
                </a:solidFill>
              </a:rPr>
              <a:t>Sponsorship</a:t>
            </a:r>
            <a:br>
              <a:rPr lang="en-US" sz="3300" i="1" dirty="0"/>
            </a:br>
            <a:r>
              <a:rPr lang="en-US" sz="1500" i="1" dirty="0">
                <a:solidFill>
                  <a:schemeClr val="accent3"/>
                </a:solidFill>
              </a:rPr>
              <a:t>Success Criteria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352759"/>
              </p:ext>
            </p:extLst>
          </p:nvPr>
        </p:nvGraphicFramePr>
        <p:xfrm>
          <a:off x="228600" y="600287"/>
          <a:ext cx="8686800" cy="4465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628">
                  <a:extLst>
                    <a:ext uri="{9D8B030D-6E8A-4147-A177-3AD203B41FA5}">
                      <a16:colId xmlns:a16="http://schemas.microsoft.com/office/drawing/2014/main" val="41339128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90967857"/>
                    </a:ext>
                  </a:extLst>
                </a:gridCol>
                <a:gridCol w="4136572">
                  <a:extLst>
                    <a:ext uri="{9D8B030D-6E8A-4147-A177-3AD203B41FA5}">
                      <a16:colId xmlns:a16="http://schemas.microsoft.com/office/drawing/2014/main" val="2014431495"/>
                    </a:ext>
                  </a:extLst>
                </a:gridCol>
              </a:tblGrid>
              <a:tr h="579620">
                <a:tc>
                  <a:txBody>
                    <a:bodyPr/>
                    <a:lstStyle/>
                    <a:p>
                      <a:r>
                        <a:rPr lang="en-US" dirty="0"/>
                        <a:t>Sponsorship</a:t>
                      </a:r>
                    </a:p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</a:t>
                      </a:r>
                    </a:p>
                    <a:p>
                      <a:r>
                        <a:rPr lang="en-US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29868"/>
                  </a:ext>
                </a:extLst>
              </a:tr>
              <a:tr h="1279993">
                <a:tc>
                  <a:txBody>
                    <a:bodyPr/>
                    <a:lstStyle/>
                    <a:p>
                      <a:r>
                        <a:rPr lang="en-US" sz="1600" b="1" dirty="0"/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Vice-President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CxO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Signature sponsors of the corporate “DCIM Initiative”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Evangelizes corporate initiatives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Chair of major milestone project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25782"/>
                  </a:ext>
                </a:extLst>
              </a:tr>
              <a:tr h="1279993">
                <a:tc>
                  <a:txBody>
                    <a:bodyPr/>
                    <a:lstStyle/>
                    <a:p>
                      <a:r>
                        <a:rPr lang="en-US" sz="1600" b="1" dirty="0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Sr. Directors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General Managers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Regional Directors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Business stakeholders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Enable cross-team collaboration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Approve project objectives, plans, and deliverables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Assign and enable technical resources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02156"/>
                  </a:ext>
                </a:extLst>
              </a:tr>
              <a:tr h="1279993">
                <a:tc>
                  <a:txBody>
                    <a:bodyPr/>
                    <a:lstStyle/>
                    <a:p>
                      <a:r>
                        <a:rPr lang="en-US" sz="1600" b="1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Operations Managers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DCIM Solutions Consultants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Technical IT Operations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Execute the DCIM Onboarding</a:t>
                      </a:r>
                      <a:r>
                        <a:rPr lang="en-US" baseline="0" dirty="0"/>
                        <a:t> Plan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Establish Operations team roles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Establish Operations workflows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Implement technical solutions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Achieve project milestone deliverables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Scale-out via training and role enablement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7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438150"/>
            <a:ext cx="9144000" cy="457200"/>
          </a:xfrm>
        </p:spPr>
        <p:txBody>
          <a:bodyPr>
            <a:noAutofit/>
          </a:bodyPr>
          <a:lstStyle/>
          <a:p>
            <a:pPr algn="r"/>
            <a:br>
              <a:rPr lang="en-US" sz="2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/>
              <a:t>Please let us know how we did!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843994"/>
            <a:ext cx="65532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VMware DCIM : A Case Study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”</a:t>
            </a:r>
            <a:b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400" dirty="0"/>
          </a:p>
          <a:p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-- </a:t>
            </a:r>
            <a:r>
              <a:rPr lang="en-US" b="1" dirty="0"/>
              <a:t>FILL OUT THE SURVEY </a:t>
            </a:r>
          </a:p>
          <a:p>
            <a:r>
              <a:rPr lang="en-US" dirty="0"/>
              <a:t>Given to you at registration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7317"/>
            <a:ext cx="342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Thank You For Attending!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3" r="16402"/>
          <a:stretch/>
        </p:blipFill>
        <p:spPr bwMode="auto">
          <a:xfrm>
            <a:off x="691408" y="1995693"/>
            <a:ext cx="756392" cy="737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0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EA6D8CF-3CDE-4807-BCD2-C9F2B831AAA5}" type="slidenum">
              <a:rPr lang="en-US" sz="1350" kern="0">
                <a:solidFill>
                  <a:sysClr val="windowText" lastClr="000000"/>
                </a:solidFill>
              </a:rPr>
              <a:pPr defTabSz="685800"/>
              <a:t>2</a:t>
            </a:fld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27640" y="79996"/>
            <a:ext cx="6229350" cy="6286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i="1" dirty="0"/>
              <a:t>DCIM Technology Adoption</a:t>
            </a:r>
            <a:br>
              <a:rPr lang="en-US" sz="3300" i="1" dirty="0"/>
            </a:br>
            <a:r>
              <a:rPr lang="en-US" sz="1500" i="1" dirty="0">
                <a:solidFill>
                  <a:schemeClr val="accent3"/>
                </a:solidFill>
              </a:rPr>
              <a:t>Operational Readiness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90600" y="1428750"/>
            <a:ext cx="5581650" cy="3352800"/>
            <a:chOff x="1138518" y="1905000"/>
            <a:chExt cx="5338482" cy="38100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591235" y="1905000"/>
              <a:ext cx="8965" cy="3352800"/>
            </a:xfrm>
            <a:prstGeom prst="straightConnector1">
              <a:avLst/>
            </a:prstGeom>
            <a:ln w="50800">
              <a:headEnd type="none" w="med" len="me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91235" y="5253318"/>
              <a:ext cx="4885765" cy="4482"/>
            </a:xfrm>
            <a:prstGeom prst="straightConnector1">
              <a:avLst/>
            </a:prstGeom>
            <a:ln w="50800">
              <a:headEnd type="none" w="med" len="me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2716" y="5410200"/>
              <a:ext cx="3143684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b="1" kern="0" dirty="0">
                  <a:solidFill>
                    <a:schemeClr val="tx2"/>
                  </a:solidFill>
                </a:rPr>
                <a:t>Operational Consistency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78441" y="3426759"/>
              <a:ext cx="2738718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b="1" kern="0" dirty="0">
                  <a:solidFill>
                    <a:schemeClr val="tx2"/>
                  </a:solidFill>
                </a:rPr>
                <a:t>Data Consistency</a:t>
              </a:r>
            </a:p>
          </p:txBody>
        </p: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86527882"/>
              </p:ext>
            </p:extLst>
          </p:nvPr>
        </p:nvGraphicFramePr>
        <p:xfrm>
          <a:off x="1665710" y="1260197"/>
          <a:ext cx="4653180" cy="302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6800496" y="2642376"/>
            <a:ext cx="985838" cy="2612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US" sz="2100" b="1" kern="0" dirty="0">
                <a:solidFill>
                  <a:schemeClr val="accent6"/>
                </a:solidFill>
              </a:rPr>
              <a:t>Metrics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022053" y="3094460"/>
            <a:ext cx="3028950" cy="342900"/>
          </a:xfrm>
          <a:prstGeom prst="straightConnector1">
            <a:avLst/>
          </a:prstGeom>
          <a:ln w="57150">
            <a:solidFill>
              <a:schemeClr val="accent6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259174" y="911867"/>
            <a:ext cx="3142914" cy="371476"/>
            <a:chOff x="2514600" y="1257300"/>
            <a:chExt cx="4190552" cy="495301"/>
          </a:xfrm>
        </p:grpSpPr>
        <p:sp>
          <p:nvSpPr>
            <p:cNvPr id="27" name="TextBox 26"/>
            <p:cNvSpPr txBox="1"/>
            <p:nvPr/>
          </p:nvSpPr>
          <p:spPr>
            <a:xfrm>
              <a:off x="2514600" y="1257300"/>
              <a:ext cx="4190552" cy="304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685800">
                <a:lnSpc>
                  <a:spcPct val="90000"/>
                </a:lnSpc>
              </a:pPr>
              <a:r>
                <a:rPr lang="en-US" b="1" kern="0" dirty="0">
                  <a:solidFill>
                    <a:srgbClr val="9E3039"/>
                  </a:solidFill>
                </a:rPr>
                <a:t>People + Process + Tools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514600" y="1743228"/>
              <a:ext cx="3733800" cy="9373"/>
            </a:xfrm>
            <a:prstGeom prst="straightConnector1">
              <a:avLst/>
            </a:prstGeom>
            <a:ln w="53975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240582" y="911867"/>
            <a:ext cx="4873316" cy="868946"/>
            <a:chOff x="2133376" y="5761598"/>
            <a:chExt cx="6497754" cy="1158594"/>
          </a:xfrm>
        </p:grpSpPr>
        <p:grpSp>
          <p:nvGrpSpPr>
            <p:cNvPr id="33" name="Group 32"/>
            <p:cNvGrpSpPr/>
            <p:nvPr/>
          </p:nvGrpSpPr>
          <p:grpSpPr>
            <a:xfrm>
              <a:off x="2133376" y="5761598"/>
              <a:ext cx="4953000" cy="498476"/>
              <a:chOff x="2514600" y="1257300"/>
              <a:chExt cx="4190552" cy="49847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2514600" y="1257300"/>
                <a:ext cx="4190552" cy="30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685800">
                  <a:lnSpc>
                    <a:spcPct val="90000"/>
                  </a:lnSpc>
                </a:pPr>
                <a:r>
                  <a:rPr lang="en-US" b="1" kern="0" dirty="0">
                    <a:solidFill>
                      <a:srgbClr val="003D79"/>
                    </a:solidFill>
                  </a:rPr>
                  <a:t>Roles + Workflow + Automation</a:t>
                </a: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514600" y="1743228"/>
                <a:ext cx="3932672" cy="12548"/>
              </a:xfrm>
              <a:prstGeom prst="straightConnector1">
                <a:avLst/>
              </a:prstGeom>
              <a:ln w="53975">
                <a:solidFill>
                  <a:srgbClr val="003D79"/>
                </a:solidFill>
                <a:headEnd type="none" w="med" len="med"/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005" y="6396317"/>
              <a:ext cx="2524125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4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"/>
            <a:ext cx="8229600" cy="646507"/>
          </a:xfrm>
        </p:spPr>
        <p:txBody>
          <a:bodyPr/>
          <a:lstStyle/>
          <a:p>
            <a:r>
              <a:rPr lang="en-US" sz="2800" i="1" dirty="0"/>
              <a:t>DCIM Onboarding Plan</a:t>
            </a:r>
            <a:br>
              <a:rPr lang="en-US" sz="4800" i="1" dirty="0"/>
            </a:br>
            <a:r>
              <a:rPr lang="en-US" sz="1800" i="1" dirty="0">
                <a:solidFill>
                  <a:schemeClr val="accent3"/>
                </a:solidFill>
              </a:rPr>
              <a:t>Technology Adoption by Functional-Area and User-Role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33263818"/>
              </p:ext>
            </p:extLst>
          </p:nvPr>
        </p:nvGraphicFramePr>
        <p:xfrm>
          <a:off x="495299" y="1341235"/>
          <a:ext cx="8343900" cy="360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1524000" y="879571"/>
            <a:ext cx="7086600" cy="285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1800" i="1" dirty="0">
                <a:solidFill>
                  <a:srgbClr val="9E3039"/>
                </a:solidFill>
              </a:rPr>
              <a:t>People + Process + Tools = Roles + Workflow + Automation</a:t>
            </a:r>
          </a:p>
        </p:txBody>
      </p:sp>
    </p:spTree>
    <p:extLst>
      <p:ext uri="{BB962C8B-B14F-4D97-AF65-F5344CB8AC3E}">
        <p14:creationId xmlns:p14="http://schemas.microsoft.com/office/powerpoint/2010/main" val="4423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97522CA-A6BA-426B-A7DC-37ACAC272B1B}" type="slidenum">
              <a:rPr lang="en-US" sz="1350" kern="0">
                <a:solidFill>
                  <a:sysClr val="windowText" lastClr="000000"/>
                </a:solidFill>
              </a:rPr>
              <a:pPr defTabSz="685800"/>
              <a:t>4</a:t>
            </a:fld>
            <a:endParaRPr lang="en-US" sz="135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05401"/>
              </p:ext>
            </p:extLst>
          </p:nvPr>
        </p:nvGraphicFramePr>
        <p:xfrm>
          <a:off x="1314450" y="800100"/>
          <a:ext cx="6686550" cy="4160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Delivery Priority 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Objective</a:t>
                      </a:r>
                      <a:r>
                        <a:rPr lang="en-US" sz="900" baseline="0" dirty="0">
                          <a:effectLst/>
                        </a:rPr>
                        <a:t> T</a:t>
                      </a:r>
                      <a:r>
                        <a:rPr lang="en-US" sz="900" dirty="0">
                          <a:effectLst/>
                        </a:rPr>
                        <a:t>heme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DCIM</a:t>
                      </a:r>
                      <a:r>
                        <a:rPr lang="en-US" sz="900" baseline="0" dirty="0">
                          <a:effectLst/>
                        </a:rPr>
                        <a:t> User</a:t>
                      </a:r>
                      <a:r>
                        <a:rPr lang="en-US" sz="900" dirty="0">
                          <a:effectLst/>
                        </a:rPr>
                        <a:t> can…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/>
                        </a:rPr>
                        <a:t>Operations Manager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scanning tools directly integrated with NLyte for Asset Management operations.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View, and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records.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Bulk-Edit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tools to Create, View, and Edit asset records.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site-level operations workflows,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processes, activities, and tasks.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900" kern="1200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Reservations</a:t>
                      </a:r>
                      <a:r>
                        <a:rPr lang="en-US" sz="900" b="1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 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cabinet-level space utilization.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update, and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rack-unit reservations per tenant change request.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“what if…?” change management scenarios.</a:t>
                      </a: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9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Power 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cabinet-level power utilization and monitoring operations.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update, and delete constrained-cabinet markers.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 Manager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standard projects, workflows, and processes.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Operational QA Metrics.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Tenant</a:t>
                      </a:r>
                      <a:r>
                        <a:rPr lang="en-US" sz="900" b="1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 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business-group and end-user asset assignments.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and Update tenancy records.</a:t>
                      </a:r>
                      <a:endParaRPr lang="en-US" sz="9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Catalog </a:t>
                      </a:r>
                      <a:r>
                        <a:rPr lang="en-US" sz="900" b="1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Manage the global materials catalog.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Create, Update, and Delete materials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 records.</a:t>
                      </a:r>
                      <a:endParaRPr lang="en-US" sz="9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56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 Manager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DCIM Analytics.</a:t>
                      </a:r>
                    </a:p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DCIM reports.</a:t>
                      </a:r>
                    </a:p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executive-level analytics requirements.</a:t>
                      </a:r>
                      <a:endParaRPr lang="en-US" sz="9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152400" y="0"/>
            <a:ext cx="7848600" cy="6146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i="1" dirty="0"/>
              <a:t>DCIM </a:t>
            </a:r>
            <a:r>
              <a:rPr lang="en-US" dirty="0"/>
              <a:t>Logical Use-Cases per User-Role</a:t>
            </a:r>
          </a:p>
          <a:p>
            <a:pPr defTabSz="685800"/>
            <a:r>
              <a:rPr lang="en-US" sz="1500" i="1" dirty="0">
                <a:solidFill>
                  <a:schemeClr val="accent3"/>
                </a:solidFill>
              </a:rPr>
              <a:t>User-Role + Usage-Scenarios</a:t>
            </a:r>
          </a:p>
        </p:txBody>
      </p:sp>
    </p:spTree>
    <p:extLst>
      <p:ext uri="{BB962C8B-B14F-4D97-AF65-F5344CB8AC3E}">
        <p14:creationId xmlns:p14="http://schemas.microsoft.com/office/powerpoint/2010/main" val="39763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61604"/>
              </p:ext>
            </p:extLst>
          </p:nvPr>
        </p:nvGraphicFramePr>
        <p:xfrm>
          <a:off x="1314450" y="800100"/>
          <a:ext cx="6686550" cy="4160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0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Delivery Priority 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Objective</a:t>
                      </a:r>
                      <a:r>
                        <a:rPr lang="en-US" sz="900" baseline="0" dirty="0">
                          <a:effectLst/>
                        </a:rPr>
                        <a:t> T</a:t>
                      </a:r>
                      <a:r>
                        <a:rPr lang="en-US" sz="900" dirty="0">
                          <a:effectLst/>
                        </a:rPr>
                        <a:t>heme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DCIM</a:t>
                      </a:r>
                      <a:r>
                        <a:rPr lang="en-US" sz="900" baseline="0" dirty="0">
                          <a:effectLst/>
                        </a:rPr>
                        <a:t> User</a:t>
                      </a:r>
                      <a:r>
                        <a:rPr lang="en-US" sz="900" dirty="0">
                          <a:effectLst/>
                        </a:rPr>
                        <a:t> can…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/>
                        </a:rPr>
                        <a:t>Operations Manager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scanning tools directly integrated with NLyte for Asset Management operations.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View, and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records.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Bulk-Edit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tools to Create, View, and Edit asset records.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site-level operations workflows,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processes, activities, and tasks.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900" kern="1200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Reservations</a:t>
                      </a:r>
                      <a:r>
                        <a:rPr lang="en-US" sz="900" b="1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 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cabinet-level space utilization.</a:t>
                      </a:r>
                    </a:p>
                    <a:p>
                      <a:pPr marL="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update, and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 rack-unit reservations per tenant change request.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“what if…?” change management scenarios.</a:t>
                      </a:r>
                    </a:p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9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Power 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cabinet-level power utilization and monitoring operations.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Create, update, and delete constrained-cabinet markers.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6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 Manager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standard projects, workflows, and processes.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Operational QA Metrics.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Tenant</a:t>
                      </a:r>
                      <a:r>
                        <a:rPr lang="en-US" sz="900" b="1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 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business-group and end-user asset assignments.</a:t>
                      </a:r>
                    </a:p>
                    <a:p>
                      <a:pPr marL="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and Update tenancy records.</a:t>
                      </a:r>
                      <a:endParaRPr lang="en-US" sz="9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Catalog </a:t>
                      </a:r>
                      <a:r>
                        <a:rPr lang="en-US" sz="900" b="1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Manager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Manage the global materials catalog.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Create, Update, and Delete materials</a:t>
                      </a:r>
                      <a:r>
                        <a:rPr lang="en-US" sz="9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 records.</a:t>
                      </a:r>
                      <a:endParaRPr lang="en-US" sz="9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56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 Manager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DCIM Analytics.</a:t>
                      </a:r>
                    </a:p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DCIM reports.</a:t>
                      </a:r>
                    </a:p>
                    <a:p>
                      <a:pPr marL="342900" marR="0" lvl="0" indent="-3429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kern="1200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executive-level analytics requirements.</a:t>
                      </a:r>
                      <a:endParaRPr lang="en-US" sz="90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97522CA-A6BA-426B-A7DC-37ACAC272B1B}" type="slidenum">
              <a:rPr lang="en-US" sz="1350" kern="0">
                <a:solidFill>
                  <a:sysClr val="windowText" lastClr="000000"/>
                </a:solidFill>
              </a:rPr>
              <a:pPr defTabSz="685800"/>
              <a:t>5</a:t>
            </a:fld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0"/>
            <a:ext cx="6229350" cy="58414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DCIM </a:t>
            </a:r>
            <a:r>
              <a:rPr lang="en-US" sz="2100" dirty="0"/>
              <a:t>User Role Configuration </a:t>
            </a:r>
          </a:p>
          <a:p>
            <a:pPr defTabSz="685800"/>
            <a:r>
              <a:rPr lang="en-US" sz="1500" i="1" dirty="0">
                <a:solidFill>
                  <a:schemeClr val="accent3"/>
                </a:solidFill>
              </a:rPr>
              <a:t>Customize the Tool to Recognize Users by Role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800100"/>
            <a:ext cx="6686550" cy="4160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800099"/>
            <a:ext cx="6686550" cy="42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97522CA-A6BA-426B-A7DC-37ACAC272B1B}" type="slidenum">
              <a:rPr lang="en-US" sz="1350" kern="0">
                <a:solidFill>
                  <a:sysClr val="windowText" lastClr="000000"/>
                </a:solidFill>
              </a:rPr>
              <a:pPr defTabSz="685800"/>
              <a:t>6</a:t>
            </a:fld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0"/>
            <a:ext cx="6229350" cy="5143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Example:  Reservations Manager – Reserve RU</a:t>
            </a:r>
            <a:endParaRPr lang="en-US" sz="2100" dirty="0"/>
          </a:p>
          <a:p>
            <a:pPr defTabSz="685800"/>
            <a:r>
              <a:rPr lang="en-US" sz="1500" i="1" dirty="0">
                <a:solidFill>
                  <a:schemeClr val="accent3"/>
                </a:solidFill>
              </a:rPr>
              <a:t>User-Role + Usage-Scenarios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43" y="742950"/>
            <a:ext cx="4828571" cy="336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14450"/>
            <a:ext cx="4743450" cy="3369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21" y="514351"/>
            <a:ext cx="2035365" cy="45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97522CA-A6BA-426B-A7DC-37ACAC272B1B}" type="slidenum">
              <a:rPr lang="en-US" sz="1350" kern="0">
                <a:solidFill>
                  <a:sysClr val="windowText" lastClr="000000"/>
                </a:solidFill>
              </a:rPr>
              <a:pPr defTabSz="685800"/>
              <a:t>7</a:t>
            </a:fld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30480"/>
            <a:ext cx="6229350" cy="4938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Example:  Operations Manager – Receive Assets</a:t>
            </a:r>
            <a:endParaRPr lang="en-US" sz="2100" dirty="0"/>
          </a:p>
          <a:p>
            <a:pPr defTabSz="685800"/>
            <a:r>
              <a:rPr lang="en-US" sz="1500" i="1" dirty="0">
                <a:solidFill>
                  <a:schemeClr val="accent3"/>
                </a:solidFill>
              </a:rPr>
              <a:t>User-Role + Usage-Scenarios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40306"/>
            <a:ext cx="6515100" cy="4431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40306"/>
            <a:ext cx="6515100" cy="4461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48432"/>
            <a:ext cx="6515100" cy="44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97522CA-A6BA-426B-A7DC-37ACAC272B1B}" type="slidenum">
              <a:rPr lang="en-US" sz="1350" kern="0">
                <a:solidFill>
                  <a:sysClr val="windowText" lastClr="000000"/>
                </a:solidFill>
              </a:rPr>
              <a:pPr defTabSz="685800"/>
              <a:t>8</a:t>
            </a:fld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-18313"/>
            <a:ext cx="6229350" cy="5700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Example:  QA Manager – Validate Deployments</a:t>
            </a:r>
            <a:endParaRPr lang="en-US" sz="2100" dirty="0"/>
          </a:p>
          <a:p>
            <a:pPr defTabSz="685800"/>
            <a:r>
              <a:rPr lang="en-US" sz="1500" i="1" dirty="0">
                <a:solidFill>
                  <a:schemeClr val="accent3"/>
                </a:solidFill>
              </a:rPr>
              <a:t>User-Role + Usage-Scenarios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46427"/>
            <a:ext cx="4678892" cy="4398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49" y="1390605"/>
            <a:ext cx="6000750" cy="36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97522CA-A6BA-426B-A7DC-37ACAC272B1B}" type="slidenum">
              <a:rPr lang="en-US" sz="1350" kern="0">
                <a:solidFill>
                  <a:sysClr val="windowText" lastClr="000000"/>
                </a:solidFill>
              </a:rPr>
              <a:pPr defTabSz="685800"/>
              <a:t>9</a:t>
            </a:fld>
            <a:endParaRPr lang="en-US" sz="1350" kern="0">
              <a:solidFill>
                <a:sysClr val="windowText" lastClr="000000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20488"/>
            <a:ext cx="6229350" cy="5008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2100" i="1" dirty="0"/>
              <a:t>Example:  Power Manager – Constrain Cabinets</a:t>
            </a:r>
            <a:endParaRPr lang="en-US" sz="2100" dirty="0"/>
          </a:p>
          <a:p>
            <a:pPr defTabSz="685800"/>
            <a:r>
              <a:rPr lang="en-US" sz="1500" i="1" dirty="0">
                <a:solidFill>
                  <a:schemeClr val="accent3"/>
                </a:solidFill>
              </a:rPr>
              <a:t>User-Role + Usage-Scenarios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84" y="742951"/>
            <a:ext cx="4214216" cy="3972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72068"/>
            <a:ext cx="3953764" cy="3274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221" y="635111"/>
            <a:ext cx="1877618" cy="43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4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F9B130"/>
      </a:accent1>
      <a:accent2>
        <a:srgbClr val="F9B130"/>
      </a:accent2>
      <a:accent3>
        <a:srgbClr val="5982BF"/>
      </a:accent3>
      <a:accent4>
        <a:srgbClr val="848585"/>
      </a:accent4>
      <a:accent5>
        <a:srgbClr val="F9B130"/>
      </a:accent5>
      <a:accent6>
        <a:srgbClr val="848585"/>
      </a:accent6>
      <a:hlink>
        <a:srgbClr val="5982B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Props1.xml><?xml version="1.0" encoding="utf-8"?>
<ds:datastoreItem xmlns:ds="http://schemas.openxmlformats.org/officeDocument/2006/customXml" ds:itemID="{D266753A-28ED-43AE-91E2-FDC6258164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5868B19-9E83-4BD5-873F-5C7984EFC4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6906</TotalTime>
  <Words>1034</Words>
  <Application>Microsoft Office PowerPoint</Application>
  <PresentationFormat>On-screen Show (16:9)</PresentationFormat>
  <Paragraphs>354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Segoe UI</vt:lpstr>
      <vt:lpstr>Wingdings</vt:lpstr>
      <vt:lpstr>Angles</vt:lpstr>
      <vt:lpstr>blank</vt:lpstr>
      <vt:lpstr>Vmware DCIM A Case Study</vt:lpstr>
      <vt:lpstr>PowerPoint Presentation</vt:lpstr>
      <vt:lpstr>DCIM Onboarding Plan Technology Adoption by Functional-Area and User-Role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DCIM Onboarding Plan Technology Adoption by Functional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Please let us know how we did!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ashley</dc:creator>
  <cp:lastModifiedBy>PPENNINGTON</cp:lastModifiedBy>
  <cp:revision>84</cp:revision>
  <dcterms:created xsi:type="dcterms:W3CDTF">2012-10-18T20:03:47Z</dcterms:created>
  <dcterms:modified xsi:type="dcterms:W3CDTF">2017-02-22T18:19:31Z</dcterms:modified>
</cp:coreProperties>
</file>