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Trinitarian Authority &amp; Spheres of Dominion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>
                <a:solidFill>
                  <a:srgbClr val="000000"/>
                </a:solidFill>
                <a:latin typeface="Calibri"/>
              </a:rPr>
              <a:t>• The Trinity models unity and diversity (Father, Son, Spirit).</a:t>
            </a:r>
          </a:p>
          <a:p>
            <a:r>
              <a:rPr sz="1400">
                <a:solidFill>
                  <a:srgbClr val="000000"/>
                </a:solidFill>
                <a:latin typeface="Calibri"/>
              </a:rPr>
              <a:t>• God's sovereignty structures human institutions.</a:t>
            </a:r>
          </a:p>
          <a:p/>
          <a:p>
            <a:r>
              <a:rPr sz="1400">
                <a:solidFill>
                  <a:srgbClr val="000000"/>
                </a:solidFill>
                <a:latin typeface="Calibri"/>
              </a:rPr>
              <a:t>Six Spheres of Dominion:</a:t>
            </a:r>
          </a:p>
          <a:p>
            <a:r>
              <a:rPr sz="1400">
                <a:solidFill>
                  <a:srgbClr val="000000"/>
                </a:solidFill>
                <a:latin typeface="Calibri"/>
              </a:rPr>
              <a:t>1. Family – intimacy &amp; generational legacy</a:t>
            </a:r>
          </a:p>
          <a:p>
            <a:r>
              <a:rPr sz="1400">
                <a:solidFill>
                  <a:srgbClr val="000000"/>
                </a:solidFill>
                <a:latin typeface="Calibri"/>
              </a:rPr>
              <a:t>2. Labor – stewardship and productivity</a:t>
            </a:r>
          </a:p>
          <a:p>
            <a:r>
              <a:rPr sz="1400">
                <a:solidFill>
                  <a:srgbClr val="000000"/>
                </a:solidFill>
                <a:latin typeface="Calibri"/>
              </a:rPr>
              <a:t>3. Church – spiritual care</a:t>
            </a:r>
          </a:p>
          <a:p>
            <a:r>
              <a:rPr sz="1400">
                <a:solidFill>
                  <a:srgbClr val="000000"/>
                </a:solidFill>
                <a:latin typeface="Calibri"/>
              </a:rPr>
              <a:t>4. State – civil justice</a:t>
            </a:r>
          </a:p>
          <a:p>
            <a:r>
              <a:rPr sz="1400">
                <a:solidFill>
                  <a:srgbClr val="000000"/>
                </a:solidFill>
                <a:latin typeface="Calibri"/>
              </a:rPr>
              <a:t>5. Community – culture &amp; charity</a:t>
            </a:r>
          </a:p>
          <a:p>
            <a:r>
              <a:rPr sz="1400">
                <a:solidFill>
                  <a:srgbClr val="000000"/>
                </a:solidFill>
                <a:latin typeface="Calibri"/>
              </a:rPr>
              <a:t>6. God-Man – central worship &amp; truth</a:t>
            </a:r>
          </a:p>
          <a:p/>
          <a:p>
            <a:r>
              <a:rPr sz="1400">
                <a:solidFill>
                  <a:srgbClr val="000000"/>
                </a:solidFill>
                <a:latin typeface="Calibri"/>
              </a:rPr>
              <a:t>• Proper boundaries = harmony (like Trinity)</a:t>
            </a:r>
          </a:p>
          <a:p>
            <a:r>
              <a:rPr sz="1400">
                <a:solidFill>
                  <a:srgbClr val="000000"/>
                </a:solidFill>
                <a:latin typeface="Calibri"/>
              </a:rPr>
              <a:t>• Guard truth and reflect relational love</a:t>
            </a:r>
          </a:p>
          <a:p/>
          <a:p>
            <a:r>
              <a:rPr sz="1400">
                <a:solidFill>
                  <a:srgbClr val="000000"/>
                </a:solidFill>
                <a:latin typeface="Calibri"/>
              </a:rPr>
              <a:t>Worldview Compass:</a:t>
            </a:r>
          </a:p>
          <a:p>
            <a:r>
              <a:rPr sz="1400">
                <a:solidFill>
                  <a:srgbClr val="000000"/>
                </a:solidFill>
                <a:latin typeface="Calibri"/>
              </a:rPr>
              <a:t>  North – Theology | South – Anthropology</a:t>
            </a:r>
          </a:p>
          <a:p>
            <a:r>
              <a:rPr sz="1400">
                <a:solidFill>
                  <a:srgbClr val="000000"/>
                </a:solidFill>
                <a:latin typeface="Calibri"/>
              </a:rPr>
              <a:t>  East – Ethics | West – Sociology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