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59" r:id="rId4"/>
    <p:sldId id="564" r:id="rId5"/>
    <p:sldId id="562" r:id="rId6"/>
    <p:sldId id="547" r:id="rId7"/>
    <p:sldId id="561" r:id="rId8"/>
    <p:sldId id="565" r:id="rId9"/>
    <p:sldId id="566"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45416" autoAdjust="0"/>
  </p:normalViewPr>
  <p:slideViewPr>
    <p:cSldViewPr>
      <p:cViewPr varScale="1">
        <p:scale>
          <a:sx n="71" d="100"/>
          <a:sy n="71" d="100"/>
        </p:scale>
        <p:origin x="3444"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7/7/2025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85000" lnSpcReduction="10000"/>
          </a:bodyPr>
          <a:lstStyle/>
          <a:p>
            <a:r>
              <a:rPr lang="en-US" dirty="0"/>
              <a:t>All four speakers </a:t>
            </a:r>
            <a:r>
              <a:rPr lang="en-US" b="1" dirty="0"/>
              <a:t>operate from flawed presuppositions</a:t>
            </a:r>
            <a:r>
              <a:rPr lang="en-US" dirty="0"/>
              <a:t>: that Job’s suffering must be deserved. They demonstrate how </a:t>
            </a:r>
            <a:r>
              <a:rPr lang="en-US" b="1" dirty="0"/>
              <a:t>misapplication of truth</a:t>
            </a:r>
            <a:r>
              <a:rPr lang="en-US" dirty="0"/>
              <a:t>, even when well-intended, leads to </a:t>
            </a:r>
            <a:r>
              <a:rPr lang="en-US" b="1" dirty="0"/>
              <a:t>false counsel and further division</a:t>
            </a:r>
            <a:r>
              <a:rPr lang="en-US" dirty="0"/>
              <a:t>. Their failure underscores the need for </a:t>
            </a:r>
            <a:r>
              <a:rPr lang="en-US" b="1" dirty="0"/>
              <a:t>humility, context, and compassion</a:t>
            </a:r>
            <a:r>
              <a:rPr lang="en-US" dirty="0"/>
              <a:t> in theological dialogue—directly applicable to preserving unity in the church.</a:t>
            </a:r>
          </a:p>
          <a:p>
            <a:endParaRPr lang="en-US" dirty="0"/>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700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0965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they understand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42830</TotalTime>
  <Words>2781</Words>
  <Application>Microsoft Office PowerPoint</Application>
  <PresentationFormat>On-screen Show (4:3)</PresentationFormat>
  <Paragraphs>186</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1482</cp:revision>
  <cp:lastPrinted>2025-07-06T12:26:14Z</cp:lastPrinted>
  <dcterms:created xsi:type="dcterms:W3CDTF">2010-06-16T02:58:04Z</dcterms:created>
  <dcterms:modified xsi:type="dcterms:W3CDTF">2025-07-07T14:10:33Z</dcterms:modified>
</cp:coreProperties>
</file>