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3"/>
  </p:notesMasterIdLst>
  <p:sldIdLst>
    <p:sldId id="395" r:id="rId3"/>
    <p:sldId id="501" r:id="rId4"/>
    <p:sldId id="336" r:id="rId5"/>
    <p:sldId id="507" r:id="rId6"/>
    <p:sldId id="511" r:id="rId7"/>
    <p:sldId id="513" r:id="rId8"/>
    <p:sldId id="505" r:id="rId9"/>
    <p:sldId id="512" r:id="rId10"/>
    <p:sldId id="506" r:id="rId11"/>
    <p:sldId id="509" r:id="rId12"/>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89388" autoAdjust="0"/>
  </p:normalViewPr>
  <p:slideViewPr>
    <p:cSldViewPr>
      <p:cViewPr varScale="1">
        <p:scale>
          <a:sx n="141" d="100"/>
          <a:sy n="141" d="100"/>
        </p:scale>
        <p:origin x="1290" y="1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A178B4-99EE-4C5A-89CF-740C2409C7A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1A0D7494-777A-43EF-AFD6-484B51C19A2E}">
      <dgm:prSet phldrT="[Text]"/>
      <dgm:spPr/>
      <dgm:t>
        <a:bodyPr/>
        <a:lstStyle/>
        <a:p>
          <a:r>
            <a:rPr lang="en-US" dirty="0"/>
            <a:t>Gospel</a:t>
          </a:r>
        </a:p>
      </dgm:t>
    </dgm:pt>
    <dgm:pt modelId="{A4C2BF97-4CBA-4D8C-813B-840966CE84A6}" type="parTrans" cxnId="{C1B954D8-BFF7-47E3-B923-A951C99EE91F}">
      <dgm:prSet/>
      <dgm:spPr/>
      <dgm:t>
        <a:bodyPr/>
        <a:lstStyle/>
        <a:p>
          <a:endParaRPr lang="en-US"/>
        </a:p>
      </dgm:t>
    </dgm:pt>
    <dgm:pt modelId="{7A03912A-C290-4349-83E9-D6D6F913746C}" type="sibTrans" cxnId="{C1B954D8-BFF7-47E3-B923-A951C99EE91F}">
      <dgm:prSet/>
      <dgm:spPr/>
      <dgm:t>
        <a:bodyPr/>
        <a:lstStyle/>
        <a:p>
          <a:endParaRPr lang="en-US"/>
        </a:p>
      </dgm:t>
    </dgm:pt>
    <dgm:pt modelId="{D5F48856-C147-47C6-9AB9-F0404DC4082D}">
      <dgm:prSet phldrT="[Text]"/>
      <dgm:spPr/>
      <dgm:t>
        <a:bodyPr/>
        <a:lstStyle/>
        <a:p>
          <a:r>
            <a:rPr lang="en-US" dirty="0"/>
            <a:t>Law</a:t>
          </a:r>
        </a:p>
      </dgm:t>
    </dgm:pt>
    <dgm:pt modelId="{50C71532-EA26-41B1-86C6-CF5C873FBA16}" type="parTrans" cxnId="{913C9ACE-0A9C-4A68-B835-9A0CD3998826}">
      <dgm:prSet/>
      <dgm:spPr/>
      <dgm:t>
        <a:bodyPr/>
        <a:lstStyle/>
        <a:p>
          <a:endParaRPr lang="en-US"/>
        </a:p>
      </dgm:t>
    </dgm:pt>
    <dgm:pt modelId="{6CD72E92-648C-4010-9E3B-390CB5639C89}" type="sibTrans" cxnId="{913C9ACE-0A9C-4A68-B835-9A0CD3998826}">
      <dgm:prSet/>
      <dgm:spPr/>
      <dgm:t>
        <a:bodyPr/>
        <a:lstStyle/>
        <a:p>
          <a:endParaRPr lang="en-US"/>
        </a:p>
      </dgm:t>
    </dgm:pt>
    <dgm:pt modelId="{B085D4B9-2837-4E5F-893C-4ED413EC1222}" type="pres">
      <dgm:prSet presAssocID="{81A178B4-99EE-4C5A-89CF-740C2409C7A4}" presName="compositeShape" presStyleCnt="0">
        <dgm:presLayoutVars>
          <dgm:chMax val="2"/>
          <dgm:dir/>
          <dgm:resizeHandles val="exact"/>
        </dgm:presLayoutVars>
      </dgm:prSet>
      <dgm:spPr/>
    </dgm:pt>
    <dgm:pt modelId="{4BB8DF28-8A07-4454-AE1B-858AD75E68D9}" type="pres">
      <dgm:prSet presAssocID="{81A178B4-99EE-4C5A-89CF-740C2409C7A4}" presName="divider" presStyleLbl="fgShp" presStyleIdx="0" presStyleCnt="1"/>
      <dgm:spPr/>
    </dgm:pt>
    <dgm:pt modelId="{5ED03076-13BC-4996-A0D4-D015E1150D51}" type="pres">
      <dgm:prSet presAssocID="{1A0D7494-777A-43EF-AFD6-484B51C19A2E}" presName="downArrow" presStyleLbl="node1" presStyleIdx="0" presStyleCnt="2"/>
      <dgm:spPr/>
    </dgm:pt>
    <dgm:pt modelId="{276D9D2B-FA7D-4F7B-B6F4-B8CB233A0A89}" type="pres">
      <dgm:prSet presAssocID="{1A0D7494-777A-43EF-AFD6-484B51C19A2E}" presName="downArrowText" presStyleLbl="revTx" presStyleIdx="0" presStyleCnt="2">
        <dgm:presLayoutVars>
          <dgm:bulletEnabled val="1"/>
        </dgm:presLayoutVars>
      </dgm:prSet>
      <dgm:spPr/>
    </dgm:pt>
    <dgm:pt modelId="{97626F1F-AE0A-493B-B957-194A0AE7CA5A}" type="pres">
      <dgm:prSet presAssocID="{D5F48856-C147-47C6-9AB9-F0404DC4082D}" presName="upArrow" presStyleLbl="node1" presStyleIdx="1" presStyleCnt="2"/>
      <dgm:spPr/>
    </dgm:pt>
    <dgm:pt modelId="{91C267F5-EA39-4A7A-9573-365FB1833CD7}" type="pres">
      <dgm:prSet presAssocID="{D5F48856-C147-47C6-9AB9-F0404DC4082D}" presName="upArrowText" presStyleLbl="revTx" presStyleIdx="1" presStyleCnt="2">
        <dgm:presLayoutVars>
          <dgm:bulletEnabled val="1"/>
        </dgm:presLayoutVars>
      </dgm:prSet>
      <dgm:spPr/>
    </dgm:pt>
  </dgm:ptLst>
  <dgm:cxnLst>
    <dgm:cxn modelId="{7D090921-3A4A-4B08-AC80-4533F845C75F}" type="presOf" srcId="{81A178B4-99EE-4C5A-89CF-740C2409C7A4}" destId="{B085D4B9-2837-4E5F-893C-4ED413EC1222}" srcOrd="0" destOrd="0" presId="urn:microsoft.com/office/officeart/2005/8/layout/arrow3"/>
    <dgm:cxn modelId="{8E852029-3CC2-47F8-97DA-CBA5563B70A2}" type="presOf" srcId="{D5F48856-C147-47C6-9AB9-F0404DC4082D}" destId="{91C267F5-EA39-4A7A-9573-365FB1833CD7}" srcOrd="0" destOrd="0" presId="urn:microsoft.com/office/officeart/2005/8/layout/arrow3"/>
    <dgm:cxn modelId="{F6265952-392D-41A7-8B2F-9D7A09C3A9E7}" type="presOf" srcId="{1A0D7494-777A-43EF-AFD6-484B51C19A2E}" destId="{276D9D2B-FA7D-4F7B-B6F4-B8CB233A0A89}" srcOrd="0" destOrd="0" presId="urn:microsoft.com/office/officeart/2005/8/layout/arrow3"/>
    <dgm:cxn modelId="{913C9ACE-0A9C-4A68-B835-9A0CD3998826}" srcId="{81A178B4-99EE-4C5A-89CF-740C2409C7A4}" destId="{D5F48856-C147-47C6-9AB9-F0404DC4082D}" srcOrd="1" destOrd="0" parTransId="{50C71532-EA26-41B1-86C6-CF5C873FBA16}" sibTransId="{6CD72E92-648C-4010-9E3B-390CB5639C89}"/>
    <dgm:cxn modelId="{C1B954D8-BFF7-47E3-B923-A951C99EE91F}" srcId="{81A178B4-99EE-4C5A-89CF-740C2409C7A4}" destId="{1A0D7494-777A-43EF-AFD6-484B51C19A2E}" srcOrd="0" destOrd="0" parTransId="{A4C2BF97-4CBA-4D8C-813B-840966CE84A6}" sibTransId="{7A03912A-C290-4349-83E9-D6D6F913746C}"/>
    <dgm:cxn modelId="{FBB2D813-4AA9-4917-AE3D-EBFD3F434EA9}" type="presParOf" srcId="{B085D4B9-2837-4E5F-893C-4ED413EC1222}" destId="{4BB8DF28-8A07-4454-AE1B-858AD75E68D9}" srcOrd="0" destOrd="0" presId="urn:microsoft.com/office/officeart/2005/8/layout/arrow3"/>
    <dgm:cxn modelId="{CA9B8FEC-C6CA-4B6E-93B3-B6D7FD514A65}" type="presParOf" srcId="{B085D4B9-2837-4E5F-893C-4ED413EC1222}" destId="{5ED03076-13BC-4996-A0D4-D015E1150D51}" srcOrd="1" destOrd="0" presId="urn:microsoft.com/office/officeart/2005/8/layout/arrow3"/>
    <dgm:cxn modelId="{7023A2E7-B1FA-401B-83BA-2225B2E81D0A}" type="presParOf" srcId="{B085D4B9-2837-4E5F-893C-4ED413EC1222}" destId="{276D9D2B-FA7D-4F7B-B6F4-B8CB233A0A89}" srcOrd="2" destOrd="0" presId="urn:microsoft.com/office/officeart/2005/8/layout/arrow3"/>
    <dgm:cxn modelId="{CFB7CA3E-2069-4EDF-9193-B248026F242C}" type="presParOf" srcId="{B085D4B9-2837-4E5F-893C-4ED413EC1222}" destId="{97626F1F-AE0A-493B-B957-194A0AE7CA5A}" srcOrd="3" destOrd="0" presId="urn:microsoft.com/office/officeart/2005/8/layout/arrow3"/>
    <dgm:cxn modelId="{FB2DB9BD-1989-46E4-BFB7-C0B271AC3143}" type="presParOf" srcId="{B085D4B9-2837-4E5F-893C-4ED413EC1222}" destId="{91C267F5-EA39-4A7A-9573-365FB1833CD7}"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A178B4-99EE-4C5A-89CF-740C2409C7A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1A0D7494-777A-43EF-AFD6-484B51C19A2E}">
      <dgm:prSet phldrT="[Text]"/>
      <dgm:spPr/>
      <dgm:t>
        <a:bodyPr/>
        <a:lstStyle/>
        <a:p>
          <a:r>
            <a:rPr lang="en-US" dirty="0"/>
            <a:t>Sacred</a:t>
          </a:r>
        </a:p>
      </dgm:t>
    </dgm:pt>
    <dgm:pt modelId="{A4C2BF97-4CBA-4D8C-813B-840966CE84A6}" type="parTrans" cxnId="{C1B954D8-BFF7-47E3-B923-A951C99EE91F}">
      <dgm:prSet/>
      <dgm:spPr/>
      <dgm:t>
        <a:bodyPr/>
        <a:lstStyle/>
        <a:p>
          <a:endParaRPr lang="en-US"/>
        </a:p>
      </dgm:t>
    </dgm:pt>
    <dgm:pt modelId="{7A03912A-C290-4349-83E9-D6D6F913746C}" type="sibTrans" cxnId="{C1B954D8-BFF7-47E3-B923-A951C99EE91F}">
      <dgm:prSet/>
      <dgm:spPr/>
      <dgm:t>
        <a:bodyPr/>
        <a:lstStyle/>
        <a:p>
          <a:endParaRPr lang="en-US"/>
        </a:p>
      </dgm:t>
    </dgm:pt>
    <dgm:pt modelId="{D5F48856-C147-47C6-9AB9-F0404DC4082D}">
      <dgm:prSet phldrT="[Text]"/>
      <dgm:spPr/>
      <dgm:t>
        <a:bodyPr/>
        <a:lstStyle/>
        <a:p>
          <a:r>
            <a:rPr lang="en-US" dirty="0"/>
            <a:t>Secular</a:t>
          </a:r>
        </a:p>
      </dgm:t>
    </dgm:pt>
    <dgm:pt modelId="{50C71532-EA26-41B1-86C6-CF5C873FBA16}" type="parTrans" cxnId="{913C9ACE-0A9C-4A68-B835-9A0CD3998826}">
      <dgm:prSet/>
      <dgm:spPr/>
      <dgm:t>
        <a:bodyPr/>
        <a:lstStyle/>
        <a:p>
          <a:endParaRPr lang="en-US"/>
        </a:p>
      </dgm:t>
    </dgm:pt>
    <dgm:pt modelId="{6CD72E92-648C-4010-9E3B-390CB5639C89}" type="sibTrans" cxnId="{913C9ACE-0A9C-4A68-B835-9A0CD3998826}">
      <dgm:prSet/>
      <dgm:spPr/>
      <dgm:t>
        <a:bodyPr/>
        <a:lstStyle/>
        <a:p>
          <a:endParaRPr lang="en-US"/>
        </a:p>
      </dgm:t>
    </dgm:pt>
    <dgm:pt modelId="{B085D4B9-2837-4E5F-893C-4ED413EC1222}" type="pres">
      <dgm:prSet presAssocID="{81A178B4-99EE-4C5A-89CF-740C2409C7A4}" presName="compositeShape" presStyleCnt="0">
        <dgm:presLayoutVars>
          <dgm:chMax val="2"/>
          <dgm:dir/>
          <dgm:resizeHandles val="exact"/>
        </dgm:presLayoutVars>
      </dgm:prSet>
      <dgm:spPr/>
    </dgm:pt>
    <dgm:pt modelId="{4BB8DF28-8A07-4454-AE1B-858AD75E68D9}" type="pres">
      <dgm:prSet presAssocID="{81A178B4-99EE-4C5A-89CF-740C2409C7A4}" presName="divider" presStyleLbl="fgShp" presStyleIdx="0" presStyleCnt="1"/>
      <dgm:spPr/>
    </dgm:pt>
    <dgm:pt modelId="{5ED03076-13BC-4996-A0D4-D015E1150D51}" type="pres">
      <dgm:prSet presAssocID="{1A0D7494-777A-43EF-AFD6-484B51C19A2E}" presName="downArrow" presStyleLbl="node1" presStyleIdx="0" presStyleCnt="2"/>
      <dgm:spPr>
        <a:solidFill>
          <a:schemeClr val="accent6">
            <a:lumMod val="75000"/>
          </a:schemeClr>
        </a:solidFill>
      </dgm:spPr>
    </dgm:pt>
    <dgm:pt modelId="{276D9D2B-FA7D-4F7B-B6F4-B8CB233A0A89}" type="pres">
      <dgm:prSet presAssocID="{1A0D7494-777A-43EF-AFD6-484B51C19A2E}" presName="downArrowText" presStyleLbl="revTx" presStyleIdx="0" presStyleCnt="2">
        <dgm:presLayoutVars>
          <dgm:bulletEnabled val="1"/>
        </dgm:presLayoutVars>
      </dgm:prSet>
      <dgm:spPr/>
    </dgm:pt>
    <dgm:pt modelId="{97626F1F-AE0A-493B-B957-194A0AE7CA5A}" type="pres">
      <dgm:prSet presAssocID="{D5F48856-C147-47C6-9AB9-F0404DC4082D}" presName="upArrow" presStyleLbl="node1" presStyleIdx="1" presStyleCnt="2"/>
      <dgm:spPr>
        <a:solidFill>
          <a:schemeClr val="accent6">
            <a:lumMod val="75000"/>
          </a:schemeClr>
        </a:solidFill>
      </dgm:spPr>
    </dgm:pt>
    <dgm:pt modelId="{91C267F5-EA39-4A7A-9573-365FB1833CD7}" type="pres">
      <dgm:prSet presAssocID="{D5F48856-C147-47C6-9AB9-F0404DC4082D}" presName="upArrowText" presStyleLbl="revTx" presStyleIdx="1" presStyleCnt="2">
        <dgm:presLayoutVars>
          <dgm:bulletEnabled val="1"/>
        </dgm:presLayoutVars>
      </dgm:prSet>
      <dgm:spPr/>
    </dgm:pt>
  </dgm:ptLst>
  <dgm:cxnLst>
    <dgm:cxn modelId="{65133074-905E-4170-8DF5-AF21D5E94FFB}" type="presOf" srcId="{D5F48856-C147-47C6-9AB9-F0404DC4082D}" destId="{91C267F5-EA39-4A7A-9573-365FB1833CD7}" srcOrd="0" destOrd="0" presId="urn:microsoft.com/office/officeart/2005/8/layout/arrow3"/>
    <dgm:cxn modelId="{913C9ACE-0A9C-4A68-B835-9A0CD3998826}" srcId="{81A178B4-99EE-4C5A-89CF-740C2409C7A4}" destId="{D5F48856-C147-47C6-9AB9-F0404DC4082D}" srcOrd="1" destOrd="0" parTransId="{50C71532-EA26-41B1-86C6-CF5C873FBA16}" sibTransId="{6CD72E92-648C-4010-9E3B-390CB5639C89}"/>
    <dgm:cxn modelId="{AE8452D4-9B46-4D47-8EA6-1B2ADA65D0F1}" type="presOf" srcId="{81A178B4-99EE-4C5A-89CF-740C2409C7A4}" destId="{B085D4B9-2837-4E5F-893C-4ED413EC1222}" srcOrd="0" destOrd="0" presId="urn:microsoft.com/office/officeart/2005/8/layout/arrow3"/>
    <dgm:cxn modelId="{C1B954D8-BFF7-47E3-B923-A951C99EE91F}" srcId="{81A178B4-99EE-4C5A-89CF-740C2409C7A4}" destId="{1A0D7494-777A-43EF-AFD6-484B51C19A2E}" srcOrd="0" destOrd="0" parTransId="{A4C2BF97-4CBA-4D8C-813B-840966CE84A6}" sibTransId="{7A03912A-C290-4349-83E9-D6D6F913746C}"/>
    <dgm:cxn modelId="{5A259FDE-EB22-437F-8D15-17DA7F025230}" type="presOf" srcId="{1A0D7494-777A-43EF-AFD6-484B51C19A2E}" destId="{276D9D2B-FA7D-4F7B-B6F4-B8CB233A0A89}" srcOrd="0" destOrd="0" presId="urn:microsoft.com/office/officeart/2005/8/layout/arrow3"/>
    <dgm:cxn modelId="{CCEF9F08-BC6E-4353-A6E0-097043EB5998}" type="presParOf" srcId="{B085D4B9-2837-4E5F-893C-4ED413EC1222}" destId="{4BB8DF28-8A07-4454-AE1B-858AD75E68D9}" srcOrd="0" destOrd="0" presId="urn:microsoft.com/office/officeart/2005/8/layout/arrow3"/>
    <dgm:cxn modelId="{36517E29-5E3C-4DED-99D5-C108B1F91C49}" type="presParOf" srcId="{B085D4B9-2837-4E5F-893C-4ED413EC1222}" destId="{5ED03076-13BC-4996-A0D4-D015E1150D51}" srcOrd="1" destOrd="0" presId="urn:microsoft.com/office/officeart/2005/8/layout/arrow3"/>
    <dgm:cxn modelId="{FB022748-83AB-48CA-B2EC-9E52486DB63F}" type="presParOf" srcId="{B085D4B9-2837-4E5F-893C-4ED413EC1222}" destId="{276D9D2B-FA7D-4F7B-B6F4-B8CB233A0A89}" srcOrd="2" destOrd="0" presId="urn:microsoft.com/office/officeart/2005/8/layout/arrow3"/>
    <dgm:cxn modelId="{005CE72C-6269-4134-81CC-4173B93EEF46}" type="presParOf" srcId="{B085D4B9-2837-4E5F-893C-4ED413EC1222}" destId="{97626F1F-AE0A-493B-B957-194A0AE7CA5A}" srcOrd="3" destOrd="0" presId="urn:microsoft.com/office/officeart/2005/8/layout/arrow3"/>
    <dgm:cxn modelId="{3D242F84-4C04-456C-B6E9-5D95CA5DFF92}" type="presParOf" srcId="{B085D4B9-2837-4E5F-893C-4ED413EC1222}" destId="{91C267F5-EA39-4A7A-9573-365FB1833CD7}" srcOrd="4" destOrd="0" presId="urn:microsoft.com/office/officeart/2005/8/layout/arrow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A178B4-99EE-4C5A-89CF-740C2409C7A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1A0D7494-777A-43EF-AFD6-484B51C19A2E}">
      <dgm:prSet phldrT="[Text]"/>
      <dgm:spPr/>
      <dgm:t>
        <a:bodyPr/>
        <a:lstStyle/>
        <a:p>
          <a:r>
            <a:rPr lang="en-US" dirty="0"/>
            <a:t>Gospel</a:t>
          </a:r>
        </a:p>
      </dgm:t>
    </dgm:pt>
    <dgm:pt modelId="{A4C2BF97-4CBA-4D8C-813B-840966CE84A6}" type="parTrans" cxnId="{C1B954D8-BFF7-47E3-B923-A951C99EE91F}">
      <dgm:prSet/>
      <dgm:spPr/>
      <dgm:t>
        <a:bodyPr/>
        <a:lstStyle/>
        <a:p>
          <a:endParaRPr lang="en-US"/>
        </a:p>
      </dgm:t>
    </dgm:pt>
    <dgm:pt modelId="{7A03912A-C290-4349-83E9-D6D6F913746C}" type="sibTrans" cxnId="{C1B954D8-BFF7-47E3-B923-A951C99EE91F}">
      <dgm:prSet/>
      <dgm:spPr/>
      <dgm:t>
        <a:bodyPr/>
        <a:lstStyle/>
        <a:p>
          <a:endParaRPr lang="en-US"/>
        </a:p>
      </dgm:t>
    </dgm:pt>
    <dgm:pt modelId="{D5F48856-C147-47C6-9AB9-F0404DC4082D}">
      <dgm:prSet phldrT="[Text]"/>
      <dgm:spPr/>
      <dgm:t>
        <a:bodyPr/>
        <a:lstStyle/>
        <a:p>
          <a:r>
            <a:rPr lang="en-US" dirty="0"/>
            <a:t>Law</a:t>
          </a:r>
        </a:p>
      </dgm:t>
    </dgm:pt>
    <dgm:pt modelId="{50C71532-EA26-41B1-86C6-CF5C873FBA16}" type="parTrans" cxnId="{913C9ACE-0A9C-4A68-B835-9A0CD3998826}">
      <dgm:prSet/>
      <dgm:spPr/>
      <dgm:t>
        <a:bodyPr/>
        <a:lstStyle/>
        <a:p>
          <a:endParaRPr lang="en-US"/>
        </a:p>
      </dgm:t>
    </dgm:pt>
    <dgm:pt modelId="{6CD72E92-648C-4010-9E3B-390CB5639C89}" type="sibTrans" cxnId="{913C9ACE-0A9C-4A68-B835-9A0CD3998826}">
      <dgm:prSet/>
      <dgm:spPr/>
      <dgm:t>
        <a:bodyPr/>
        <a:lstStyle/>
        <a:p>
          <a:endParaRPr lang="en-US"/>
        </a:p>
      </dgm:t>
    </dgm:pt>
    <dgm:pt modelId="{B085D4B9-2837-4E5F-893C-4ED413EC1222}" type="pres">
      <dgm:prSet presAssocID="{81A178B4-99EE-4C5A-89CF-740C2409C7A4}" presName="compositeShape" presStyleCnt="0">
        <dgm:presLayoutVars>
          <dgm:chMax val="2"/>
          <dgm:dir/>
          <dgm:resizeHandles val="exact"/>
        </dgm:presLayoutVars>
      </dgm:prSet>
      <dgm:spPr/>
    </dgm:pt>
    <dgm:pt modelId="{4BB8DF28-8A07-4454-AE1B-858AD75E68D9}" type="pres">
      <dgm:prSet presAssocID="{81A178B4-99EE-4C5A-89CF-740C2409C7A4}" presName="divider" presStyleLbl="fgShp" presStyleIdx="0" presStyleCnt="1"/>
      <dgm:spPr/>
    </dgm:pt>
    <dgm:pt modelId="{5ED03076-13BC-4996-A0D4-D015E1150D51}" type="pres">
      <dgm:prSet presAssocID="{1A0D7494-777A-43EF-AFD6-484B51C19A2E}" presName="downArrow" presStyleLbl="node1" presStyleIdx="0" presStyleCnt="2"/>
      <dgm:spPr/>
    </dgm:pt>
    <dgm:pt modelId="{276D9D2B-FA7D-4F7B-B6F4-B8CB233A0A89}" type="pres">
      <dgm:prSet presAssocID="{1A0D7494-777A-43EF-AFD6-484B51C19A2E}" presName="downArrowText" presStyleLbl="revTx" presStyleIdx="0" presStyleCnt="2">
        <dgm:presLayoutVars>
          <dgm:bulletEnabled val="1"/>
        </dgm:presLayoutVars>
      </dgm:prSet>
      <dgm:spPr/>
    </dgm:pt>
    <dgm:pt modelId="{97626F1F-AE0A-493B-B957-194A0AE7CA5A}" type="pres">
      <dgm:prSet presAssocID="{D5F48856-C147-47C6-9AB9-F0404DC4082D}" presName="upArrow" presStyleLbl="node1" presStyleIdx="1" presStyleCnt="2"/>
      <dgm:spPr/>
    </dgm:pt>
    <dgm:pt modelId="{91C267F5-EA39-4A7A-9573-365FB1833CD7}" type="pres">
      <dgm:prSet presAssocID="{D5F48856-C147-47C6-9AB9-F0404DC4082D}" presName="upArrowText" presStyleLbl="revTx" presStyleIdx="1" presStyleCnt="2">
        <dgm:presLayoutVars>
          <dgm:bulletEnabled val="1"/>
        </dgm:presLayoutVars>
      </dgm:prSet>
      <dgm:spPr/>
    </dgm:pt>
  </dgm:ptLst>
  <dgm:cxnLst>
    <dgm:cxn modelId="{7D090921-3A4A-4B08-AC80-4533F845C75F}" type="presOf" srcId="{81A178B4-99EE-4C5A-89CF-740C2409C7A4}" destId="{B085D4B9-2837-4E5F-893C-4ED413EC1222}" srcOrd="0" destOrd="0" presId="urn:microsoft.com/office/officeart/2005/8/layout/arrow3"/>
    <dgm:cxn modelId="{8E852029-3CC2-47F8-97DA-CBA5563B70A2}" type="presOf" srcId="{D5F48856-C147-47C6-9AB9-F0404DC4082D}" destId="{91C267F5-EA39-4A7A-9573-365FB1833CD7}" srcOrd="0" destOrd="0" presId="urn:microsoft.com/office/officeart/2005/8/layout/arrow3"/>
    <dgm:cxn modelId="{F6265952-392D-41A7-8B2F-9D7A09C3A9E7}" type="presOf" srcId="{1A0D7494-777A-43EF-AFD6-484B51C19A2E}" destId="{276D9D2B-FA7D-4F7B-B6F4-B8CB233A0A89}" srcOrd="0" destOrd="0" presId="urn:microsoft.com/office/officeart/2005/8/layout/arrow3"/>
    <dgm:cxn modelId="{913C9ACE-0A9C-4A68-B835-9A0CD3998826}" srcId="{81A178B4-99EE-4C5A-89CF-740C2409C7A4}" destId="{D5F48856-C147-47C6-9AB9-F0404DC4082D}" srcOrd="1" destOrd="0" parTransId="{50C71532-EA26-41B1-86C6-CF5C873FBA16}" sibTransId="{6CD72E92-648C-4010-9E3B-390CB5639C89}"/>
    <dgm:cxn modelId="{C1B954D8-BFF7-47E3-B923-A951C99EE91F}" srcId="{81A178B4-99EE-4C5A-89CF-740C2409C7A4}" destId="{1A0D7494-777A-43EF-AFD6-484B51C19A2E}" srcOrd="0" destOrd="0" parTransId="{A4C2BF97-4CBA-4D8C-813B-840966CE84A6}" sibTransId="{7A03912A-C290-4349-83E9-D6D6F913746C}"/>
    <dgm:cxn modelId="{FBB2D813-4AA9-4917-AE3D-EBFD3F434EA9}" type="presParOf" srcId="{B085D4B9-2837-4E5F-893C-4ED413EC1222}" destId="{4BB8DF28-8A07-4454-AE1B-858AD75E68D9}" srcOrd="0" destOrd="0" presId="urn:microsoft.com/office/officeart/2005/8/layout/arrow3"/>
    <dgm:cxn modelId="{CA9B8FEC-C6CA-4B6E-93B3-B6D7FD514A65}" type="presParOf" srcId="{B085D4B9-2837-4E5F-893C-4ED413EC1222}" destId="{5ED03076-13BC-4996-A0D4-D015E1150D51}" srcOrd="1" destOrd="0" presId="urn:microsoft.com/office/officeart/2005/8/layout/arrow3"/>
    <dgm:cxn modelId="{7023A2E7-B1FA-401B-83BA-2225B2E81D0A}" type="presParOf" srcId="{B085D4B9-2837-4E5F-893C-4ED413EC1222}" destId="{276D9D2B-FA7D-4F7B-B6F4-B8CB233A0A89}" srcOrd="2" destOrd="0" presId="urn:microsoft.com/office/officeart/2005/8/layout/arrow3"/>
    <dgm:cxn modelId="{CFB7CA3E-2069-4EDF-9193-B248026F242C}" type="presParOf" srcId="{B085D4B9-2837-4E5F-893C-4ED413EC1222}" destId="{97626F1F-AE0A-493B-B957-194A0AE7CA5A}" srcOrd="3" destOrd="0" presId="urn:microsoft.com/office/officeart/2005/8/layout/arrow3"/>
    <dgm:cxn modelId="{FB2DB9BD-1989-46E4-BFB7-C0B271AC3143}" type="presParOf" srcId="{B085D4B9-2837-4E5F-893C-4ED413EC1222}" destId="{91C267F5-EA39-4A7A-9573-365FB1833CD7}"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A178B4-99EE-4C5A-89CF-740C2409C7A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1A0D7494-777A-43EF-AFD6-484B51C19A2E}">
      <dgm:prSet phldrT="[Text]"/>
      <dgm:spPr/>
      <dgm:t>
        <a:bodyPr/>
        <a:lstStyle/>
        <a:p>
          <a:r>
            <a:rPr lang="en-US" dirty="0"/>
            <a:t>Sacred</a:t>
          </a:r>
        </a:p>
      </dgm:t>
    </dgm:pt>
    <dgm:pt modelId="{A4C2BF97-4CBA-4D8C-813B-840966CE84A6}" type="parTrans" cxnId="{C1B954D8-BFF7-47E3-B923-A951C99EE91F}">
      <dgm:prSet/>
      <dgm:spPr/>
      <dgm:t>
        <a:bodyPr/>
        <a:lstStyle/>
        <a:p>
          <a:endParaRPr lang="en-US"/>
        </a:p>
      </dgm:t>
    </dgm:pt>
    <dgm:pt modelId="{7A03912A-C290-4349-83E9-D6D6F913746C}" type="sibTrans" cxnId="{C1B954D8-BFF7-47E3-B923-A951C99EE91F}">
      <dgm:prSet/>
      <dgm:spPr/>
      <dgm:t>
        <a:bodyPr/>
        <a:lstStyle/>
        <a:p>
          <a:endParaRPr lang="en-US"/>
        </a:p>
      </dgm:t>
    </dgm:pt>
    <dgm:pt modelId="{D5F48856-C147-47C6-9AB9-F0404DC4082D}">
      <dgm:prSet phldrT="[Text]"/>
      <dgm:spPr/>
      <dgm:t>
        <a:bodyPr/>
        <a:lstStyle/>
        <a:p>
          <a:r>
            <a:rPr lang="en-US" dirty="0"/>
            <a:t>Secular</a:t>
          </a:r>
        </a:p>
      </dgm:t>
    </dgm:pt>
    <dgm:pt modelId="{50C71532-EA26-41B1-86C6-CF5C873FBA16}" type="parTrans" cxnId="{913C9ACE-0A9C-4A68-B835-9A0CD3998826}">
      <dgm:prSet/>
      <dgm:spPr/>
      <dgm:t>
        <a:bodyPr/>
        <a:lstStyle/>
        <a:p>
          <a:endParaRPr lang="en-US"/>
        </a:p>
      </dgm:t>
    </dgm:pt>
    <dgm:pt modelId="{6CD72E92-648C-4010-9E3B-390CB5639C89}" type="sibTrans" cxnId="{913C9ACE-0A9C-4A68-B835-9A0CD3998826}">
      <dgm:prSet/>
      <dgm:spPr/>
      <dgm:t>
        <a:bodyPr/>
        <a:lstStyle/>
        <a:p>
          <a:endParaRPr lang="en-US"/>
        </a:p>
      </dgm:t>
    </dgm:pt>
    <dgm:pt modelId="{B085D4B9-2837-4E5F-893C-4ED413EC1222}" type="pres">
      <dgm:prSet presAssocID="{81A178B4-99EE-4C5A-89CF-740C2409C7A4}" presName="compositeShape" presStyleCnt="0">
        <dgm:presLayoutVars>
          <dgm:chMax val="2"/>
          <dgm:dir/>
          <dgm:resizeHandles val="exact"/>
        </dgm:presLayoutVars>
      </dgm:prSet>
      <dgm:spPr/>
    </dgm:pt>
    <dgm:pt modelId="{4BB8DF28-8A07-4454-AE1B-858AD75E68D9}" type="pres">
      <dgm:prSet presAssocID="{81A178B4-99EE-4C5A-89CF-740C2409C7A4}" presName="divider" presStyleLbl="fgShp" presStyleIdx="0" presStyleCnt="1"/>
      <dgm:spPr/>
    </dgm:pt>
    <dgm:pt modelId="{5ED03076-13BC-4996-A0D4-D015E1150D51}" type="pres">
      <dgm:prSet presAssocID="{1A0D7494-777A-43EF-AFD6-484B51C19A2E}" presName="downArrow" presStyleLbl="node1" presStyleIdx="0" presStyleCnt="2"/>
      <dgm:spPr>
        <a:solidFill>
          <a:schemeClr val="accent6">
            <a:lumMod val="75000"/>
          </a:schemeClr>
        </a:solidFill>
      </dgm:spPr>
    </dgm:pt>
    <dgm:pt modelId="{276D9D2B-FA7D-4F7B-B6F4-B8CB233A0A89}" type="pres">
      <dgm:prSet presAssocID="{1A0D7494-777A-43EF-AFD6-484B51C19A2E}" presName="downArrowText" presStyleLbl="revTx" presStyleIdx="0" presStyleCnt="2">
        <dgm:presLayoutVars>
          <dgm:bulletEnabled val="1"/>
        </dgm:presLayoutVars>
      </dgm:prSet>
      <dgm:spPr/>
    </dgm:pt>
    <dgm:pt modelId="{97626F1F-AE0A-493B-B957-194A0AE7CA5A}" type="pres">
      <dgm:prSet presAssocID="{D5F48856-C147-47C6-9AB9-F0404DC4082D}" presName="upArrow" presStyleLbl="node1" presStyleIdx="1" presStyleCnt="2"/>
      <dgm:spPr>
        <a:solidFill>
          <a:schemeClr val="accent6">
            <a:lumMod val="75000"/>
          </a:schemeClr>
        </a:solidFill>
      </dgm:spPr>
    </dgm:pt>
    <dgm:pt modelId="{91C267F5-EA39-4A7A-9573-365FB1833CD7}" type="pres">
      <dgm:prSet presAssocID="{D5F48856-C147-47C6-9AB9-F0404DC4082D}" presName="upArrowText" presStyleLbl="revTx" presStyleIdx="1" presStyleCnt="2">
        <dgm:presLayoutVars>
          <dgm:bulletEnabled val="1"/>
        </dgm:presLayoutVars>
      </dgm:prSet>
      <dgm:spPr/>
    </dgm:pt>
  </dgm:ptLst>
  <dgm:cxnLst>
    <dgm:cxn modelId="{65133074-905E-4170-8DF5-AF21D5E94FFB}" type="presOf" srcId="{D5F48856-C147-47C6-9AB9-F0404DC4082D}" destId="{91C267F5-EA39-4A7A-9573-365FB1833CD7}" srcOrd="0" destOrd="0" presId="urn:microsoft.com/office/officeart/2005/8/layout/arrow3"/>
    <dgm:cxn modelId="{913C9ACE-0A9C-4A68-B835-9A0CD3998826}" srcId="{81A178B4-99EE-4C5A-89CF-740C2409C7A4}" destId="{D5F48856-C147-47C6-9AB9-F0404DC4082D}" srcOrd="1" destOrd="0" parTransId="{50C71532-EA26-41B1-86C6-CF5C873FBA16}" sibTransId="{6CD72E92-648C-4010-9E3B-390CB5639C89}"/>
    <dgm:cxn modelId="{AE8452D4-9B46-4D47-8EA6-1B2ADA65D0F1}" type="presOf" srcId="{81A178B4-99EE-4C5A-89CF-740C2409C7A4}" destId="{B085D4B9-2837-4E5F-893C-4ED413EC1222}" srcOrd="0" destOrd="0" presId="urn:microsoft.com/office/officeart/2005/8/layout/arrow3"/>
    <dgm:cxn modelId="{C1B954D8-BFF7-47E3-B923-A951C99EE91F}" srcId="{81A178B4-99EE-4C5A-89CF-740C2409C7A4}" destId="{1A0D7494-777A-43EF-AFD6-484B51C19A2E}" srcOrd="0" destOrd="0" parTransId="{A4C2BF97-4CBA-4D8C-813B-840966CE84A6}" sibTransId="{7A03912A-C290-4349-83E9-D6D6F913746C}"/>
    <dgm:cxn modelId="{5A259FDE-EB22-437F-8D15-17DA7F025230}" type="presOf" srcId="{1A0D7494-777A-43EF-AFD6-484B51C19A2E}" destId="{276D9D2B-FA7D-4F7B-B6F4-B8CB233A0A89}" srcOrd="0" destOrd="0" presId="urn:microsoft.com/office/officeart/2005/8/layout/arrow3"/>
    <dgm:cxn modelId="{CCEF9F08-BC6E-4353-A6E0-097043EB5998}" type="presParOf" srcId="{B085D4B9-2837-4E5F-893C-4ED413EC1222}" destId="{4BB8DF28-8A07-4454-AE1B-858AD75E68D9}" srcOrd="0" destOrd="0" presId="urn:microsoft.com/office/officeart/2005/8/layout/arrow3"/>
    <dgm:cxn modelId="{36517E29-5E3C-4DED-99D5-C108B1F91C49}" type="presParOf" srcId="{B085D4B9-2837-4E5F-893C-4ED413EC1222}" destId="{5ED03076-13BC-4996-A0D4-D015E1150D51}" srcOrd="1" destOrd="0" presId="urn:microsoft.com/office/officeart/2005/8/layout/arrow3"/>
    <dgm:cxn modelId="{FB022748-83AB-48CA-B2EC-9E52486DB63F}" type="presParOf" srcId="{B085D4B9-2837-4E5F-893C-4ED413EC1222}" destId="{276D9D2B-FA7D-4F7B-B6F4-B8CB233A0A89}" srcOrd="2" destOrd="0" presId="urn:microsoft.com/office/officeart/2005/8/layout/arrow3"/>
    <dgm:cxn modelId="{005CE72C-6269-4134-81CC-4173B93EEF46}" type="presParOf" srcId="{B085D4B9-2837-4E5F-893C-4ED413EC1222}" destId="{97626F1F-AE0A-493B-B957-194A0AE7CA5A}" srcOrd="3" destOrd="0" presId="urn:microsoft.com/office/officeart/2005/8/layout/arrow3"/>
    <dgm:cxn modelId="{3D242F84-4C04-456C-B6E9-5D95CA5DFF92}" type="presParOf" srcId="{B085D4B9-2837-4E5F-893C-4ED413EC1222}" destId="{91C267F5-EA39-4A7A-9573-365FB1833CD7}" srcOrd="4" destOrd="0" presId="urn:microsoft.com/office/officeart/2005/8/layout/arrow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A178B4-99EE-4C5A-89CF-740C2409C7A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1A0D7494-777A-43EF-AFD6-484B51C19A2E}">
      <dgm:prSet phldrT="[Text]"/>
      <dgm:spPr/>
      <dgm:t>
        <a:bodyPr/>
        <a:lstStyle/>
        <a:p>
          <a:r>
            <a:rPr lang="en-US" dirty="0"/>
            <a:t>Truth</a:t>
          </a:r>
        </a:p>
      </dgm:t>
    </dgm:pt>
    <dgm:pt modelId="{A4C2BF97-4CBA-4D8C-813B-840966CE84A6}" type="parTrans" cxnId="{C1B954D8-BFF7-47E3-B923-A951C99EE91F}">
      <dgm:prSet/>
      <dgm:spPr/>
      <dgm:t>
        <a:bodyPr/>
        <a:lstStyle/>
        <a:p>
          <a:endParaRPr lang="en-US"/>
        </a:p>
      </dgm:t>
    </dgm:pt>
    <dgm:pt modelId="{7A03912A-C290-4349-83E9-D6D6F913746C}" type="sibTrans" cxnId="{C1B954D8-BFF7-47E3-B923-A951C99EE91F}">
      <dgm:prSet/>
      <dgm:spPr/>
      <dgm:t>
        <a:bodyPr/>
        <a:lstStyle/>
        <a:p>
          <a:endParaRPr lang="en-US"/>
        </a:p>
      </dgm:t>
    </dgm:pt>
    <dgm:pt modelId="{D5F48856-C147-47C6-9AB9-F0404DC4082D}">
      <dgm:prSet phldrT="[Text]"/>
      <dgm:spPr/>
      <dgm:t>
        <a:bodyPr/>
        <a:lstStyle/>
        <a:p>
          <a:r>
            <a:rPr lang="en-US" dirty="0"/>
            <a:t>Lie</a:t>
          </a:r>
        </a:p>
      </dgm:t>
    </dgm:pt>
    <dgm:pt modelId="{50C71532-EA26-41B1-86C6-CF5C873FBA16}" type="parTrans" cxnId="{913C9ACE-0A9C-4A68-B835-9A0CD3998826}">
      <dgm:prSet/>
      <dgm:spPr/>
      <dgm:t>
        <a:bodyPr/>
        <a:lstStyle/>
        <a:p>
          <a:endParaRPr lang="en-US"/>
        </a:p>
      </dgm:t>
    </dgm:pt>
    <dgm:pt modelId="{6CD72E92-648C-4010-9E3B-390CB5639C89}" type="sibTrans" cxnId="{913C9ACE-0A9C-4A68-B835-9A0CD3998826}">
      <dgm:prSet/>
      <dgm:spPr/>
      <dgm:t>
        <a:bodyPr/>
        <a:lstStyle/>
        <a:p>
          <a:endParaRPr lang="en-US"/>
        </a:p>
      </dgm:t>
    </dgm:pt>
    <dgm:pt modelId="{B085D4B9-2837-4E5F-893C-4ED413EC1222}" type="pres">
      <dgm:prSet presAssocID="{81A178B4-99EE-4C5A-89CF-740C2409C7A4}" presName="compositeShape" presStyleCnt="0">
        <dgm:presLayoutVars>
          <dgm:chMax val="2"/>
          <dgm:dir/>
          <dgm:resizeHandles val="exact"/>
        </dgm:presLayoutVars>
      </dgm:prSet>
      <dgm:spPr/>
    </dgm:pt>
    <dgm:pt modelId="{4BB8DF28-8A07-4454-AE1B-858AD75E68D9}" type="pres">
      <dgm:prSet presAssocID="{81A178B4-99EE-4C5A-89CF-740C2409C7A4}" presName="divider" presStyleLbl="fgShp" presStyleIdx="0" presStyleCnt="1"/>
      <dgm:spPr/>
    </dgm:pt>
    <dgm:pt modelId="{5ED03076-13BC-4996-A0D4-D015E1150D51}" type="pres">
      <dgm:prSet presAssocID="{1A0D7494-777A-43EF-AFD6-484B51C19A2E}" presName="downArrow" presStyleLbl="node1" presStyleIdx="0" presStyleCnt="2"/>
      <dgm:spPr>
        <a:solidFill>
          <a:schemeClr val="accent3">
            <a:lumMod val="50000"/>
          </a:schemeClr>
        </a:solidFill>
      </dgm:spPr>
    </dgm:pt>
    <dgm:pt modelId="{276D9D2B-FA7D-4F7B-B6F4-B8CB233A0A89}" type="pres">
      <dgm:prSet presAssocID="{1A0D7494-777A-43EF-AFD6-484B51C19A2E}" presName="downArrowText" presStyleLbl="revTx" presStyleIdx="0" presStyleCnt="2" custScaleX="164106">
        <dgm:presLayoutVars>
          <dgm:bulletEnabled val="1"/>
        </dgm:presLayoutVars>
      </dgm:prSet>
      <dgm:spPr/>
    </dgm:pt>
    <dgm:pt modelId="{97626F1F-AE0A-493B-B957-194A0AE7CA5A}" type="pres">
      <dgm:prSet presAssocID="{D5F48856-C147-47C6-9AB9-F0404DC4082D}" presName="upArrow" presStyleLbl="node1" presStyleIdx="1" presStyleCnt="2"/>
      <dgm:spPr>
        <a:solidFill>
          <a:schemeClr val="accent3">
            <a:lumMod val="50000"/>
          </a:schemeClr>
        </a:solidFill>
      </dgm:spPr>
    </dgm:pt>
    <dgm:pt modelId="{91C267F5-EA39-4A7A-9573-365FB1833CD7}" type="pres">
      <dgm:prSet presAssocID="{D5F48856-C147-47C6-9AB9-F0404DC4082D}" presName="upArrowText" presStyleLbl="revTx" presStyleIdx="1" presStyleCnt="2" custScaleX="145924">
        <dgm:presLayoutVars>
          <dgm:bulletEnabled val="1"/>
        </dgm:presLayoutVars>
      </dgm:prSet>
      <dgm:spPr/>
    </dgm:pt>
  </dgm:ptLst>
  <dgm:cxnLst>
    <dgm:cxn modelId="{65133074-905E-4170-8DF5-AF21D5E94FFB}" type="presOf" srcId="{D5F48856-C147-47C6-9AB9-F0404DC4082D}" destId="{91C267F5-EA39-4A7A-9573-365FB1833CD7}" srcOrd="0" destOrd="0" presId="urn:microsoft.com/office/officeart/2005/8/layout/arrow3"/>
    <dgm:cxn modelId="{913C9ACE-0A9C-4A68-B835-9A0CD3998826}" srcId="{81A178B4-99EE-4C5A-89CF-740C2409C7A4}" destId="{D5F48856-C147-47C6-9AB9-F0404DC4082D}" srcOrd="1" destOrd="0" parTransId="{50C71532-EA26-41B1-86C6-CF5C873FBA16}" sibTransId="{6CD72E92-648C-4010-9E3B-390CB5639C89}"/>
    <dgm:cxn modelId="{AE8452D4-9B46-4D47-8EA6-1B2ADA65D0F1}" type="presOf" srcId="{81A178B4-99EE-4C5A-89CF-740C2409C7A4}" destId="{B085D4B9-2837-4E5F-893C-4ED413EC1222}" srcOrd="0" destOrd="0" presId="urn:microsoft.com/office/officeart/2005/8/layout/arrow3"/>
    <dgm:cxn modelId="{C1B954D8-BFF7-47E3-B923-A951C99EE91F}" srcId="{81A178B4-99EE-4C5A-89CF-740C2409C7A4}" destId="{1A0D7494-777A-43EF-AFD6-484B51C19A2E}" srcOrd="0" destOrd="0" parTransId="{A4C2BF97-4CBA-4D8C-813B-840966CE84A6}" sibTransId="{7A03912A-C290-4349-83E9-D6D6F913746C}"/>
    <dgm:cxn modelId="{5A259FDE-EB22-437F-8D15-17DA7F025230}" type="presOf" srcId="{1A0D7494-777A-43EF-AFD6-484B51C19A2E}" destId="{276D9D2B-FA7D-4F7B-B6F4-B8CB233A0A89}" srcOrd="0" destOrd="0" presId="urn:microsoft.com/office/officeart/2005/8/layout/arrow3"/>
    <dgm:cxn modelId="{CCEF9F08-BC6E-4353-A6E0-097043EB5998}" type="presParOf" srcId="{B085D4B9-2837-4E5F-893C-4ED413EC1222}" destId="{4BB8DF28-8A07-4454-AE1B-858AD75E68D9}" srcOrd="0" destOrd="0" presId="urn:microsoft.com/office/officeart/2005/8/layout/arrow3"/>
    <dgm:cxn modelId="{36517E29-5E3C-4DED-99D5-C108B1F91C49}" type="presParOf" srcId="{B085D4B9-2837-4E5F-893C-4ED413EC1222}" destId="{5ED03076-13BC-4996-A0D4-D015E1150D51}" srcOrd="1" destOrd="0" presId="urn:microsoft.com/office/officeart/2005/8/layout/arrow3"/>
    <dgm:cxn modelId="{FB022748-83AB-48CA-B2EC-9E52486DB63F}" type="presParOf" srcId="{B085D4B9-2837-4E5F-893C-4ED413EC1222}" destId="{276D9D2B-FA7D-4F7B-B6F4-B8CB233A0A89}" srcOrd="2" destOrd="0" presId="urn:microsoft.com/office/officeart/2005/8/layout/arrow3"/>
    <dgm:cxn modelId="{005CE72C-6269-4134-81CC-4173B93EEF46}" type="presParOf" srcId="{B085D4B9-2837-4E5F-893C-4ED413EC1222}" destId="{97626F1F-AE0A-493B-B957-194A0AE7CA5A}" srcOrd="3" destOrd="0" presId="urn:microsoft.com/office/officeart/2005/8/layout/arrow3"/>
    <dgm:cxn modelId="{3D242F84-4C04-456C-B6E9-5D95CA5DFF92}" type="presParOf" srcId="{B085D4B9-2837-4E5F-893C-4ED413EC1222}" destId="{91C267F5-EA39-4A7A-9573-365FB1833CD7}" srcOrd="4" destOrd="0" presId="urn:microsoft.com/office/officeart/2005/8/layout/arrow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DF28-8A07-4454-AE1B-858AD75E68D9}">
      <dsp:nvSpPr>
        <dsp:cNvPr id="0" name=""/>
        <dsp:cNvSpPr/>
      </dsp:nvSpPr>
      <dsp:spPr>
        <a:xfrm rot="21300000">
          <a:off x="16812" y="1231484"/>
          <a:ext cx="6671975" cy="677105"/>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D03076-13BC-4996-A0D4-D015E1150D51}">
      <dsp:nvSpPr>
        <dsp:cNvPr id="0" name=""/>
        <dsp:cNvSpPr/>
      </dsp:nvSpPr>
      <dsp:spPr>
        <a:xfrm>
          <a:off x="804672" y="157003"/>
          <a:ext cx="2011680" cy="1256030"/>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D9D2B-FA7D-4F7B-B6F4-B8CB233A0A89}">
      <dsp:nvSpPr>
        <dsp:cNvPr id="0" name=""/>
        <dsp:cNvSpPr/>
      </dsp:nvSpPr>
      <dsp:spPr>
        <a:xfrm>
          <a:off x="3553968" y="0"/>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Gospel</a:t>
          </a:r>
        </a:p>
      </dsp:txBody>
      <dsp:txXfrm>
        <a:off x="3553968" y="0"/>
        <a:ext cx="2145792" cy="1318831"/>
      </dsp:txXfrm>
    </dsp:sp>
    <dsp:sp modelId="{97626F1F-AE0A-493B-B957-194A0AE7CA5A}">
      <dsp:nvSpPr>
        <dsp:cNvPr id="0" name=""/>
        <dsp:cNvSpPr/>
      </dsp:nvSpPr>
      <dsp:spPr>
        <a:xfrm>
          <a:off x="3889248" y="1727041"/>
          <a:ext cx="2011680" cy="1256030"/>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267F5-EA39-4A7A-9573-365FB1833CD7}">
      <dsp:nvSpPr>
        <dsp:cNvPr id="0" name=""/>
        <dsp:cNvSpPr/>
      </dsp:nvSpPr>
      <dsp:spPr>
        <a:xfrm>
          <a:off x="1005840" y="1821243"/>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Law</a:t>
          </a:r>
        </a:p>
      </dsp:txBody>
      <dsp:txXfrm>
        <a:off x="1005840" y="1821243"/>
        <a:ext cx="2145792" cy="13188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DF28-8A07-4454-AE1B-858AD75E68D9}">
      <dsp:nvSpPr>
        <dsp:cNvPr id="0" name=""/>
        <dsp:cNvSpPr/>
      </dsp:nvSpPr>
      <dsp:spPr>
        <a:xfrm rot="21300000">
          <a:off x="16812" y="1231484"/>
          <a:ext cx="6671975" cy="677105"/>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D03076-13BC-4996-A0D4-D015E1150D51}">
      <dsp:nvSpPr>
        <dsp:cNvPr id="0" name=""/>
        <dsp:cNvSpPr/>
      </dsp:nvSpPr>
      <dsp:spPr>
        <a:xfrm>
          <a:off x="804672" y="157003"/>
          <a:ext cx="2011680" cy="1256030"/>
        </a:xfrm>
        <a:prstGeom prst="downArrow">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D9D2B-FA7D-4F7B-B6F4-B8CB233A0A89}">
      <dsp:nvSpPr>
        <dsp:cNvPr id="0" name=""/>
        <dsp:cNvSpPr/>
      </dsp:nvSpPr>
      <dsp:spPr>
        <a:xfrm>
          <a:off x="3553968" y="0"/>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Sacred</a:t>
          </a:r>
        </a:p>
      </dsp:txBody>
      <dsp:txXfrm>
        <a:off x="3553968" y="0"/>
        <a:ext cx="2145792" cy="1318831"/>
      </dsp:txXfrm>
    </dsp:sp>
    <dsp:sp modelId="{97626F1F-AE0A-493B-B957-194A0AE7CA5A}">
      <dsp:nvSpPr>
        <dsp:cNvPr id="0" name=""/>
        <dsp:cNvSpPr/>
      </dsp:nvSpPr>
      <dsp:spPr>
        <a:xfrm>
          <a:off x="3889248" y="1727041"/>
          <a:ext cx="2011680" cy="1256030"/>
        </a:xfrm>
        <a:prstGeom prst="upArrow">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267F5-EA39-4A7A-9573-365FB1833CD7}">
      <dsp:nvSpPr>
        <dsp:cNvPr id="0" name=""/>
        <dsp:cNvSpPr/>
      </dsp:nvSpPr>
      <dsp:spPr>
        <a:xfrm>
          <a:off x="1005840" y="1821243"/>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Secular</a:t>
          </a:r>
        </a:p>
      </dsp:txBody>
      <dsp:txXfrm>
        <a:off x="1005840" y="1821243"/>
        <a:ext cx="2145792" cy="13188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DF28-8A07-4454-AE1B-858AD75E68D9}">
      <dsp:nvSpPr>
        <dsp:cNvPr id="0" name=""/>
        <dsp:cNvSpPr/>
      </dsp:nvSpPr>
      <dsp:spPr>
        <a:xfrm rot="21300000">
          <a:off x="16812" y="1231484"/>
          <a:ext cx="6671975" cy="677105"/>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D03076-13BC-4996-A0D4-D015E1150D51}">
      <dsp:nvSpPr>
        <dsp:cNvPr id="0" name=""/>
        <dsp:cNvSpPr/>
      </dsp:nvSpPr>
      <dsp:spPr>
        <a:xfrm>
          <a:off x="804672" y="157003"/>
          <a:ext cx="2011680" cy="1256030"/>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D9D2B-FA7D-4F7B-B6F4-B8CB233A0A89}">
      <dsp:nvSpPr>
        <dsp:cNvPr id="0" name=""/>
        <dsp:cNvSpPr/>
      </dsp:nvSpPr>
      <dsp:spPr>
        <a:xfrm>
          <a:off x="3553968" y="0"/>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Gospel</a:t>
          </a:r>
        </a:p>
      </dsp:txBody>
      <dsp:txXfrm>
        <a:off x="3553968" y="0"/>
        <a:ext cx="2145792" cy="1318831"/>
      </dsp:txXfrm>
    </dsp:sp>
    <dsp:sp modelId="{97626F1F-AE0A-493B-B957-194A0AE7CA5A}">
      <dsp:nvSpPr>
        <dsp:cNvPr id="0" name=""/>
        <dsp:cNvSpPr/>
      </dsp:nvSpPr>
      <dsp:spPr>
        <a:xfrm>
          <a:off x="3889248" y="1727041"/>
          <a:ext cx="2011680" cy="1256030"/>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267F5-EA39-4A7A-9573-365FB1833CD7}">
      <dsp:nvSpPr>
        <dsp:cNvPr id="0" name=""/>
        <dsp:cNvSpPr/>
      </dsp:nvSpPr>
      <dsp:spPr>
        <a:xfrm>
          <a:off x="1005840" y="1821243"/>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Law</a:t>
          </a:r>
        </a:p>
      </dsp:txBody>
      <dsp:txXfrm>
        <a:off x="1005840" y="1821243"/>
        <a:ext cx="2145792" cy="13188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DF28-8A07-4454-AE1B-858AD75E68D9}">
      <dsp:nvSpPr>
        <dsp:cNvPr id="0" name=""/>
        <dsp:cNvSpPr/>
      </dsp:nvSpPr>
      <dsp:spPr>
        <a:xfrm rot="21300000">
          <a:off x="16812" y="1231484"/>
          <a:ext cx="6671975" cy="677105"/>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D03076-13BC-4996-A0D4-D015E1150D51}">
      <dsp:nvSpPr>
        <dsp:cNvPr id="0" name=""/>
        <dsp:cNvSpPr/>
      </dsp:nvSpPr>
      <dsp:spPr>
        <a:xfrm>
          <a:off x="804672" y="157003"/>
          <a:ext cx="2011680" cy="1256030"/>
        </a:xfrm>
        <a:prstGeom prst="downArrow">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D9D2B-FA7D-4F7B-B6F4-B8CB233A0A89}">
      <dsp:nvSpPr>
        <dsp:cNvPr id="0" name=""/>
        <dsp:cNvSpPr/>
      </dsp:nvSpPr>
      <dsp:spPr>
        <a:xfrm>
          <a:off x="3553968" y="0"/>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Sacred</a:t>
          </a:r>
        </a:p>
      </dsp:txBody>
      <dsp:txXfrm>
        <a:off x="3553968" y="0"/>
        <a:ext cx="2145792" cy="1318831"/>
      </dsp:txXfrm>
    </dsp:sp>
    <dsp:sp modelId="{97626F1F-AE0A-493B-B957-194A0AE7CA5A}">
      <dsp:nvSpPr>
        <dsp:cNvPr id="0" name=""/>
        <dsp:cNvSpPr/>
      </dsp:nvSpPr>
      <dsp:spPr>
        <a:xfrm>
          <a:off x="3889248" y="1727041"/>
          <a:ext cx="2011680" cy="1256030"/>
        </a:xfrm>
        <a:prstGeom prst="upArrow">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267F5-EA39-4A7A-9573-365FB1833CD7}">
      <dsp:nvSpPr>
        <dsp:cNvPr id="0" name=""/>
        <dsp:cNvSpPr/>
      </dsp:nvSpPr>
      <dsp:spPr>
        <a:xfrm>
          <a:off x="1005840" y="1821243"/>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Secular</a:t>
          </a:r>
        </a:p>
      </dsp:txBody>
      <dsp:txXfrm>
        <a:off x="1005840" y="1821243"/>
        <a:ext cx="2145792" cy="13188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DF28-8A07-4454-AE1B-858AD75E68D9}">
      <dsp:nvSpPr>
        <dsp:cNvPr id="0" name=""/>
        <dsp:cNvSpPr/>
      </dsp:nvSpPr>
      <dsp:spPr>
        <a:xfrm rot="21300000">
          <a:off x="16812" y="1231484"/>
          <a:ext cx="6671975" cy="677105"/>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D03076-13BC-4996-A0D4-D015E1150D51}">
      <dsp:nvSpPr>
        <dsp:cNvPr id="0" name=""/>
        <dsp:cNvSpPr/>
      </dsp:nvSpPr>
      <dsp:spPr>
        <a:xfrm>
          <a:off x="804672" y="157003"/>
          <a:ext cx="2011680" cy="1256030"/>
        </a:xfrm>
        <a:prstGeom prst="downArrow">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D9D2B-FA7D-4F7B-B6F4-B8CB233A0A89}">
      <dsp:nvSpPr>
        <dsp:cNvPr id="0" name=""/>
        <dsp:cNvSpPr/>
      </dsp:nvSpPr>
      <dsp:spPr>
        <a:xfrm>
          <a:off x="2866177" y="0"/>
          <a:ext cx="3521373"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kern="1200" dirty="0"/>
            <a:t>Truth</a:t>
          </a:r>
        </a:p>
      </dsp:txBody>
      <dsp:txXfrm>
        <a:off x="2866177" y="0"/>
        <a:ext cx="3521373" cy="1318831"/>
      </dsp:txXfrm>
    </dsp:sp>
    <dsp:sp modelId="{97626F1F-AE0A-493B-B957-194A0AE7CA5A}">
      <dsp:nvSpPr>
        <dsp:cNvPr id="0" name=""/>
        <dsp:cNvSpPr/>
      </dsp:nvSpPr>
      <dsp:spPr>
        <a:xfrm>
          <a:off x="3889248" y="1727041"/>
          <a:ext cx="2011680" cy="1256030"/>
        </a:xfrm>
        <a:prstGeom prst="upArrow">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267F5-EA39-4A7A-9573-365FB1833CD7}">
      <dsp:nvSpPr>
        <dsp:cNvPr id="0" name=""/>
        <dsp:cNvSpPr/>
      </dsp:nvSpPr>
      <dsp:spPr>
        <a:xfrm>
          <a:off x="513123" y="1821243"/>
          <a:ext cx="3131225"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kern="1200" dirty="0"/>
            <a:t>Lie</a:t>
          </a:r>
        </a:p>
      </dsp:txBody>
      <dsp:txXfrm>
        <a:off x="513123" y="1821243"/>
        <a:ext cx="3131225" cy="1318831"/>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11/3/2024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AA534-A943-D587-27F1-4D443955E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3CE812-127A-7699-6688-65DF874374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88A56-4F2F-F44B-B159-8F5EF78CF0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931B4E1-EFC9-1032-CCA9-AC9F166CEB06}"/>
              </a:ext>
            </a:extLst>
          </p:cNvPr>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412892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a:bodyPr>
          <a:lstStyle/>
          <a:p>
            <a:endParaRPr lang="en-US" dirty="0"/>
          </a:p>
          <a:p>
            <a:r>
              <a:rPr lang="en-US" dirty="0"/>
              <a:t>God’s Problem and Man’s Need</a:t>
            </a:r>
          </a:p>
          <a:p>
            <a:pPr marL="228600" indent="-228600">
              <a:buAutoNum type="arabicPeriod"/>
            </a:pPr>
            <a:r>
              <a:rPr lang="en-US" dirty="0"/>
              <a:t>Situation</a:t>
            </a:r>
          </a:p>
          <a:p>
            <a:pPr marL="228600" indent="-228600">
              <a:buAutoNum type="arabicPeriod"/>
            </a:pPr>
            <a:r>
              <a:rPr lang="en-US" dirty="0"/>
              <a:t>Problems</a:t>
            </a:r>
          </a:p>
          <a:p>
            <a:pPr marL="228600" indent="-228600">
              <a:buAutoNum type="arabicPeriod"/>
            </a:pPr>
            <a:r>
              <a:rPr lang="en-US" dirty="0"/>
              <a:t>Implications</a:t>
            </a:r>
          </a:p>
          <a:p>
            <a:pPr marL="228600" indent="-228600">
              <a:buAutoNum type="arabicPeriod"/>
            </a:pPr>
            <a:r>
              <a:rPr lang="en-US" dirty="0"/>
              <a:t>Needs Analysis</a:t>
            </a:r>
          </a:p>
          <a:p>
            <a:endParaRPr lang="en-US" dirty="0"/>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lvl="1"/>
            <a:endParaRPr lang="en-US" sz="1400" baseline="0" dirty="0"/>
          </a:p>
          <a:p>
            <a:pPr marL="0" indent="0">
              <a:buFont typeface="Arial" pitchFamily="34" charset="0"/>
              <a:buNone/>
            </a:pPr>
            <a:r>
              <a:rPr lang="en-US" sz="1400" baseline="0" dirty="0"/>
              <a:t>In Paul’s day, the Judaizers sought to diminish the Gospel by claiming the Gospel to be less righteous than the Law.   In a similar way today, the post-modern culture seeks to diminish the Gospel by relegating it to the realm of non-rational, unscientific, personal preference.  </a:t>
            </a:r>
            <a:r>
              <a:rPr lang="en-US" sz="1400" b="1" baseline="0" dirty="0"/>
              <a:t>Discuss the modern dilemma of the sacred versus secular dichotomy.</a:t>
            </a:r>
          </a:p>
          <a:p>
            <a:pPr marL="0" indent="0">
              <a:buFont typeface="Arial" pitchFamily="34" charset="0"/>
              <a:buNone/>
            </a:pPr>
            <a:endParaRPr lang="en-US" sz="1400" baseline="0" dirty="0"/>
          </a:p>
          <a:p>
            <a:pPr marL="0" indent="0">
              <a:buFont typeface="Arial" pitchFamily="34" charset="0"/>
              <a:buNone/>
            </a:pPr>
            <a:r>
              <a:rPr lang="en-US" sz="1400" baseline="0" dirty="0"/>
              <a:t>Why is the sacred/secular dichotomy so pervasive?   What is needed?    </a:t>
            </a:r>
            <a:r>
              <a:rPr lang="en-US" sz="1400" b="1" baseline="0" dirty="0"/>
              <a:t>Luke 10:42</a:t>
            </a:r>
          </a:p>
          <a:p>
            <a:pPr lvl="0"/>
            <a:endParaRPr lang="en-US" sz="1400" baseline="0" dirty="0"/>
          </a:p>
          <a:p>
            <a:pPr lvl="0"/>
            <a:r>
              <a:rPr lang="en-US" sz="1400" baseline="0" dirty="0"/>
              <a:t>Romans 1:16-17</a:t>
            </a:r>
          </a:p>
          <a:p>
            <a:pPr marL="285750" lvl="0" indent="-285750">
              <a:buFont typeface="Arial" panose="020B0604020202020204" pitchFamily="34" charset="0"/>
              <a:buChar char="•"/>
            </a:pPr>
            <a:r>
              <a:rPr lang="en-US" sz="1400" baseline="0" dirty="0"/>
              <a:t>What did the Law reveal?  </a:t>
            </a:r>
          </a:p>
          <a:p>
            <a:pPr marL="171450" indent="-171450">
              <a:buFont typeface="Arial" pitchFamily="34" charset="0"/>
              <a:buChar char="•"/>
            </a:pPr>
            <a:r>
              <a:rPr lang="en-US" sz="1400" baseline="0" dirty="0"/>
              <a:t>It reveals the </a:t>
            </a:r>
            <a:r>
              <a:rPr lang="en-US" sz="1400" b="1" baseline="0" dirty="0"/>
              <a:t>righteousness of God</a:t>
            </a:r>
            <a:r>
              <a:rPr lang="en-US" sz="1400" baseline="0" dirty="0"/>
              <a:t>; see </a:t>
            </a:r>
            <a:r>
              <a:rPr lang="en-US" sz="1400" b="1" baseline="0" dirty="0"/>
              <a:t>1 Cor. 2:7-10</a:t>
            </a:r>
          </a:p>
          <a:p>
            <a:pPr marL="171450" indent="-171450">
              <a:buFont typeface="Arial" pitchFamily="34" charset="0"/>
              <a:buChar char="•"/>
            </a:pPr>
            <a:r>
              <a:rPr lang="en-US" sz="1400" baseline="0" dirty="0"/>
              <a:t>What is meant by “</a:t>
            </a:r>
            <a:r>
              <a:rPr lang="en-US" sz="1400" b="1" baseline="0" dirty="0"/>
              <a:t>From Faith to Faith</a:t>
            </a:r>
            <a:r>
              <a:rPr lang="en-US" sz="1400" baseline="0" dirty="0"/>
              <a:t>…”? </a:t>
            </a:r>
          </a:p>
          <a:p>
            <a:pPr marL="628650" lvl="1" indent="-171450">
              <a:buFont typeface="Arial" pitchFamily="34" charset="0"/>
              <a:buChar char="•"/>
            </a:pPr>
            <a:r>
              <a:rPr lang="en-US" sz="1400" baseline="0" dirty="0"/>
              <a:t>The Faith of those from the previous Covenants to the Faith of those within the New Covenant.</a:t>
            </a:r>
          </a:p>
          <a:p>
            <a:pPr marL="628650" lvl="1" indent="-171450">
              <a:buFont typeface="Arial" pitchFamily="34" charset="0"/>
              <a:buChar char="•"/>
            </a:pPr>
            <a:r>
              <a:rPr lang="en-US" sz="1400" baseline="0" dirty="0"/>
              <a:t>From a Faith that appropriated righteousness (i.e. to those that did what was right) to a Faith that receives the Gift of righteousness (i.e. to those that are declared </a:t>
            </a:r>
          </a:p>
          <a:p>
            <a:pPr marL="628650" lvl="1" indent="-171450">
              <a:buFont typeface="Arial" pitchFamily="34" charset="0"/>
              <a:buChar char="•"/>
            </a:pPr>
            <a:r>
              <a:rPr lang="en-US" sz="1400" baseline="0" dirty="0"/>
              <a:t>From a Faith that made people walk like Saints to a Faith that calls them Saints before they’ve even walked like one.</a:t>
            </a:r>
          </a:p>
          <a:p>
            <a:pPr marL="628650" lvl="1" indent="-171450">
              <a:buFont typeface="Arial" pitchFamily="34" charset="0"/>
              <a:buChar char="•"/>
            </a:pPr>
            <a:r>
              <a:rPr lang="en-US" sz="1400" baseline="0" dirty="0"/>
              <a:t>Others?</a:t>
            </a:r>
          </a:p>
          <a:p>
            <a:pPr marL="171450" lvl="0" indent="-171450">
              <a:buFont typeface="Arial" pitchFamily="34" charset="0"/>
              <a:buChar char="•"/>
            </a:pPr>
            <a:r>
              <a:rPr lang="en-US" sz="1400" baseline="0" dirty="0"/>
              <a:t>There is a righteousness preached in the Old Law, but the righteousness preached via the Gospel is greater.</a:t>
            </a:r>
          </a:p>
          <a:p>
            <a:pPr marL="171450" lvl="0" indent="-171450">
              <a:buFont typeface="Arial" pitchFamily="34" charset="0"/>
              <a:buChar char="•"/>
            </a:pPr>
            <a:endParaRPr lang="en-US" sz="1400" baseline="0" dirty="0"/>
          </a:p>
          <a:p>
            <a:r>
              <a:rPr lang="en-US" sz="1400" dirty="0"/>
              <a:t>The Righteousness</a:t>
            </a:r>
            <a:r>
              <a:rPr lang="en-US" sz="1400" baseline="0" dirty="0"/>
              <a:t> of God is revealed from Faith to Faith…</a:t>
            </a:r>
          </a:p>
          <a:p>
            <a:pPr lvl="1"/>
            <a:r>
              <a:rPr lang="en-US" sz="1400" b="1" dirty="0"/>
              <a:t>2</a:t>
            </a:r>
            <a:r>
              <a:rPr lang="en-US" sz="1400" b="1" baseline="0" dirty="0"/>
              <a:t> Cor. 5:21  </a:t>
            </a:r>
            <a:r>
              <a:rPr lang="en-US" sz="1400" baseline="0" dirty="0"/>
              <a:t>…”For He made Him who know no sin to be sin for us, that we might become the righteousness of God in Him.”</a:t>
            </a:r>
          </a:p>
          <a:p>
            <a:pPr lvl="1"/>
            <a:endParaRPr lang="en-US" sz="1400" baseline="0" dirty="0"/>
          </a:p>
          <a:p>
            <a:pPr marL="0" lvl="0" indent="0">
              <a:buFont typeface="Arial" pitchFamily="34" charset="0"/>
              <a:buNone/>
            </a:pPr>
            <a:endParaRPr lang="en-US" sz="1400" baseline="0" dirty="0"/>
          </a:p>
          <a:p>
            <a:pPr marL="628650" lvl="1" indent="-171450">
              <a:buFont typeface="Arial" pitchFamily="34" charset="0"/>
              <a:buChar char="•"/>
            </a:pPr>
            <a:endParaRPr lang="en-US" baseline="0" dirty="0"/>
          </a:p>
          <a:p>
            <a:pPr marL="0" indent="0">
              <a:buFont typeface="Arial" pitchFamily="34" charset="0"/>
              <a:buNone/>
            </a:pPr>
            <a:r>
              <a:rPr lang="en-US" sz="1400" baseline="0" dirty="0"/>
              <a:t>In Paul’s day, the Judaizers sought to diminish the Gospel by claiming the Gospel to be less righteous than the Law.   In a similar way today, the post-modern culture seeks to diminish the Gospel by relegating it to the realm of non-rational, unscientific, personal preference.  </a:t>
            </a:r>
            <a:r>
              <a:rPr lang="en-US" sz="1400" b="1" baseline="0" dirty="0"/>
              <a:t>Discuss the modern dilemma of the sacred versus secular dichotomy.</a:t>
            </a:r>
          </a:p>
          <a:p>
            <a:pPr marL="0" indent="0">
              <a:buFont typeface="Arial" pitchFamily="34" charset="0"/>
              <a:buNone/>
            </a:pPr>
            <a:endParaRPr lang="en-US" sz="1400" baseline="0" dirty="0"/>
          </a:p>
          <a:p>
            <a:pPr marL="0" indent="0">
              <a:buFont typeface="Arial" pitchFamily="34" charset="0"/>
              <a:buNone/>
            </a:pPr>
            <a:r>
              <a:rPr lang="en-US" sz="1400" baseline="0" dirty="0"/>
              <a:t>Why is the sacred/secular dichotomy so pervasive?   What is needed?    </a:t>
            </a:r>
            <a:r>
              <a:rPr lang="en-US" sz="1400" b="1" baseline="0" dirty="0"/>
              <a:t>Luke 10:42</a:t>
            </a:r>
          </a:p>
          <a:p>
            <a:pPr lvl="0"/>
            <a:endParaRPr lang="en-US" sz="1400" baseline="0" dirty="0"/>
          </a:p>
          <a:p>
            <a:pPr lvl="1"/>
            <a:endParaRPr lang="en-US" sz="1400" dirty="0"/>
          </a:p>
          <a:p>
            <a:pPr lvl="0"/>
            <a:r>
              <a:rPr lang="en-US" sz="1400" b="1" dirty="0"/>
              <a:t>What does God want of us?</a:t>
            </a:r>
          </a:p>
          <a:p>
            <a:pPr lvl="0"/>
            <a:endParaRPr lang="en-US" sz="1400" dirty="0"/>
          </a:p>
          <a:p>
            <a:pPr lvl="1"/>
            <a:r>
              <a:rPr lang="en-US" sz="1400" baseline="0" dirty="0"/>
              <a:t>1 Samuel 15:22  …”to </a:t>
            </a:r>
            <a:r>
              <a:rPr lang="en-US" sz="1400" b="1" baseline="0" dirty="0"/>
              <a:t>obey</a:t>
            </a:r>
            <a:r>
              <a:rPr lang="en-US" sz="1400" baseline="0" dirty="0"/>
              <a:t> is better than to sacrifice.”     (Matt 7:21)</a:t>
            </a:r>
          </a:p>
          <a:p>
            <a:pPr lvl="1"/>
            <a:endParaRPr lang="en-US" sz="1400" baseline="0" dirty="0"/>
          </a:p>
          <a:p>
            <a:pPr lvl="1"/>
            <a:r>
              <a:rPr lang="en-US" sz="1400" b="1" baseline="0" dirty="0"/>
              <a:t>Hosea 6:6   </a:t>
            </a:r>
            <a:r>
              <a:rPr lang="en-US" sz="1400" baseline="0" dirty="0"/>
              <a:t>…”For I desire </a:t>
            </a:r>
            <a:r>
              <a:rPr lang="en-US" sz="1400" b="1" baseline="0" dirty="0"/>
              <a:t>mercy</a:t>
            </a:r>
            <a:r>
              <a:rPr lang="en-US" sz="1400" baseline="0" dirty="0"/>
              <a:t> and not sacrifice, and the </a:t>
            </a:r>
            <a:r>
              <a:rPr lang="en-US" sz="1400" b="1" baseline="0" dirty="0"/>
              <a:t>knowledge</a:t>
            </a:r>
            <a:r>
              <a:rPr lang="en-US" sz="1400" baseline="0" dirty="0"/>
              <a:t> of God more than burnt offerings.”</a:t>
            </a:r>
          </a:p>
          <a:p>
            <a:pPr lvl="0"/>
            <a:endParaRPr lang="en-US" sz="1400" dirty="0"/>
          </a:p>
          <a:p>
            <a:pPr lvl="0"/>
            <a:r>
              <a:rPr lang="en-US" sz="1400" baseline="0" dirty="0"/>
              <a:t>            </a:t>
            </a:r>
            <a:r>
              <a:rPr lang="en-US" sz="1400" b="1" baseline="0" dirty="0"/>
              <a:t>Luke 1:27  </a:t>
            </a:r>
            <a:r>
              <a:rPr lang="en-US" sz="1400" baseline="0" dirty="0"/>
              <a:t>…”You shall love the Lord your God with all your heart, with all your soul, with all your strength, and with all your mind, and </a:t>
            </a:r>
          </a:p>
          <a:p>
            <a:pPr lvl="0"/>
            <a:r>
              <a:rPr lang="en-US" sz="1400" baseline="0" dirty="0"/>
              <a:t>                                ‘your neighbor as yourself.’”</a:t>
            </a:r>
          </a:p>
          <a:p>
            <a:pPr lvl="0"/>
            <a:endParaRPr lang="en-US" sz="1400" baseline="0" dirty="0"/>
          </a:p>
          <a:p>
            <a:pPr lvl="0"/>
            <a:r>
              <a:rPr lang="en-US" sz="1400" baseline="0" dirty="0"/>
              <a:t>What is the meaning of the phrase (</a:t>
            </a:r>
            <a:r>
              <a:rPr lang="en-US" sz="1400" baseline="0" dirty="0" err="1"/>
              <a:t>Hab</a:t>
            </a:r>
            <a:r>
              <a:rPr lang="en-US" sz="1400" baseline="0" dirty="0"/>
              <a:t> 2:4) relative to the Patriarchal, the Mosaic, and the Christian eras?   </a:t>
            </a:r>
          </a:p>
          <a:p>
            <a:pPr marL="742950" lvl="1" indent="-285750">
              <a:buFont typeface="Arial" panose="020B0604020202020204" pitchFamily="34" charset="0"/>
              <a:buChar char="•"/>
            </a:pPr>
            <a:r>
              <a:rPr lang="en-US" sz="1400" baseline="0" dirty="0"/>
              <a:t>Within each era, the believer’s relationship to God is based upon God’s promises.</a:t>
            </a:r>
          </a:p>
          <a:p>
            <a:pPr marL="742950" lvl="1" indent="-285750">
              <a:buFont typeface="Arial" panose="020B0604020202020204" pitchFamily="34" charset="0"/>
              <a:buChar char="•"/>
            </a:pPr>
            <a:r>
              <a:rPr lang="en-US" sz="1400" baseline="0" dirty="0"/>
              <a:t>Within each era, sin is dealt with in accordance with God’s instruction, the believer simply obeys and accepts by faith.</a:t>
            </a:r>
          </a:p>
          <a:p>
            <a:pPr marL="457200" lvl="1" indent="0">
              <a:buFont typeface="Arial" panose="020B0604020202020204" pitchFamily="34" charset="0"/>
              <a:buNone/>
            </a:pPr>
            <a:endParaRPr lang="en-US" sz="140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FE8BA-20DB-7A13-63B6-99B124CCDC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B01390-E655-EF12-7FB8-64D2E4E1A3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B7A6F1-F9B2-B0B0-77BF-9CB27EA6D532}"/>
              </a:ext>
            </a:extLst>
          </p:cNvPr>
          <p:cNvSpPr>
            <a:spLocks noGrp="1"/>
          </p:cNvSpPr>
          <p:nvPr>
            <p:ph type="body" idx="1"/>
          </p:nvPr>
        </p:nvSpPr>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8A01016B-B6D1-4D0B-6114-E72325B6C4EE}"/>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149658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207674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a:t>The book of Psalms addresses the challenges of living righteously in a world where unrighteousness often seems to prevail. Various psalms reflect on the apparent success of the wicked and the struggle of the righteous in such a society, offering insights on how to respond.</a:t>
            </a:r>
          </a:p>
          <a:p>
            <a:endParaRPr lang="en-US" dirty="0"/>
          </a:p>
          <a:p>
            <a:r>
              <a:rPr lang="en-US" dirty="0"/>
              <a:t>### Psalms Addressing Society's Preference for Unrighteousness</a:t>
            </a:r>
          </a:p>
          <a:p>
            <a:endParaRPr lang="en-US" dirty="0"/>
          </a:p>
          <a:p>
            <a:r>
              <a:rPr lang="en-US" dirty="0"/>
              <a:t>1. **Psalm 10:** This psalm expresses the frustration of seeing wicked people prosper and act as though God doesn’t notice their actions.</a:t>
            </a:r>
          </a:p>
          <a:p>
            <a:r>
              <a:rPr lang="en-US" dirty="0"/>
              <a:t>   &gt; "In his pride the wicked man does not seek him; in all his thoughts there is no room for God. His ways are always prosperous; your laws are rejected by him." (Psalm 10:4-5)</a:t>
            </a:r>
          </a:p>
          <a:p>
            <a:endParaRPr lang="en-US" dirty="0"/>
          </a:p>
          <a:p>
            <a:r>
              <a:rPr lang="en-US" dirty="0"/>
              <a:t>2. **Psalm 12:** This psalm laments the deceit and corruption in society, where people prefer lies over truth and flatter with selfish motives.</a:t>
            </a:r>
          </a:p>
          <a:p>
            <a:r>
              <a:rPr lang="en-US" dirty="0"/>
              <a:t>   &gt; "Everyone lies to their neighbor; they flatter with their lips but harbor deception in their hearts." (Psalm 12:2)</a:t>
            </a:r>
          </a:p>
          <a:p>
            <a:endParaRPr lang="en-US" dirty="0"/>
          </a:p>
          <a:p>
            <a:r>
              <a:rPr lang="en-US" dirty="0"/>
              <a:t>3. **Psalm 14:** Here, David speaks about humanity’s tendency toward corruption and their preference for evil over good, concluding that no one is truly righteous.</a:t>
            </a:r>
          </a:p>
          <a:p>
            <a:r>
              <a:rPr lang="en-US" dirty="0"/>
              <a:t>   &gt; "The LORD looks down from heaven on all mankind to see if there are any who understand, any who seek God. All have turned away, all have become corrupt; there is no one who does good, not even one." (Psalm 14:2-3)</a:t>
            </a:r>
          </a:p>
          <a:p>
            <a:endParaRPr lang="en-US" dirty="0"/>
          </a:p>
          <a:p>
            <a:r>
              <a:rPr lang="en-US" dirty="0"/>
              <a:t>4. **Psalm 36:** This psalm contrasts the wicked, who "have no fear of God," with God's steadfast love. It depicts the unrighteous as self-deceived and full of iniquity.</a:t>
            </a:r>
          </a:p>
          <a:p>
            <a:r>
              <a:rPr lang="en-US" dirty="0"/>
              <a:t>   &gt; "In their own eyes they flatter themselves too much to detect or hate their sin. The words of their mouths are wicked and deceitful; they fail to act wisely or do good." (Psalm 36:2-3)</a:t>
            </a:r>
          </a:p>
          <a:p>
            <a:endParaRPr lang="en-US" dirty="0"/>
          </a:p>
          <a:p>
            <a:r>
              <a:rPr lang="en-US" dirty="0"/>
              <a:t>5. **Psalm 73:** A powerful reflection by Asaph on the apparent prosperity of the wicked, this psalm explores the frustration of seeing the unrighteous thrive while the righteous suffer.</a:t>
            </a:r>
          </a:p>
          <a:p>
            <a:r>
              <a:rPr lang="en-US" dirty="0"/>
              <a:t>   &gt; "For I envied the arrogant when I saw the prosperity of the wicked. They have no struggles; their bodies are healthy and strong." (Psalm 73:3-4)</a:t>
            </a:r>
          </a:p>
          <a:p>
            <a:endParaRPr lang="en-US" dirty="0"/>
          </a:p>
          <a:p>
            <a:r>
              <a:rPr lang="en-US" dirty="0"/>
              <a:t>### Psalms on How to Respond to the Preference for Unrighteousness</a:t>
            </a:r>
          </a:p>
          <a:p>
            <a:endParaRPr lang="en-US" dirty="0"/>
          </a:p>
          <a:p>
            <a:r>
              <a:rPr lang="en-US" dirty="0"/>
              <a:t>1. **Psalm 37:** This psalm offers wisdom for responding to the success of the wicked by encouraging patience, trust in God, and commitment to righteousness.</a:t>
            </a:r>
          </a:p>
          <a:p>
            <a:r>
              <a:rPr lang="en-US" dirty="0"/>
              <a:t>   &gt; "Do not fret because of those who are evil or be envious of those who do wrong; for like the grass they will soon wither, like green plants they will soon die away. Trust in the LORD and do good; dwell in the land and enjoy safe pasture." (Psalm 37:1-3)</a:t>
            </a:r>
          </a:p>
          <a:p>
            <a:endParaRPr lang="en-US" dirty="0"/>
          </a:p>
          <a:p>
            <a:r>
              <a:rPr lang="en-US" dirty="0"/>
              <a:t>2. **Psalm 1:** While Psalm 1 doesn’t directly mention societal wickedness, it provides a blueprint for living righteously in a sinful world by meditating on God’s law and avoiding the path of sinners.</a:t>
            </a:r>
          </a:p>
          <a:p>
            <a:r>
              <a:rPr lang="en-US" dirty="0"/>
              <a:t>   &gt; "Blessed is the one who does not walk in step with the wicked or stand in the way that sinners take or sit in the company of mockers, but whose delight is in the law of the LORD, and who meditates on his law day and night." (Psalm 1:1-2)</a:t>
            </a:r>
          </a:p>
          <a:p>
            <a:endParaRPr lang="en-US" dirty="0"/>
          </a:p>
          <a:p>
            <a:r>
              <a:rPr lang="en-US" dirty="0"/>
              <a:t>3. **Psalm 34:** This psalm encourages turning away from evil and seeking peace, providing reassurance that God watches over the righteous and hears their cries.</a:t>
            </a:r>
          </a:p>
          <a:p>
            <a:r>
              <a:rPr lang="en-US" dirty="0"/>
              <a:t>   &gt; "Turn from evil and do good; seek peace and pursue it. The eyes of the LORD are on the righteous, and his ears are attentive to their cry." (Psalm 34:14-15)</a:t>
            </a:r>
          </a:p>
          <a:p>
            <a:endParaRPr lang="en-US" dirty="0"/>
          </a:p>
          <a:p>
            <a:r>
              <a:rPr lang="en-US" dirty="0"/>
              <a:t>4. **Psalm 52:** A psalm about the downfall of those who love evil, it assures that those who trust in God’s steadfast love will prevail, contrasting the ultimate fates of the wicked and the righteous.</a:t>
            </a:r>
          </a:p>
          <a:p>
            <a:r>
              <a:rPr lang="en-US" dirty="0"/>
              <a:t>   &gt; "Why do you boast of evil, you mighty hero? Why do you boast all day long, you who are a disgrace in the eyes of God?… But I am like an olive tree flourishing in the house of God; I trust in God’s unfailing love for ever and ever." (Psalm 52:1, 8)</a:t>
            </a:r>
          </a:p>
          <a:p>
            <a:endParaRPr lang="en-US" dirty="0"/>
          </a:p>
          <a:p>
            <a:r>
              <a:rPr lang="en-US" dirty="0"/>
              <a:t>5. **Psalm 94:** This psalm appeals to God for justice and warns the wicked of the consequences of their actions. It encourages the righteous to persevere, trusting that God will eventually punish wickedness.</a:t>
            </a:r>
          </a:p>
          <a:p>
            <a:r>
              <a:rPr lang="en-US" dirty="0"/>
              <a:t>   &gt; "Who will rise up for me against the wicked? Who will take a stand for me against evildoers?" (Psalm 94:16)</a:t>
            </a:r>
          </a:p>
          <a:p>
            <a:endParaRPr lang="en-US" dirty="0"/>
          </a:p>
          <a:p>
            <a:r>
              <a:rPr lang="en-US" dirty="0"/>
              <a:t>6. **Psalm 119:** This lengthy psalm emphasizes the importance of following God’s laws despite the wickedness surrounding the psalmist. It highlights the blessings of loving God's word and living by it.</a:t>
            </a:r>
          </a:p>
          <a:p>
            <a:r>
              <a:rPr lang="en-US" dirty="0"/>
              <a:t>   &gt; "The wicked have set a snare for me, but I have not strayed from your precepts." (Psalm 119:110)</a:t>
            </a:r>
          </a:p>
          <a:p>
            <a:endParaRPr lang="en-US" dirty="0"/>
          </a:p>
          <a:p>
            <a:r>
              <a:rPr lang="en-US" dirty="0"/>
              <a:t>### Key Takeaways from These Psalms</a:t>
            </a:r>
          </a:p>
          <a:p>
            <a:r>
              <a:rPr lang="en-US" dirty="0"/>
              <a:t>These psalms advise patience, trust, and commitment to God’s ways as responses to societal wickedness. They reassure believers that, despite the temporary success of the unrighteous, God ultimately brings justice. Through these passages, believers are encouraged to maintain their focus on God’s word, avoid the path of the wicked, and find hope in God’s steadfast love and justice.</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597533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B6A69-EA2E-08D2-6D11-C70DAE387B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D79ADE-991D-8C86-D85D-535A5B8F1A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1F56E8-3BEF-F44D-8092-47FA4E2C3AB7}"/>
              </a:ext>
            </a:extLst>
          </p:cNvPr>
          <p:cNvSpPr>
            <a:spLocks noGrp="1"/>
          </p:cNvSpPr>
          <p:nvPr>
            <p:ph type="body" idx="1"/>
          </p:nvPr>
        </p:nvSpPr>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16D4B260-AC52-E39B-2A74-4F87D5D8675A}"/>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544903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Isaiah 44 – Idol </a:t>
            </a:r>
            <a:r>
              <a:rPr lang="en-US" dirty="0">
                <a:sym typeface="Wingdings" panose="05000000000000000000" pitchFamily="2" charset="2"/>
              </a:rPr>
              <a:t> Lie</a:t>
            </a: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412934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BB28B-443E-E4D9-758F-A23F0D365D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BBB34-92CF-6DC0-77C2-0B4AC32E44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7A84C5-6595-C07B-4873-C9160A7B9A28}"/>
              </a:ext>
            </a:extLst>
          </p:cNvPr>
          <p:cNvSpPr>
            <a:spLocks noGrp="1"/>
          </p:cNvSpPr>
          <p:nvPr>
            <p:ph type="body" idx="1"/>
          </p:nvPr>
        </p:nvSpPr>
        <p:spPr/>
        <p:txBody>
          <a:bodyPr>
            <a:normAutofit/>
          </a:bodyPr>
          <a:lstStyle/>
          <a:p>
            <a:pPr lvl="0"/>
            <a:r>
              <a:rPr lang="en-US" sz="1400" baseline="0" dirty="0"/>
              <a:t>Why does God discipline us?   Because that discipline will train us towards righteousness.</a:t>
            </a:r>
          </a:p>
        </p:txBody>
      </p:sp>
      <p:sp>
        <p:nvSpPr>
          <p:cNvPr id="4" name="Slide Number Placeholder 3">
            <a:extLst>
              <a:ext uri="{FF2B5EF4-FFF2-40B4-BE49-F238E27FC236}">
                <a16:creationId xmlns:a16="http://schemas.microsoft.com/office/drawing/2014/main" id="{BC151E34-FA4D-4F68-7543-527B8FED91BB}"/>
              </a:ext>
            </a:extLst>
          </p:cNvPr>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2356918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9.xml"/><Relationship Id="rId16" Type="http://schemas.openxmlformats.org/officeDocument/2006/relationships/diagramColors" Target="../diagrams/colors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371600"/>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endParaRPr lang="en-US" sz="2800" dirty="0">
              <a:solidFill>
                <a:schemeClr val="tx2">
                  <a:lumMod val="60000"/>
                  <a:lumOff val="40000"/>
                </a:schemeClr>
              </a:solidFill>
            </a:endParaRPr>
          </a:p>
          <a:p>
            <a:r>
              <a:rPr lang="en-US" sz="2800" dirty="0">
                <a:solidFill>
                  <a:schemeClr val="tx2">
                    <a:lumMod val="60000"/>
                    <a:lumOff val="40000"/>
                  </a:schemeClr>
                </a:solidFill>
                <a:sym typeface="Wingdings" panose="05000000000000000000" pitchFamily="2" charset="2"/>
              </a:rPr>
              <a:t>The Righteousness of God vs. </a:t>
            </a:r>
          </a:p>
          <a:p>
            <a:r>
              <a:rPr lang="en-US" sz="2800" dirty="0">
                <a:solidFill>
                  <a:schemeClr val="tx2">
                    <a:lumMod val="60000"/>
                    <a:lumOff val="40000"/>
                  </a:schemeClr>
                </a:solidFill>
              </a:rPr>
              <a:t>The Righteousness of Man</a:t>
            </a:r>
          </a:p>
          <a:p>
            <a:endParaRPr lang="en-US" sz="2400" dirty="0">
              <a:solidFill>
                <a:schemeClr val="tx2">
                  <a:lumMod val="60000"/>
                  <a:lumOff val="40000"/>
                </a:schemeClr>
              </a:solidFill>
            </a:endParaRPr>
          </a:p>
          <a:p>
            <a:r>
              <a:rPr lang="en-US" sz="2400" dirty="0">
                <a:solidFill>
                  <a:schemeClr val="tx2">
                    <a:lumMod val="60000"/>
                    <a:lumOff val="40000"/>
                  </a:schemeClr>
                </a:solidFill>
              </a:rPr>
              <a:t>Phil@UsefulEngines.com</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45F96-CC6F-93C4-1A18-31857A8D73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5659B-6FF3-BE25-C9FD-5D0C2A7EBBC1}"/>
              </a:ext>
            </a:extLst>
          </p:cNvPr>
          <p:cNvSpPr>
            <a:spLocks noGrp="1"/>
          </p:cNvSpPr>
          <p:nvPr>
            <p:ph type="title"/>
          </p:nvPr>
        </p:nvSpPr>
        <p:spPr>
          <a:xfrm>
            <a:off x="457200" y="0"/>
            <a:ext cx="8229600" cy="914400"/>
          </a:xfrm>
        </p:spPr>
        <p:txBody>
          <a:bodyPr>
            <a:normAutofit fontScale="90000"/>
          </a:bodyPr>
          <a:lstStyle/>
          <a:p>
            <a:pPr algn="l"/>
            <a:r>
              <a:rPr lang="en-US" sz="3600" dirty="0"/>
              <a:t>What does God want </a:t>
            </a:r>
            <a:r>
              <a:rPr lang="en-US" sz="3600"/>
              <a:t>of the Just Man?</a:t>
            </a:r>
            <a:br>
              <a:rPr lang="en-US" dirty="0"/>
            </a:br>
            <a:r>
              <a:rPr lang="en-US" sz="2400" dirty="0">
                <a:solidFill>
                  <a:schemeClr val="tx2">
                    <a:lumMod val="60000"/>
                    <a:lumOff val="40000"/>
                  </a:schemeClr>
                </a:solidFill>
              </a:rPr>
              <a:t>The purpose of Knowledge, Trust, and Obedience</a:t>
            </a:r>
          </a:p>
        </p:txBody>
      </p:sp>
      <p:sp>
        <p:nvSpPr>
          <p:cNvPr id="5" name="Scroll: Horizontal 3">
            <a:extLst>
              <a:ext uri="{FF2B5EF4-FFF2-40B4-BE49-F238E27FC236}">
                <a16:creationId xmlns:a16="http://schemas.microsoft.com/office/drawing/2014/main" id="{8E7FD5DE-871C-E338-5425-0F06E4F98C35}"/>
              </a:ext>
            </a:extLst>
          </p:cNvPr>
          <p:cNvSpPr/>
          <p:nvPr/>
        </p:nvSpPr>
        <p:spPr>
          <a:xfrm>
            <a:off x="457200" y="229618"/>
            <a:ext cx="8307977"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For I desire mercy and not sacrifice, and the </a:t>
            </a:r>
            <a:r>
              <a:rPr lang="en-US" i="1" dirty="0"/>
              <a:t>knowledge of God</a:t>
            </a:r>
            <a:r>
              <a:rPr lang="en-US" dirty="0"/>
              <a:t> more than burnt offerings.  (Hosea 6:6)</a:t>
            </a:r>
          </a:p>
          <a:p>
            <a:endParaRPr lang="en-US" dirty="0"/>
          </a:p>
          <a:p>
            <a:pPr marL="285750" indent="-285750">
              <a:buFont typeface="Arial" panose="020B0604020202020204" pitchFamily="34" charset="0"/>
              <a:buChar char="•"/>
            </a:pPr>
            <a:r>
              <a:rPr lang="en-US" dirty="0"/>
              <a:t>Thus says the LORD: "Let not the wise man glory in his wisdom, Let not the mighty man glory in his might, Nor let the rich man glory in his riches; </a:t>
            </a:r>
            <a:r>
              <a:rPr lang="en-US" i="1" dirty="0"/>
              <a:t>But let him who glories glory in this, That he understands and knows Me</a:t>
            </a:r>
            <a:r>
              <a:rPr lang="en-US" dirty="0"/>
              <a:t>, That I am the LORD, exercising lovingkindness, judgment, and righteousness in the earth. For in these I delight," says the LORD. (Jeremiah 9:23-24)</a:t>
            </a:r>
          </a:p>
          <a:p>
            <a:endParaRPr lang="en-US" dirty="0"/>
          </a:p>
          <a:p>
            <a:pPr marL="285750" indent="-285750">
              <a:buFont typeface="Arial" panose="020B0604020202020204" pitchFamily="34" charset="0"/>
              <a:buChar char="•"/>
            </a:pPr>
            <a:r>
              <a:rPr lang="en-US" dirty="0"/>
              <a:t>"Has the LORD as great delight in burnt offerings and sacrifices, As in obeying the voice of the LORD? Behold, </a:t>
            </a:r>
            <a:r>
              <a:rPr lang="en-US" i="1" dirty="0"/>
              <a:t>to obey is better than sacrifice</a:t>
            </a:r>
            <a:r>
              <a:rPr lang="en-US" dirty="0"/>
              <a:t>, And to heed than the fat of rams. (1 Samuel 15:22)</a:t>
            </a:r>
          </a:p>
          <a:p>
            <a:endParaRPr lang="en-US" dirty="0"/>
          </a:p>
          <a:p>
            <a:pPr marL="285750" indent="-285750">
              <a:buFont typeface="Arial" panose="020B0604020202020204" pitchFamily="34" charset="0"/>
              <a:buChar char="•"/>
            </a:pPr>
            <a:r>
              <a:rPr lang="en-US" dirty="0"/>
              <a:t>He has shown you, O man, what is good; </a:t>
            </a:r>
            <a:r>
              <a:rPr lang="en-US" i="1" dirty="0"/>
              <a:t>And what does the LORD require of you</a:t>
            </a:r>
            <a:r>
              <a:rPr lang="en-US" dirty="0"/>
              <a:t> But to do justly, To love mercy, And to walk humbly with your God? (Micah 6:8)</a:t>
            </a:r>
          </a:p>
        </p:txBody>
      </p:sp>
      <p:sp>
        <p:nvSpPr>
          <p:cNvPr id="3" name="TextBox 2">
            <a:extLst>
              <a:ext uri="{FF2B5EF4-FFF2-40B4-BE49-F238E27FC236}">
                <a16:creationId xmlns:a16="http://schemas.microsoft.com/office/drawing/2014/main" id="{25CBBB2D-CDB6-EB27-D37B-23BA877E448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221925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A quick review…</a:t>
            </a:r>
            <a:br>
              <a:rPr lang="en-US"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7200" y="229618"/>
            <a:ext cx="8307977"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Just Shall Live by Faith</a:t>
            </a:r>
            <a:br>
              <a:rPr lang="en-US" dirty="0"/>
            </a:br>
            <a:r>
              <a:rPr lang="en-US" sz="2400" dirty="0">
                <a:solidFill>
                  <a:schemeClr val="tx2">
                    <a:lumMod val="60000"/>
                    <a:lumOff val="40000"/>
                  </a:schemeClr>
                </a:solidFill>
              </a:rPr>
              <a:t>Habakkuk 2:4</a:t>
            </a:r>
          </a:p>
        </p:txBody>
      </p:sp>
      <p:sp>
        <p:nvSpPr>
          <p:cNvPr id="6" name="TextBox 5"/>
          <p:cNvSpPr txBox="1"/>
          <p:nvPr/>
        </p:nvSpPr>
        <p:spPr>
          <a:xfrm>
            <a:off x="521208" y="1447800"/>
            <a:ext cx="2526792" cy="1015663"/>
          </a:xfrm>
          <a:prstGeom prst="rect">
            <a:avLst/>
          </a:prstGeom>
          <a:noFill/>
        </p:spPr>
        <p:txBody>
          <a:bodyPr wrap="square" rtlCol="0">
            <a:spAutoFit/>
          </a:bodyPr>
          <a:lstStyle/>
          <a:p>
            <a:r>
              <a:rPr lang="en-US" sz="2000" i="1" dirty="0"/>
              <a:t>The </a:t>
            </a:r>
            <a:r>
              <a:rPr lang="en-US" sz="2000" b="1" i="1" dirty="0"/>
              <a:t>Just</a:t>
            </a:r>
            <a:r>
              <a:rPr lang="en-US" sz="2000" i="1" dirty="0"/>
              <a:t>…</a:t>
            </a:r>
          </a:p>
          <a:p>
            <a:pPr marL="342900" indent="-342900">
              <a:buFont typeface="Arial" pitchFamily="34" charset="0"/>
              <a:buChar char="•"/>
            </a:pPr>
            <a:r>
              <a:rPr lang="en-US" sz="2000" i="1" dirty="0"/>
              <a:t>Who?</a:t>
            </a:r>
          </a:p>
          <a:p>
            <a:pPr marL="342900" indent="-342900">
              <a:buFont typeface="Arial" pitchFamily="34" charset="0"/>
              <a:buChar char="•"/>
            </a:pPr>
            <a:r>
              <a:rPr lang="en-US" sz="2000" i="1" dirty="0"/>
              <a:t>Romans 1:16-17</a:t>
            </a:r>
          </a:p>
        </p:txBody>
      </p:sp>
      <p:sp>
        <p:nvSpPr>
          <p:cNvPr id="7" name="TextBox 6"/>
          <p:cNvSpPr txBox="1"/>
          <p:nvPr/>
        </p:nvSpPr>
        <p:spPr>
          <a:xfrm>
            <a:off x="521208" y="2895600"/>
            <a:ext cx="2526792" cy="1323439"/>
          </a:xfrm>
          <a:prstGeom prst="rect">
            <a:avLst/>
          </a:prstGeom>
          <a:noFill/>
        </p:spPr>
        <p:txBody>
          <a:bodyPr wrap="square" rtlCol="0">
            <a:spAutoFit/>
          </a:bodyPr>
          <a:lstStyle/>
          <a:p>
            <a:r>
              <a:rPr lang="en-US" sz="2000" i="1" dirty="0"/>
              <a:t>…Shall </a:t>
            </a:r>
            <a:r>
              <a:rPr lang="en-US" sz="2000" b="1" i="1" dirty="0"/>
              <a:t>Live</a:t>
            </a:r>
            <a:r>
              <a:rPr lang="en-US" sz="2000" i="1" dirty="0"/>
              <a:t>…</a:t>
            </a:r>
          </a:p>
          <a:p>
            <a:pPr marL="342900" indent="-342900">
              <a:buFont typeface="Arial" pitchFamily="34" charset="0"/>
              <a:buChar char="•"/>
            </a:pPr>
            <a:r>
              <a:rPr lang="en-US" sz="2000" i="1" dirty="0"/>
              <a:t>How?</a:t>
            </a:r>
          </a:p>
          <a:p>
            <a:pPr marL="342900" indent="-342900">
              <a:buFont typeface="Arial" pitchFamily="34" charset="0"/>
              <a:buChar char="•"/>
            </a:pPr>
            <a:r>
              <a:rPr lang="en-US" sz="2000" i="1" dirty="0"/>
              <a:t>Galatians 2:19-3:29</a:t>
            </a:r>
          </a:p>
        </p:txBody>
      </p:sp>
      <p:sp>
        <p:nvSpPr>
          <p:cNvPr id="8" name="TextBox 7"/>
          <p:cNvSpPr txBox="1"/>
          <p:nvPr/>
        </p:nvSpPr>
        <p:spPr>
          <a:xfrm>
            <a:off x="390418" y="4419600"/>
            <a:ext cx="2657582" cy="1015663"/>
          </a:xfrm>
          <a:prstGeom prst="rect">
            <a:avLst/>
          </a:prstGeom>
          <a:noFill/>
        </p:spPr>
        <p:txBody>
          <a:bodyPr wrap="square" rtlCol="0">
            <a:spAutoFit/>
          </a:bodyPr>
          <a:lstStyle/>
          <a:p>
            <a:r>
              <a:rPr lang="en-US" sz="2000" i="1" dirty="0"/>
              <a:t>…By </a:t>
            </a:r>
            <a:r>
              <a:rPr lang="en-US" sz="2000" b="1" i="1" dirty="0"/>
              <a:t>Faith</a:t>
            </a:r>
            <a:r>
              <a:rPr lang="en-US" sz="2000" i="1" dirty="0"/>
              <a:t>.</a:t>
            </a:r>
          </a:p>
          <a:p>
            <a:pPr marL="342900" indent="-342900">
              <a:buFont typeface="Arial" pitchFamily="34" charset="0"/>
              <a:buChar char="•"/>
            </a:pPr>
            <a:r>
              <a:rPr lang="en-US" sz="2000" i="1" dirty="0"/>
              <a:t>What?</a:t>
            </a:r>
          </a:p>
          <a:p>
            <a:pPr marL="342900" indent="-342900">
              <a:buFont typeface="Arial" pitchFamily="34" charset="0"/>
              <a:buChar char="•"/>
            </a:pPr>
            <a:r>
              <a:rPr lang="en-US" sz="2000" i="1" dirty="0"/>
              <a:t>Hebrews 10, 11</a:t>
            </a:r>
          </a:p>
        </p:txBody>
      </p:sp>
      <p:graphicFrame>
        <p:nvGraphicFramePr>
          <p:cNvPr id="3" name="Diagram 2">
            <a:extLst>
              <a:ext uri="{FF2B5EF4-FFF2-40B4-BE49-F238E27FC236}">
                <a16:creationId xmlns:a16="http://schemas.microsoft.com/office/drawing/2014/main" id="{C1C6FAF0-4A55-6115-08A6-8284FD257EDC}"/>
              </a:ext>
            </a:extLst>
          </p:cNvPr>
          <p:cNvGraphicFramePr/>
          <p:nvPr>
            <p:extLst>
              <p:ext uri="{D42A27DB-BD31-4B8C-83A1-F6EECF244321}">
                <p14:modId xmlns:p14="http://schemas.microsoft.com/office/powerpoint/2010/main" val="814734357"/>
              </p:ext>
            </p:extLst>
          </p:nvPr>
        </p:nvGraphicFramePr>
        <p:xfrm>
          <a:off x="2705102" y="1992539"/>
          <a:ext cx="6705600" cy="3140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2419BFE2-8507-29C0-119C-8AD17DA1F784}"/>
              </a:ext>
            </a:extLst>
          </p:cNvPr>
          <p:cNvGraphicFramePr/>
          <p:nvPr>
            <p:extLst>
              <p:ext uri="{D42A27DB-BD31-4B8C-83A1-F6EECF244321}">
                <p14:modId xmlns:p14="http://schemas.microsoft.com/office/powerpoint/2010/main" val="927112552"/>
              </p:ext>
            </p:extLst>
          </p:nvPr>
        </p:nvGraphicFramePr>
        <p:xfrm>
          <a:off x="2713266" y="1992539"/>
          <a:ext cx="6705600" cy="31400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1065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3" grpId="1">
        <p:bldAsOne/>
      </p:bldGraphic>
      <p:bldGraphic spid="9"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4BE04-5E2A-8A75-A407-68EFAB779F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CF128-2FC5-9C11-F98B-A6AFC4E09157}"/>
              </a:ext>
            </a:extLst>
          </p:cNvPr>
          <p:cNvSpPr>
            <a:spLocks noGrp="1"/>
          </p:cNvSpPr>
          <p:nvPr>
            <p:ph type="title"/>
          </p:nvPr>
        </p:nvSpPr>
        <p:spPr>
          <a:xfrm>
            <a:off x="58723" y="7434"/>
            <a:ext cx="8229600" cy="914400"/>
          </a:xfrm>
        </p:spPr>
        <p:txBody>
          <a:bodyPr>
            <a:normAutofit fontScale="90000"/>
          </a:bodyPr>
          <a:lstStyle/>
          <a:p>
            <a:pPr algn="l"/>
            <a:r>
              <a:rPr lang="en-US" sz="3100" dirty="0"/>
              <a:t>The Majesty of God Reveals His Purposes</a:t>
            </a:r>
            <a:br>
              <a:rPr lang="en-US" dirty="0"/>
            </a:br>
            <a:r>
              <a:rPr lang="en-US" sz="2400" dirty="0">
                <a:solidFill>
                  <a:schemeClr val="tx2">
                    <a:lumMod val="60000"/>
                    <a:lumOff val="40000"/>
                  </a:schemeClr>
                </a:solidFill>
              </a:rPr>
              <a:t>Psalms 8</a:t>
            </a:r>
          </a:p>
        </p:txBody>
      </p:sp>
      <p:sp>
        <p:nvSpPr>
          <p:cNvPr id="5" name="Scroll: Horizontal 3">
            <a:extLst>
              <a:ext uri="{FF2B5EF4-FFF2-40B4-BE49-F238E27FC236}">
                <a16:creationId xmlns:a16="http://schemas.microsoft.com/office/drawing/2014/main" id="{4FDA9CCF-EE32-B620-5EF8-D84635F10E80}"/>
              </a:ext>
            </a:extLst>
          </p:cNvPr>
          <p:cNvSpPr/>
          <p:nvPr/>
        </p:nvSpPr>
        <p:spPr>
          <a:xfrm>
            <a:off x="111408" y="682082"/>
            <a:ext cx="6248231" cy="6061109"/>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(1)</a:t>
            </a:r>
            <a:r>
              <a:rPr lang="en-US" sz="1600" dirty="0"/>
              <a:t> O LORD, our Lord, How excellent is Your name in all the earth, Who have set Your glory above the heavens! </a:t>
            </a:r>
            <a:r>
              <a:rPr lang="en-US" sz="1200" dirty="0">
                <a:solidFill>
                  <a:schemeClr val="tx1">
                    <a:lumMod val="95000"/>
                    <a:lumOff val="5000"/>
                  </a:schemeClr>
                </a:solidFill>
              </a:rPr>
              <a:t>(2)</a:t>
            </a:r>
            <a:r>
              <a:rPr lang="en-US" sz="1600" dirty="0"/>
              <a:t> Out of the mouth of babes and nursing infants You have ordained strength, Because of Your enemies, That You may silence the enemy and the avenger. </a:t>
            </a:r>
            <a:r>
              <a:rPr lang="en-US" sz="1200" dirty="0">
                <a:solidFill>
                  <a:schemeClr val="tx1">
                    <a:lumMod val="95000"/>
                    <a:lumOff val="5000"/>
                  </a:schemeClr>
                </a:solidFill>
              </a:rPr>
              <a:t>(3)</a:t>
            </a:r>
            <a:r>
              <a:rPr lang="en-US" sz="1600" dirty="0"/>
              <a:t> When I consider Your heavens, the work of Your fingers, The moon and the stars, which You have ordained, </a:t>
            </a:r>
            <a:r>
              <a:rPr lang="en-US" sz="1200" dirty="0">
                <a:solidFill>
                  <a:schemeClr val="tx1">
                    <a:lumMod val="95000"/>
                    <a:lumOff val="5000"/>
                  </a:schemeClr>
                </a:solidFill>
              </a:rPr>
              <a:t>(4)</a:t>
            </a:r>
            <a:r>
              <a:rPr lang="en-US" sz="1600" dirty="0"/>
              <a:t> </a:t>
            </a:r>
            <a:r>
              <a:rPr lang="en-US" sz="1600" i="1" u="sng" dirty="0"/>
              <a:t>What is man that You are mindful of him</a:t>
            </a:r>
            <a:r>
              <a:rPr lang="en-US" sz="1600" i="1" dirty="0"/>
              <a:t>, And the son of man that You visit him? </a:t>
            </a:r>
            <a:r>
              <a:rPr lang="en-US" sz="1200" dirty="0">
                <a:solidFill>
                  <a:schemeClr val="tx1">
                    <a:lumMod val="95000"/>
                    <a:lumOff val="5000"/>
                  </a:schemeClr>
                </a:solidFill>
              </a:rPr>
              <a:t>(5)</a:t>
            </a:r>
            <a:r>
              <a:rPr lang="en-US" sz="1600" dirty="0"/>
              <a:t> </a:t>
            </a:r>
            <a:r>
              <a:rPr lang="en-US" sz="1600" i="1" dirty="0"/>
              <a:t>For You have made him a little lower than the angels, And You have crowned him with glory and honor.</a:t>
            </a:r>
            <a:r>
              <a:rPr lang="en-US" sz="1600" dirty="0"/>
              <a:t> </a:t>
            </a:r>
            <a:r>
              <a:rPr lang="en-US" sz="1200" dirty="0">
                <a:solidFill>
                  <a:schemeClr val="tx1">
                    <a:lumMod val="95000"/>
                    <a:lumOff val="5000"/>
                  </a:schemeClr>
                </a:solidFill>
              </a:rPr>
              <a:t>(6)</a:t>
            </a:r>
            <a:r>
              <a:rPr lang="en-US" sz="1600" dirty="0"/>
              <a:t> </a:t>
            </a:r>
            <a:r>
              <a:rPr lang="en-US" sz="1600" i="1" dirty="0"/>
              <a:t>You have made him to have dominion over the works of Your hands; You have put all things under his feet, </a:t>
            </a:r>
            <a:r>
              <a:rPr lang="en-US" sz="1200" dirty="0">
                <a:solidFill>
                  <a:schemeClr val="tx1">
                    <a:lumMod val="95000"/>
                    <a:lumOff val="5000"/>
                  </a:schemeClr>
                </a:solidFill>
              </a:rPr>
              <a:t>(7)</a:t>
            </a:r>
            <a:r>
              <a:rPr lang="en-US" sz="1600" dirty="0"/>
              <a:t>  All sheep and oxen—Even the beasts of the field,</a:t>
            </a:r>
          </a:p>
          <a:p>
            <a:r>
              <a:rPr lang="en-US" sz="1200" dirty="0">
                <a:solidFill>
                  <a:schemeClr val="tx1">
                    <a:lumMod val="95000"/>
                    <a:lumOff val="5000"/>
                  </a:schemeClr>
                </a:solidFill>
              </a:rPr>
              <a:t>(8)</a:t>
            </a:r>
            <a:r>
              <a:rPr lang="en-US" sz="1600" dirty="0"/>
              <a:t> The birds of the air, And the fish of the sea That pass through the paths of the seas. </a:t>
            </a:r>
            <a:r>
              <a:rPr lang="en-US" sz="1200" dirty="0">
                <a:solidFill>
                  <a:schemeClr val="tx1">
                    <a:lumMod val="95000"/>
                    <a:lumOff val="5000"/>
                  </a:schemeClr>
                </a:solidFill>
              </a:rPr>
              <a:t>(9)</a:t>
            </a:r>
            <a:r>
              <a:rPr lang="en-US" sz="1600" dirty="0"/>
              <a:t> O LORD, our Lord, How excellent is Your name in all the earth!</a:t>
            </a:r>
          </a:p>
        </p:txBody>
      </p:sp>
      <p:sp>
        <p:nvSpPr>
          <p:cNvPr id="4" name="Scroll: Horizontal 3">
            <a:extLst>
              <a:ext uri="{FF2B5EF4-FFF2-40B4-BE49-F238E27FC236}">
                <a16:creationId xmlns:a16="http://schemas.microsoft.com/office/drawing/2014/main" id="{34927F45-F840-D70D-AEA4-934C32998234}"/>
              </a:ext>
            </a:extLst>
          </p:cNvPr>
          <p:cNvSpPr/>
          <p:nvPr/>
        </p:nvSpPr>
        <p:spPr>
          <a:xfrm>
            <a:off x="6412324" y="297366"/>
            <a:ext cx="2620268" cy="6445825"/>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Marvel at God’s creation… (Origins)</a:t>
            </a:r>
          </a:p>
          <a:p>
            <a:endParaRPr lang="en-US" dirty="0"/>
          </a:p>
          <a:p>
            <a:r>
              <a:rPr lang="en-US" dirty="0"/>
              <a:t>“What is man...?” (Why? Origins, Meaning)</a:t>
            </a:r>
          </a:p>
          <a:p>
            <a:endParaRPr lang="en-US" dirty="0"/>
          </a:p>
          <a:p>
            <a:r>
              <a:rPr lang="en-US" dirty="0"/>
              <a:t>“And the son of Man…” (Why the one Just Man?)</a:t>
            </a:r>
          </a:p>
          <a:p>
            <a:endParaRPr lang="en-US" dirty="0"/>
          </a:p>
          <a:p>
            <a:r>
              <a:rPr lang="en-US" dirty="0"/>
              <a:t>Why the “high view” of Man?</a:t>
            </a:r>
          </a:p>
          <a:p>
            <a:endParaRPr lang="en-US" dirty="0"/>
          </a:p>
          <a:p>
            <a:r>
              <a:rPr lang="en-US" dirty="0"/>
              <a:t>Hebrews 2 (Destiny)</a:t>
            </a:r>
          </a:p>
        </p:txBody>
      </p:sp>
      <p:sp>
        <p:nvSpPr>
          <p:cNvPr id="3" name="TextBox 2">
            <a:extLst>
              <a:ext uri="{FF2B5EF4-FFF2-40B4-BE49-F238E27FC236}">
                <a16:creationId xmlns:a16="http://schemas.microsoft.com/office/drawing/2014/main" id="{9B363906-D8CD-8C78-A1B0-854203A6B98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63349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1000"/>
                                        <p:tgtEl>
                                          <p:spTgt spid="4">
                                            <p:txEl>
                                              <p:pRg st="8" end="8"/>
                                            </p:txEl>
                                          </p:spTgt>
                                        </p:tgtEl>
                                      </p:cBhvr>
                                    </p:animEffect>
                                    <p:anim calcmode="lin" valueType="num">
                                      <p:cBhvr>
                                        <p:cTn id="5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B37065-F1F1-37BA-D78B-5906927B612C}"/>
              </a:ext>
            </a:extLst>
          </p:cNvPr>
          <p:cNvSpPr>
            <a:spLocks noGrp="1"/>
          </p:cNvSpPr>
          <p:nvPr>
            <p:ph idx="1"/>
          </p:nvPr>
        </p:nvSpPr>
        <p:spPr>
          <a:xfrm>
            <a:off x="457200" y="926253"/>
            <a:ext cx="8229600" cy="5105400"/>
          </a:xfrm>
        </p:spPr>
        <p:txBody>
          <a:bodyPr/>
          <a:lstStyle/>
          <a:p>
            <a:pPr marL="285750" indent="-285750">
              <a:buFont typeface="Arial" panose="020B0604020202020204" pitchFamily="34" charset="0"/>
              <a:buChar char="•"/>
            </a:pPr>
            <a:r>
              <a:rPr lang="en-US" sz="2000" i="1" u="sng" dirty="0"/>
              <a:t>What is man that You are mindful of him</a:t>
            </a:r>
            <a:r>
              <a:rPr lang="en-US" sz="2000" i="1" dirty="0"/>
              <a:t>, And the son of man that You visit him? For You have made him a little lower than the angels, And You have crowned him with glory and honor.</a:t>
            </a:r>
            <a:r>
              <a:rPr lang="en-US" sz="2000" dirty="0"/>
              <a:t> </a:t>
            </a:r>
            <a:r>
              <a:rPr lang="en-US" sz="2000" i="1" dirty="0"/>
              <a:t>You have made him to have dominion over the works of Your hands; You have put all things under his feet… (</a:t>
            </a:r>
            <a:r>
              <a:rPr lang="en-US" sz="2000" i="1" dirty="0" err="1"/>
              <a:t>Psa</a:t>
            </a:r>
            <a:r>
              <a:rPr lang="en-US" sz="2000" i="1" dirty="0"/>
              <a:t> 8:4-6)</a:t>
            </a:r>
          </a:p>
          <a:p>
            <a:pPr marL="285750" indent="-285750">
              <a:buFont typeface="Arial" panose="020B0604020202020204" pitchFamily="34" charset="0"/>
              <a:buChar char="•"/>
            </a:pPr>
            <a:r>
              <a:rPr lang="en-US" sz="2000" dirty="0"/>
              <a:t>Then God said, "</a:t>
            </a:r>
            <a:r>
              <a:rPr lang="en-US" sz="2000" i="1" u="sng" dirty="0"/>
              <a:t>Let Us make man in Our image, according to Our likeness; </a:t>
            </a:r>
            <a:r>
              <a:rPr lang="en-US" sz="2000" i="1" dirty="0"/>
              <a:t>let them have dominion</a:t>
            </a:r>
            <a:r>
              <a:rPr lang="en-US" sz="2000" dirty="0"/>
              <a:t> over the fish of the sea, over the birds of the air, and over the cattle, over all the earth and over every creeping thing that creeps on the earth." </a:t>
            </a:r>
            <a:r>
              <a:rPr lang="en-US" sz="2000" i="1" dirty="0"/>
              <a:t>So God created man in His own image; in the image of God He created him; male and female He created them</a:t>
            </a:r>
            <a:r>
              <a:rPr lang="en-US" sz="2000" dirty="0"/>
              <a:t>.  (Gen 1:26-27)</a:t>
            </a:r>
            <a:endParaRPr lang="en-US" sz="2000" i="1" dirty="0"/>
          </a:p>
          <a:p>
            <a:pPr marL="285750" indent="-285750">
              <a:buFont typeface="Arial" panose="020B0604020202020204" pitchFamily="34" charset="0"/>
              <a:buChar char="•"/>
            </a:pPr>
            <a:r>
              <a:rPr lang="en-US" sz="2000" i="1" u="sng" dirty="0"/>
              <a:t>For You formed my inward parts</a:t>
            </a:r>
            <a:r>
              <a:rPr lang="en-US" sz="2000" dirty="0"/>
              <a:t>; You covered me in my mother's womb. I will praise You, for </a:t>
            </a:r>
            <a:r>
              <a:rPr lang="en-US" sz="2000" i="1" u="sng" dirty="0"/>
              <a:t>I am fearfully and wonderfully made</a:t>
            </a:r>
            <a:r>
              <a:rPr lang="en-US" sz="2000" dirty="0"/>
              <a:t>; Marvelous are Your works, And that my soul knows very well.  (</a:t>
            </a:r>
            <a:r>
              <a:rPr lang="en-US" sz="2000" dirty="0" err="1"/>
              <a:t>Psa</a:t>
            </a:r>
            <a:r>
              <a:rPr lang="en-US" sz="2000" dirty="0"/>
              <a:t> 139:13-14)</a:t>
            </a:r>
          </a:p>
          <a:p>
            <a:pPr marL="285750" indent="-285750">
              <a:buFont typeface="Arial" panose="020B0604020202020204" pitchFamily="34" charset="0"/>
              <a:buChar char="•"/>
            </a:pPr>
            <a:r>
              <a:rPr lang="en-US" sz="2000" i="1" u="sng" dirty="0"/>
              <a:t>As a father</a:t>
            </a:r>
            <a:r>
              <a:rPr lang="en-US" sz="2000" dirty="0"/>
              <a:t> </a:t>
            </a:r>
            <a:r>
              <a:rPr lang="en-US" sz="2000" i="1" dirty="0"/>
              <a:t>pities his children</a:t>
            </a:r>
            <a:r>
              <a:rPr lang="en-US" sz="2000" dirty="0"/>
              <a:t>, </a:t>
            </a:r>
            <a:r>
              <a:rPr lang="en-US" sz="2000" i="1" dirty="0"/>
              <a:t>So the LORD pities those who fear Him</a:t>
            </a:r>
            <a:r>
              <a:rPr lang="en-US" sz="2000" dirty="0"/>
              <a:t>. For He knows our frame; He remembers that we are dust. (</a:t>
            </a:r>
            <a:r>
              <a:rPr lang="en-US" sz="2000" dirty="0" err="1"/>
              <a:t>Psa</a:t>
            </a:r>
            <a:r>
              <a:rPr lang="en-US" sz="2000" dirty="0"/>
              <a:t> 103:13-14)</a:t>
            </a:r>
          </a:p>
          <a:p>
            <a:pPr marL="285750" indent="-285750">
              <a:buFont typeface="Arial" panose="020B0604020202020204" pitchFamily="34" charset="0"/>
              <a:buChar char="•"/>
            </a:pPr>
            <a:r>
              <a:rPr lang="en-US" sz="2000" dirty="0"/>
              <a:t>My lovingkindness and my fortress, My high tower and my deliverer, My shield and the One in whom I take refuge, Who subdues my people under me. </a:t>
            </a:r>
            <a:r>
              <a:rPr lang="en-US" sz="2000" i="1" u="sng" dirty="0"/>
              <a:t>LORD, what is man, that You take knowledge of him</a:t>
            </a:r>
            <a:r>
              <a:rPr lang="en-US" sz="2000" i="1" dirty="0"/>
              <a:t>? Or the son of man, that You are mindful of him? </a:t>
            </a:r>
            <a:r>
              <a:rPr lang="en-US" sz="2000" dirty="0"/>
              <a:t>Man is like a breath; His days are like a passing shadow. (</a:t>
            </a:r>
            <a:r>
              <a:rPr lang="en-US" sz="2000" dirty="0" err="1"/>
              <a:t>Psa</a:t>
            </a:r>
            <a:r>
              <a:rPr lang="en-US" sz="2000" dirty="0"/>
              <a:t> 144:2-4)</a:t>
            </a:r>
          </a:p>
          <a:p>
            <a:endParaRPr lang="en-US" dirty="0"/>
          </a:p>
        </p:txBody>
      </p:sp>
      <p:sp>
        <p:nvSpPr>
          <p:cNvPr id="5" name="Title 1">
            <a:extLst>
              <a:ext uri="{FF2B5EF4-FFF2-40B4-BE49-F238E27FC236}">
                <a16:creationId xmlns:a16="http://schemas.microsoft.com/office/drawing/2014/main" id="{91641240-C7DF-5EDF-4A68-FFF118C484D7}"/>
              </a:ext>
            </a:extLst>
          </p:cNvPr>
          <p:cNvSpPr>
            <a:spLocks noGrp="1"/>
          </p:cNvSpPr>
          <p:nvPr>
            <p:ph type="title"/>
          </p:nvPr>
        </p:nvSpPr>
        <p:spPr>
          <a:xfrm>
            <a:off x="457200" y="0"/>
            <a:ext cx="8229600" cy="914400"/>
          </a:xfrm>
        </p:spPr>
        <p:txBody>
          <a:bodyPr>
            <a:normAutofit fontScale="90000"/>
          </a:bodyPr>
          <a:lstStyle/>
          <a:p>
            <a:pPr algn="l"/>
            <a:r>
              <a:rPr lang="en-US" sz="3600" dirty="0"/>
              <a:t>What does God think of Man…?</a:t>
            </a:r>
            <a:br>
              <a:rPr lang="en-US" dirty="0"/>
            </a:br>
            <a:r>
              <a:rPr lang="en-US" sz="2400" dirty="0">
                <a:solidFill>
                  <a:schemeClr val="tx2">
                    <a:lumMod val="60000"/>
                    <a:lumOff val="40000"/>
                  </a:schemeClr>
                </a:solidFill>
              </a:rPr>
              <a:t>Origins </a:t>
            </a:r>
            <a:r>
              <a:rPr lang="en-US" sz="2400" dirty="0">
                <a:solidFill>
                  <a:schemeClr val="tx2">
                    <a:lumMod val="60000"/>
                    <a:lumOff val="40000"/>
                  </a:schemeClr>
                </a:solidFill>
                <a:sym typeface="Wingdings" pitchFamily="2" charset="2"/>
              </a:rPr>
              <a:t> Meaning  Morality  Destiny</a:t>
            </a:r>
            <a:endParaRPr lang="en-US" sz="2400" dirty="0">
              <a:solidFill>
                <a:schemeClr val="tx2">
                  <a:lumMod val="60000"/>
                  <a:lumOff val="40000"/>
                </a:schemeClr>
              </a:solidFill>
            </a:endParaRPr>
          </a:p>
        </p:txBody>
      </p:sp>
    </p:spTree>
    <p:extLst>
      <p:ext uri="{BB962C8B-B14F-4D97-AF65-F5344CB8AC3E}">
        <p14:creationId xmlns:p14="http://schemas.microsoft.com/office/powerpoint/2010/main" val="86023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7F7DD-9DA0-4CFF-1DDC-70B89211C4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173C0-B40E-A7DF-ADDE-5AA5E21D82E5}"/>
              </a:ext>
            </a:extLst>
          </p:cNvPr>
          <p:cNvSpPr>
            <a:spLocks noGrp="1"/>
          </p:cNvSpPr>
          <p:nvPr>
            <p:ph idx="1"/>
          </p:nvPr>
        </p:nvSpPr>
        <p:spPr>
          <a:xfrm>
            <a:off x="457200" y="926252"/>
            <a:ext cx="8229600" cy="5626947"/>
          </a:xfrm>
        </p:spPr>
        <p:txBody>
          <a:bodyPr/>
          <a:lstStyle/>
          <a:p>
            <a:r>
              <a:rPr lang="en-US" sz="1800" dirty="0">
                <a:latin typeface="+mn-lt"/>
              </a:rPr>
              <a:t>The wicked in his proud countenance does not seek God; God is in none of his thoughts. His ways are always prospering; Your judgments are far above, out of his sight; As for all his enemies, he sneers at them. (Ps10:4-5)</a:t>
            </a:r>
          </a:p>
          <a:p>
            <a:pPr marL="285750" indent="-285750">
              <a:buFont typeface="Arial" panose="020B0604020202020204" pitchFamily="34" charset="0"/>
              <a:buChar char="•"/>
            </a:pPr>
            <a:r>
              <a:rPr lang="en-US" sz="1800" dirty="0">
                <a:latin typeface="+mn-lt"/>
              </a:rPr>
              <a:t>They speak idly everyone with his neighbor; With flattering lips and a double heart they speak. (</a:t>
            </a:r>
            <a:r>
              <a:rPr lang="en-US" sz="1800" dirty="0" err="1">
                <a:latin typeface="+mn-lt"/>
              </a:rPr>
              <a:t>Psa</a:t>
            </a:r>
            <a:r>
              <a:rPr lang="en-US" sz="1800" dirty="0">
                <a:latin typeface="+mn-lt"/>
              </a:rPr>
              <a:t> 12:2)</a:t>
            </a:r>
          </a:p>
          <a:p>
            <a:r>
              <a:rPr lang="en-US" sz="1800" dirty="0">
                <a:latin typeface="+mn-lt"/>
              </a:rPr>
              <a:t>The LORD looks down from heaven upon the children of men, To see if there are any who understand, who seek God. They have all turned aside, They have together become corrupt; There is none who does good, No, not one. (</a:t>
            </a:r>
            <a:r>
              <a:rPr lang="en-US" sz="1800" dirty="0" err="1">
                <a:latin typeface="+mn-lt"/>
              </a:rPr>
              <a:t>Psa</a:t>
            </a:r>
            <a:r>
              <a:rPr lang="en-US" sz="1800" dirty="0">
                <a:latin typeface="+mn-lt"/>
              </a:rPr>
              <a:t> 14:2-3)</a:t>
            </a:r>
          </a:p>
          <a:p>
            <a:pPr marL="285750" indent="-285750">
              <a:buFont typeface="Arial" panose="020B0604020202020204" pitchFamily="34" charset="0"/>
              <a:buChar char="•"/>
            </a:pPr>
            <a:r>
              <a:rPr lang="en-US" sz="1800" dirty="0">
                <a:latin typeface="+mn-lt"/>
              </a:rPr>
              <a:t>The LORD looks down from heaven upon the children of men, To see if there are any who understand, who seek God. They have all turned aside, They have together become corrupt; There is none who does good, No, not one. (</a:t>
            </a:r>
            <a:r>
              <a:rPr lang="en-US" sz="1800" dirty="0" err="1">
                <a:latin typeface="+mn-lt"/>
              </a:rPr>
              <a:t>Psa</a:t>
            </a:r>
            <a:r>
              <a:rPr lang="en-US" sz="1800" dirty="0">
                <a:latin typeface="+mn-lt"/>
              </a:rPr>
              <a:t> 14:2-3)</a:t>
            </a:r>
          </a:p>
          <a:p>
            <a:pPr marL="285750" indent="-285750">
              <a:buFont typeface="Arial" panose="020B0604020202020204" pitchFamily="34" charset="0"/>
              <a:buChar char="•"/>
            </a:pPr>
            <a:r>
              <a:rPr lang="en-US" sz="1800" dirty="0">
                <a:latin typeface="+mn-lt"/>
              </a:rPr>
              <a:t>For he flatters himself in his own eyes, When he finds out his iniquity and when he hates. The words of his mouth are wickedness and deceit; He has ceased to be wise and to do good. (</a:t>
            </a:r>
            <a:r>
              <a:rPr lang="en-US" sz="1800" dirty="0" err="1">
                <a:latin typeface="+mn-lt"/>
              </a:rPr>
              <a:t>Psa</a:t>
            </a:r>
            <a:r>
              <a:rPr lang="en-US" sz="1800" dirty="0">
                <a:latin typeface="+mn-lt"/>
              </a:rPr>
              <a:t> 36:2-3)</a:t>
            </a:r>
          </a:p>
          <a:p>
            <a:pPr marL="285750" indent="-285750">
              <a:buFont typeface="Arial" panose="020B0604020202020204" pitchFamily="34" charset="0"/>
              <a:buChar char="•"/>
            </a:pPr>
            <a:r>
              <a:rPr lang="en-US" sz="1800" dirty="0">
                <a:latin typeface="+mn-lt"/>
              </a:rPr>
              <a:t>For I was envious of the boastful, When I saw the prosperity of the wicked. For there are no pangs in their death, But their strength is firm. They are not in trouble as other men, Nor are they plagued like other men. (</a:t>
            </a:r>
            <a:r>
              <a:rPr lang="en-US" sz="1800" dirty="0" err="1">
                <a:latin typeface="+mn-lt"/>
              </a:rPr>
              <a:t>Psa</a:t>
            </a:r>
            <a:r>
              <a:rPr lang="en-US" sz="1800" dirty="0">
                <a:latin typeface="+mn-lt"/>
              </a:rPr>
              <a:t> 73:3-5)</a:t>
            </a:r>
          </a:p>
        </p:txBody>
      </p:sp>
      <p:sp>
        <p:nvSpPr>
          <p:cNvPr id="5" name="Title 1">
            <a:extLst>
              <a:ext uri="{FF2B5EF4-FFF2-40B4-BE49-F238E27FC236}">
                <a16:creationId xmlns:a16="http://schemas.microsoft.com/office/drawing/2014/main" id="{5F79D34C-C7D8-63E9-1506-8508E0B59DEF}"/>
              </a:ext>
            </a:extLst>
          </p:cNvPr>
          <p:cNvSpPr>
            <a:spLocks noGrp="1"/>
          </p:cNvSpPr>
          <p:nvPr>
            <p:ph type="title"/>
          </p:nvPr>
        </p:nvSpPr>
        <p:spPr>
          <a:xfrm>
            <a:off x="457200" y="0"/>
            <a:ext cx="8534400" cy="914400"/>
          </a:xfrm>
        </p:spPr>
        <p:txBody>
          <a:bodyPr>
            <a:normAutofit fontScale="90000"/>
          </a:bodyPr>
          <a:lstStyle/>
          <a:p>
            <a:pPr algn="l"/>
            <a:r>
              <a:rPr lang="en-US" sz="3600" dirty="0"/>
              <a:t>What does Man (Society) think of God…?</a:t>
            </a:r>
            <a:br>
              <a:rPr lang="en-US" dirty="0"/>
            </a:br>
            <a:r>
              <a:rPr lang="en-US" sz="2400" dirty="0">
                <a:solidFill>
                  <a:schemeClr val="tx2">
                    <a:lumMod val="60000"/>
                    <a:lumOff val="40000"/>
                  </a:schemeClr>
                </a:solidFill>
              </a:rPr>
              <a:t>Origins </a:t>
            </a:r>
            <a:r>
              <a:rPr lang="en-US" sz="2400" dirty="0">
                <a:solidFill>
                  <a:schemeClr val="tx2">
                    <a:lumMod val="60000"/>
                    <a:lumOff val="40000"/>
                  </a:schemeClr>
                </a:solidFill>
                <a:sym typeface="Wingdings" pitchFamily="2" charset="2"/>
              </a:rPr>
              <a:t> Meaning  Morality  Destiny</a:t>
            </a:r>
            <a:endParaRPr lang="en-US" sz="2400" dirty="0">
              <a:solidFill>
                <a:schemeClr val="tx2">
                  <a:lumMod val="60000"/>
                  <a:lumOff val="40000"/>
                </a:schemeClr>
              </a:solidFill>
            </a:endParaRPr>
          </a:p>
        </p:txBody>
      </p:sp>
    </p:spTree>
    <p:extLst>
      <p:ext uri="{BB962C8B-B14F-4D97-AF65-F5344CB8AC3E}">
        <p14:creationId xmlns:p14="http://schemas.microsoft.com/office/powerpoint/2010/main" val="225506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189A8-1652-AF76-687E-A4654B0B45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AEF5FB-912F-4C34-D164-94FD88AF5819}"/>
              </a:ext>
            </a:extLst>
          </p:cNvPr>
          <p:cNvSpPr>
            <a:spLocks noGrp="1"/>
          </p:cNvSpPr>
          <p:nvPr>
            <p:ph type="title"/>
          </p:nvPr>
        </p:nvSpPr>
        <p:spPr>
          <a:xfrm>
            <a:off x="58723" y="7434"/>
            <a:ext cx="8229600" cy="914400"/>
          </a:xfrm>
        </p:spPr>
        <p:txBody>
          <a:bodyPr>
            <a:normAutofit fontScale="90000"/>
          </a:bodyPr>
          <a:lstStyle/>
          <a:p>
            <a:pPr algn="l"/>
            <a:r>
              <a:rPr lang="en-US" sz="3600" dirty="0"/>
              <a:t>The Righteousness of Man</a:t>
            </a:r>
            <a:br>
              <a:rPr lang="en-US" dirty="0"/>
            </a:br>
            <a:r>
              <a:rPr lang="en-US" sz="2400" dirty="0">
                <a:solidFill>
                  <a:schemeClr val="tx2">
                    <a:lumMod val="60000"/>
                    <a:lumOff val="40000"/>
                  </a:schemeClr>
                </a:solidFill>
              </a:rPr>
              <a:t>Romans 10</a:t>
            </a:r>
          </a:p>
        </p:txBody>
      </p:sp>
      <p:sp>
        <p:nvSpPr>
          <p:cNvPr id="5" name="Scroll: Horizontal 3">
            <a:extLst>
              <a:ext uri="{FF2B5EF4-FFF2-40B4-BE49-F238E27FC236}">
                <a16:creationId xmlns:a16="http://schemas.microsoft.com/office/drawing/2014/main" id="{B843EEE6-732A-2A27-A061-9A3FFC705857}"/>
              </a:ext>
            </a:extLst>
          </p:cNvPr>
          <p:cNvSpPr/>
          <p:nvPr/>
        </p:nvSpPr>
        <p:spPr>
          <a:xfrm>
            <a:off x="111408" y="297366"/>
            <a:ext cx="6248231" cy="64458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Brethren, my heart's desire and prayer to God for Israel is that they may be saved. </a:t>
            </a:r>
            <a:r>
              <a:rPr lang="en-US" sz="1400" i="1" dirty="0"/>
              <a:t>For I bear them witness that they have a zeal for God, but not according to knowledge. For they being ignorant of God's righteousness, and </a:t>
            </a:r>
            <a:r>
              <a:rPr lang="en-US" sz="1400" i="1" u="sng" dirty="0"/>
              <a:t>seeking to establish their own righteousness</a:t>
            </a:r>
            <a:r>
              <a:rPr lang="en-US" sz="1400" i="1" dirty="0"/>
              <a:t>, </a:t>
            </a:r>
            <a:r>
              <a:rPr lang="en-US" sz="1400" i="1" u="sng" dirty="0"/>
              <a:t>have not submitted to the righteousness of God. For Christ is the end of the law for righteousness to everyone who believes</a:t>
            </a:r>
            <a:r>
              <a:rPr lang="en-US" sz="1400" i="1" dirty="0"/>
              <a:t>. </a:t>
            </a:r>
            <a:r>
              <a:rPr lang="en-US" sz="1400" dirty="0"/>
              <a:t>For Moses writes about the righteousness which is of the law, "THE MAN WHO DOES THOSE THINGS SHALL LIVE BY THEM." But the righteousness of faith speaks in this way, "DO NOT SAY IN YOUR HEART, 'WHO WILL ASCEND INTO HEAVEN?' " (that is, to bring Christ down from above) or, " 'WHO WILL DESCEND INTO THE ABYSS?' " (that is, to bring Christ up from the dead). But what does it say? "THE WORD IS NEAR YOU, IN YOUR MOUTH AND IN YOUR HEART" (that is, the word of faith which we preach): that if you confess with your mouth the Lord Jesus and believe in your heart that God has raised Him from the dead, you will be saved. For with the heart one believes unto righteousness, and with the mouth confession is made unto salvation. For the Scripture says, "WHOEVER BELIEVES ON HIM WILL NOT BE PUT TO SHAME." </a:t>
            </a:r>
            <a:r>
              <a:rPr lang="en-US" sz="1100" dirty="0"/>
              <a:t> (Rom 10:1-11)</a:t>
            </a:r>
            <a:endParaRPr lang="en-US" sz="1400" dirty="0"/>
          </a:p>
        </p:txBody>
      </p:sp>
      <p:sp>
        <p:nvSpPr>
          <p:cNvPr id="4" name="Scroll: Horizontal 3">
            <a:extLst>
              <a:ext uri="{FF2B5EF4-FFF2-40B4-BE49-F238E27FC236}">
                <a16:creationId xmlns:a16="http://schemas.microsoft.com/office/drawing/2014/main" id="{0A1A3CC9-8204-9ACA-CEFD-8FEFC80558E4}"/>
              </a:ext>
            </a:extLst>
          </p:cNvPr>
          <p:cNvSpPr/>
          <p:nvPr/>
        </p:nvSpPr>
        <p:spPr>
          <a:xfrm>
            <a:off x="6412324" y="297366"/>
            <a:ext cx="2620268" cy="6445825"/>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do men establish their own righteousness?</a:t>
            </a:r>
          </a:p>
          <a:p>
            <a:endParaRPr lang="en-US" dirty="0"/>
          </a:p>
          <a:p>
            <a:r>
              <a:rPr lang="en-US" dirty="0"/>
              <a:t>Identify </a:t>
            </a:r>
            <a:r>
              <a:rPr lang="en-US" i="1" dirty="0"/>
              <a:t>secular ethics</a:t>
            </a:r>
            <a:r>
              <a:rPr lang="en-US" dirty="0"/>
              <a:t> examples?  (Morality)</a:t>
            </a:r>
          </a:p>
          <a:p>
            <a:endParaRPr lang="en-US" dirty="0"/>
          </a:p>
          <a:p>
            <a:r>
              <a:rPr lang="en-US" dirty="0"/>
              <a:t>Is </a:t>
            </a:r>
            <a:r>
              <a:rPr lang="en-US" b="1" u="sng" dirty="0"/>
              <a:t>compassion</a:t>
            </a:r>
            <a:r>
              <a:rPr lang="en-US" dirty="0"/>
              <a:t> always the right thing?</a:t>
            </a:r>
          </a:p>
          <a:p>
            <a:endParaRPr lang="en-US" dirty="0"/>
          </a:p>
          <a:p>
            <a:r>
              <a:rPr lang="en-US" dirty="0"/>
              <a:t>Could compassion be malevolent?</a:t>
            </a:r>
          </a:p>
          <a:p>
            <a:endParaRPr lang="en-US" dirty="0"/>
          </a:p>
          <a:p>
            <a:r>
              <a:rPr lang="en-US" dirty="0"/>
              <a:t>Why do men suffer? What does Judgement reveal? (Ezekiel 33)</a:t>
            </a:r>
          </a:p>
          <a:p>
            <a:endParaRPr lang="en-US" dirty="0"/>
          </a:p>
        </p:txBody>
      </p:sp>
      <p:sp>
        <p:nvSpPr>
          <p:cNvPr id="3" name="TextBox 2">
            <a:extLst>
              <a:ext uri="{FF2B5EF4-FFF2-40B4-BE49-F238E27FC236}">
                <a16:creationId xmlns:a16="http://schemas.microsoft.com/office/drawing/2014/main" id="{4BEB967B-1ED9-C74B-FE55-1571533125C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85617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1000"/>
                                        <p:tgtEl>
                                          <p:spTgt spid="4">
                                            <p:txEl>
                                              <p:pRg st="8" end="8"/>
                                            </p:txEl>
                                          </p:spTgt>
                                        </p:tgtEl>
                                      </p:cBhvr>
                                    </p:animEffect>
                                    <p:anim calcmode="lin" valueType="num">
                                      <p:cBhvr>
                                        <p:cTn id="5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DD499-F812-C9C4-FF64-ABCE9677605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5DE22-BA56-B287-C684-7111FDDBE367}"/>
              </a:ext>
            </a:extLst>
          </p:cNvPr>
          <p:cNvSpPr>
            <a:spLocks noGrp="1"/>
          </p:cNvSpPr>
          <p:nvPr>
            <p:ph idx="1"/>
          </p:nvPr>
        </p:nvSpPr>
        <p:spPr>
          <a:xfrm>
            <a:off x="457200" y="1371599"/>
            <a:ext cx="8229600" cy="4660053"/>
          </a:xfrm>
        </p:spPr>
        <p:txBody>
          <a:bodyPr/>
          <a:lstStyle/>
          <a:p>
            <a:pPr marL="285750" indent="-285750">
              <a:buFont typeface="Arial" panose="020B0604020202020204" pitchFamily="34" charset="0"/>
              <a:buChar char="•"/>
            </a:pPr>
            <a:r>
              <a:rPr lang="en-US" sz="2000" dirty="0">
                <a:latin typeface="+mn-lt"/>
              </a:rPr>
              <a:t>Materialism – Matter is all that there is…  The ultimate reality.</a:t>
            </a:r>
          </a:p>
          <a:p>
            <a:pPr marL="285750" indent="-285750">
              <a:buFont typeface="Arial" panose="020B0604020202020204" pitchFamily="34" charset="0"/>
              <a:buChar char="•"/>
            </a:pPr>
            <a:r>
              <a:rPr lang="en-US" sz="2000" dirty="0">
                <a:latin typeface="+mn-lt"/>
              </a:rPr>
              <a:t>Rationalism – Human Reason is the standard of all truth.</a:t>
            </a:r>
          </a:p>
          <a:p>
            <a:pPr marL="285750" indent="-285750">
              <a:buFont typeface="Arial" panose="020B0604020202020204" pitchFamily="34" charset="0"/>
              <a:buChar char="•"/>
            </a:pPr>
            <a:r>
              <a:rPr lang="en-US" sz="2000" dirty="0">
                <a:latin typeface="+mn-lt"/>
              </a:rPr>
              <a:t>Empiricism – Claims that the ultimate foundation of knowledge is sensation.</a:t>
            </a:r>
          </a:p>
          <a:p>
            <a:pPr marL="285750" indent="-285750">
              <a:buFont typeface="Arial" panose="020B0604020202020204" pitchFamily="34" charset="0"/>
              <a:buChar char="•"/>
            </a:pPr>
            <a:r>
              <a:rPr lang="en-US" sz="2000" dirty="0">
                <a:latin typeface="+mn-lt"/>
              </a:rPr>
              <a:t>How do each of the above “roots of human philosophies” view mankind?</a:t>
            </a:r>
          </a:p>
          <a:p>
            <a:pPr marL="0" indent="0">
              <a:buNone/>
            </a:pPr>
            <a:endParaRPr lang="en-US" sz="2000" dirty="0">
              <a:latin typeface="+mn-lt"/>
            </a:endParaRPr>
          </a:p>
          <a:p>
            <a:pPr marL="0" indent="0">
              <a:buNone/>
            </a:pPr>
            <a:endParaRPr lang="en-US" sz="2000" dirty="0"/>
          </a:p>
          <a:p>
            <a:pPr marL="285750" indent="-285750">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6B200FC-7017-CB9C-143D-A0F515149F60}"/>
              </a:ext>
            </a:extLst>
          </p:cNvPr>
          <p:cNvSpPr>
            <a:spLocks noGrp="1"/>
          </p:cNvSpPr>
          <p:nvPr>
            <p:ph type="title"/>
          </p:nvPr>
        </p:nvSpPr>
        <p:spPr>
          <a:xfrm>
            <a:off x="457200" y="0"/>
            <a:ext cx="8229600" cy="914400"/>
          </a:xfrm>
        </p:spPr>
        <p:txBody>
          <a:bodyPr>
            <a:normAutofit fontScale="90000"/>
          </a:bodyPr>
          <a:lstStyle/>
          <a:p>
            <a:pPr algn="l"/>
            <a:r>
              <a:rPr lang="en-US" sz="3600" dirty="0"/>
              <a:t>Examples of Mankind’s ‘Righteousness’</a:t>
            </a:r>
            <a:br>
              <a:rPr lang="en-US" dirty="0"/>
            </a:br>
            <a:r>
              <a:rPr lang="en-US" sz="2400" dirty="0">
                <a:solidFill>
                  <a:schemeClr val="tx2">
                    <a:lumMod val="60000"/>
                    <a:lumOff val="40000"/>
                  </a:schemeClr>
                </a:solidFill>
              </a:rPr>
              <a:t>Origins </a:t>
            </a:r>
            <a:r>
              <a:rPr lang="en-US" sz="2400" dirty="0">
                <a:solidFill>
                  <a:schemeClr val="tx2">
                    <a:lumMod val="60000"/>
                    <a:lumOff val="40000"/>
                  </a:schemeClr>
                </a:solidFill>
                <a:sym typeface="Wingdings" pitchFamily="2" charset="2"/>
              </a:rPr>
              <a:t> Meaning  Morality  Destiny</a:t>
            </a:r>
            <a:endParaRPr lang="en-US" sz="2400" dirty="0">
              <a:solidFill>
                <a:schemeClr val="tx2">
                  <a:lumMod val="60000"/>
                  <a:lumOff val="40000"/>
                </a:schemeClr>
              </a:solidFill>
            </a:endParaRPr>
          </a:p>
        </p:txBody>
      </p:sp>
    </p:spTree>
    <p:extLst>
      <p:ext uri="{BB962C8B-B14F-4D97-AF65-F5344CB8AC3E}">
        <p14:creationId xmlns:p14="http://schemas.microsoft.com/office/powerpoint/2010/main" val="208026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F0F9D-D31F-5D18-0216-BDE27D27927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95D8578-5573-E224-04E4-98000652D6CE}"/>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What does God want?</a:t>
            </a:r>
            <a:br>
              <a:rPr lang="en-US" dirty="0"/>
            </a:br>
            <a:r>
              <a:rPr lang="en-US" sz="2400" dirty="0">
                <a:solidFill>
                  <a:schemeClr val="tx2">
                    <a:lumMod val="60000"/>
                    <a:lumOff val="40000"/>
                  </a:schemeClr>
                </a:solidFill>
              </a:rPr>
              <a:t>The righteousness of God versus that of man…</a:t>
            </a:r>
          </a:p>
        </p:txBody>
      </p:sp>
      <p:graphicFrame>
        <p:nvGraphicFramePr>
          <p:cNvPr id="3" name="Diagram 2">
            <a:extLst>
              <a:ext uri="{FF2B5EF4-FFF2-40B4-BE49-F238E27FC236}">
                <a16:creationId xmlns:a16="http://schemas.microsoft.com/office/drawing/2014/main" id="{1AF364A4-2597-4D30-C43F-5AE60E2BB050}"/>
              </a:ext>
            </a:extLst>
          </p:cNvPr>
          <p:cNvGraphicFramePr/>
          <p:nvPr>
            <p:extLst>
              <p:ext uri="{D42A27DB-BD31-4B8C-83A1-F6EECF244321}">
                <p14:modId xmlns:p14="http://schemas.microsoft.com/office/powerpoint/2010/main" val="4143949535"/>
              </p:ext>
            </p:extLst>
          </p:nvPr>
        </p:nvGraphicFramePr>
        <p:xfrm>
          <a:off x="1219200" y="2133600"/>
          <a:ext cx="6705600" cy="3140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8F27CA9A-4F37-91D8-BB30-7D2DA05DE1A9}"/>
              </a:ext>
            </a:extLst>
          </p:cNvPr>
          <p:cNvGraphicFramePr/>
          <p:nvPr>
            <p:extLst>
              <p:ext uri="{D42A27DB-BD31-4B8C-83A1-F6EECF244321}">
                <p14:modId xmlns:p14="http://schemas.microsoft.com/office/powerpoint/2010/main" val="36392421"/>
              </p:ext>
            </p:extLst>
          </p:nvPr>
        </p:nvGraphicFramePr>
        <p:xfrm>
          <a:off x="1232452" y="2133600"/>
          <a:ext cx="6705600" cy="31400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Diagram 3">
            <a:extLst>
              <a:ext uri="{FF2B5EF4-FFF2-40B4-BE49-F238E27FC236}">
                <a16:creationId xmlns:a16="http://schemas.microsoft.com/office/drawing/2014/main" id="{C274C129-CFE7-C51F-A527-20BE100B4304}"/>
              </a:ext>
            </a:extLst>
          </p:cNvPr>
          <p:cNvGraphicFramePr/>
          <p:nvPr>
            <p:extLst>
              <p:ext uri="{D42A27DB-BD31-4B8C-83A1-F6EECF244321}">
                <p14:modId xmlns:p14="http://schemas.microsoft.com/office/powerpoint/2010/main" val="4037339453"/>
              </p:ext>
            </p:extLst>
          </p:nvPr>
        </p:nvGraphicFramePr>
        <p:xfrm>
          <a:off x="1245704" y="2133599"/>
          <a:ext cx="6705600" cy="314007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46442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3" grpId="1">
        <p:bldAsOne/>
      </p:bldGraphic>
      <p:bldGraphic spid="9" grpId="0">
        <p:bldAsOne/>
      </p:bldGraphic>
      <p:bldGraphic spid="9" grpId="1">
        <p:bldAsOne/>
      </p:bldGraphic>
      <p:bldGraphic spid="4" grpId="0">
        <p:bldAsOne/>
      </p:bldGraphic>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35173</TotalTime>
  <Words>3216</Words>
  <Application>Microsoft Office PowerPoint</Application>
  <PresentationFormat>On-screen Show (4:3)</PresentationFormat>
  <Paragraphs>191</Paragraphs>
  <Slides>10</Slides>
  <Notes>10</Notes>
  <HiddenSlides>2</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Arial Narrow</vt:lpstr>
      <vt:lpstr>Calibri</vt:lpstr>
      <vt:lpstr>Wingdings</vt:lpstr>
      <vt:lpstr>PPT_Template_2010SummerSchool</vt:lpstr>
      <vt:lpstr>1_UPCRC_Powerpoint_Template_with I-Mark</vt:lpstr>
      <vt:lpstr>PowerPoint Presentation</vt:lpstr>
      <vt:lpstr>A quick review… Truth, The Nature of Mankind, and Worldviews</vt:lpstr>
      <vt:lpstr>PowerPoint Presentation</vt:lpstr>
      <vt:lpstr>The Majesty of God Reveals His Purposes Psalms 8</vt:lpstr>
      <vt:lpstr>What does God think of Man…? Origins  Meaning  Morality  Destiny</vt:lpstr>
      <vt:lpstr>What does Man (Society) think of God…? Origins  Meaning  Morality  Destiny</vt:lpstr>
      <vt:lpstr>The Righteousness of Man Romans 10</vt:lpstr>
      <vt:lpstr>Examples of Mankind’s ‘Righteousness’ Origins  Meaning  Morality  Destiny</vt:lpstr>
      <vt:lpstr>PowerPoint Presentation</vt:lpstr>
      <vt:lpstr>What does God want of the Just Man? The purpose of Knowledge, Trust, and Obedience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1288</cp:revision>
  <cp:lastPrinted>2024-11-03T15:07:08Z</cp:lastPrinted>
  <dcterms:created xsi:type="dcterms:W3CDTF">2010-06-16T02:58:04Z</dcterms:created>
  <dcterms:modified xsi:type="dcterms:W3CDTF">2024-11-03T15:08:01Z</dcterms:modified>
</cp:coreProperties>
</file>