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C22CF-C1F7-859A-65C7-431D8F3A9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專題製作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--JSX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A1A4B5-6919-C369-120B-191B72AC4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洪士棋、薛智鴻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28D221-7F52-EDD3-B3F7-2EF2D05C39F1}"/>
              </a:ext>
            </a:extLst>
          </p:cNvPr>
          <p:cNvSpPr txBox="1"/>
          <p:nvPr/>
        </p:nvSpPr>
        <p:spPr>
          <a:xfrm>
            <a:off x="9872133" y="613833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日期</a:t>
            </a:r>
            <a:r>
              <a:rPr lang="en-US" altLang="zh-TW" dirty="0"/>
              <a:t>:2024/11/16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627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DB15A0-56D0-44B7-E914-7B4A150D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了解基本</a:t>
            </a:r>
            <a:r>
              <a:rPr lang="en-US" altLang="zh-TW" dirty="0"/>
              <a:t>JS</a:t>
            </a:r>
            <a:r>
              <a:rPr lang="zh-TW" altLang="en-US" dirty="0"/>
              <a:t>宣告類型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F648B-449C-EEAF-9E76-3612BDBE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let: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能用於各種數據類型，只能用於自己所處的程式塊中，可以被重新賦值。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能用於各種數據類型，只能用於自己所處的程式塊中，不可被重新賦值。</a:t>
            </a:r>
          </a:p>
        </p:txBody>
      </p:sp>
    </p:spTree>
    <p:extLst>
      <p:ext uri="{BB962C8B-B14F-4D97-AF65-F5344CB8AC3E}">
        <p14:creationId xmlns:p14="http://schemas.microsoft.com/office/powerpoint/2010/main" val="30169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7D8AA-EC40-2A6B-C5F4-91B721A2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了解基本</a:t>
            </a:r>
            <a:r>
              <a:rPr lang="en-US" altLang="zh-TW" dirty="0"/>
              <a:t>JS</a:t>
            </a:r>
            <a:r>
              <a:rPr lang="zh-TW" altLang="en-US" dirty="0"/>
              <a:t>數據類型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71D1E-0F7B-D385-E3D0-27CB1C1B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數字</a:t>
            </a:r>
            <a:r>
              <a:rPr lang="en-US" altLang="zh-TW" dirty="0"/>
              <a:t>:</a:t>
            </a:r>
            <a:r>
              <a:rPr lang="zh-TW" altLang="en-US" dirty="0"/>
              <a:t>能賦予小數、整數、負數</a:t>
            </a:r>
            <a:r>
              <a:rPr lang="en-US" altLang="zh-TW" dirty="0"/>
              <a:t>…</a:t>
            </a:r>
            <a:r>
              <a:rPr lang="zh-TW" altLang="en-US" dirty="0"/>
              <a:t>等</a:t>
            </a:r>
            <a:endParaRPr lang="en-US" altLang="zh-TW" dirty="0"/>
          </a:p>
          <a:p>
            <a:r>
              <a:rPr lang="zh-TW" altLang="en-US" dirty="0"/>
              <a:t>字串</a:t>
            </a:r>
            <a:r>
              <a:rPr lang="en-US" altLang="zh-TW" dirty="0"/>
              <a:t>:</a:t>
            </a:r>
            <a:r>
              <a:rPr lang="zh-TW" altLang="en-US" dirty="0"/>
              <a:t>能賦予字符</a:t>
            </a:r>
            <a:r>
              <a:rPr lang="en-US" altLang="zh-TW" dirty="0"/>
              <a:t>(</a:t>
            </a:r>
            <a:r>
              <a:rPr lang="zh-TW" altLang="en-US" dirty="0"/>
              <a:t>須加上</a:t>
            </a:r>
            <a:r>
              <a:rPr lang="en-US" altLang="zh-TW" dirty="0"/>
              <a:t>“”)</a:t>
            </a:r>
          </a:p>
          <a:p>
            <a:r>
              <a:rPr lang="zh-TW" altLang="en-US" dirty="0"/>
              <a:t>布林值</a:t>
            </a:r>
            <a:r>
              <a:rPr lang="en-US" altLang="zh-TW" dirty="0"/>
              <a:t>:</a:t>
            </a:r>
            <a:r>
              <a:rPr lang="zh-TW" altLang="en-US" dirty="0"/>
              <a:t>只能賦予</a:t>
            </a:r>
            <a:r>
              <a:rPr lang="en-US" altLang="zh-TW" dirty="0"/>
              <a:t>true / false</a:t>
            </a:r>
          </a:p>
          <a:p>
            <a:r>
              <a:rPr lang="zh-TW" altLang="en-US" dirty="0"/>
              <a:t>空值</a:t>
            </a:r>
            <a:r>
              <a:rPr lang="en-US" altLang="zh-TW" dirty="0"/>
              <a:t>:null</a:t>
            </a:r>
            <a:r>
              <a:rPr lang="zh-TW" altLang="en-US" dirty="0"/>
              <a:t>，會在計算中被視為</a:t>
            </a:r>
            <a:r>
              <a:rPr lang="en-US" altLang="zh-TW" dirty="0"/>
              <a:t>0</a:t>
            </a:r>
            <a:r>
              <a:rPr lang="zh-TW" altLang="en-US" dirty="0"/>
              <a:t>，在被調用或是存取時會報錯</a:t>
            </a:r>
            <a:endParaRPr lang="en-US" altLang="zh-TW" dirty="0"/>
          </a:p>
          <a:p>
            <a:r>
              <a:rPr lang="zh-TW" altLang="en-US" dirty="0"/>
              <a:t>未定義</a:t>
            </a:r>
            <a:r>
              <a:rPr lang="en-US" altLang="zh-TW" dirty="0"/>
              <a:t>:undefined</a:t>
            </a:r>
            <a:r>
              <a:rPr lang="zh-TW" altLang="en-US" dirty="0"/>
              <a:t>，會在計算中被視為</a:t>
            </a:r>
            <a:r>
              <a:rPr lang="en-US" altLang="zh-TW" dirty="0" err="1"/>
              <a:t>NaN</a:t>
            </a:r>
            <a:r>
              <a:rPr lang="zh-TW" altLang="en-US" dirty="0"/>
              <a:t>，在被調用或是存取時會報錯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425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FAEC0-5361-A18C-2D6B-3DF56897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JSX</a:t>
            </a:r>
            <a:r>
              <a:rPr lang="zh-TW" altLang="en-US" dirty="0"/>
              <a:t>基礎語法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42EA6-A1AF-0816-0E44-2CE269D6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最簡單的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 A =&lt;h1&gt;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Hello,World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 &lt;/h1&gt;;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可換成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，僅有能不能被重複賦值的差異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為變數名稱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&lt;h1&gt;&lt;/h1&gt;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中所包著的部分為文字內容</a:t>
            </a:r>
          </a:p>
        </p:txBody>
      </p:sp>
    </p:spTree>
    <p:extLst>
      <p:ext uri="{BB962C8B-B14F-4D97-AF65-F5344CB8AC3E}">
        <p14:creationId xmlns:p14="http://schemas.microsoft.com/office/powerpoint/2010/main" val="184977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83600-3951-C523-DB1C-EC3C5D8B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JSX</a:t>
            </a:r>
            <a:r>
              <a:rPr lang="zh-TW" altLang="en-US" dirty="0"/>
              <a:t>基礎語法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D90649-8B4C-9D48-38FD-5FB92D7C1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當然，你也可以參雜一些字串或數字在其中</a:t>
            </a:r>
            <a:endParaRPr lang="en-US" altLang="zh-TW" dirty="0"/>
          </a:p>
          <a:p>
            <a:r>
              <a:rPr lang="en-US" altLang="zh-TW" dirty="0"/>
              <a:t>const name = “Windy”;</a:t>
            </a:r>
          </a:p>
          <a:p>
            <a:r>
              <a:rPr lang="en-US" altLang="zh-TW" dirty="0"/>
              <a:t>const Num = 20;</a:t>
            </a:r>
          </a:p>
          <a:p>
            <a:r>
              <a:rPr lang="en-US" altLang="zh-TW" dirty="0"/>
              <a:t>const A =&lt;h1&gt; hello,{name}&lt;/h1&gt;;  //</a:t>
            </a:r>
            <a:r>
              <a:rPr lang="zh-TW" altLang="en-US" dirty="0"/>
              <a:t>此輸出結果會是</a:t>
            </a:r>
            <a:r>
              <a:rPr lang="en-US" altLang="zh-TW" dirty="0" err="1"/>
              <a:t>hello,Windy</a:t>
            </a:r>
            <a:endParaRPr lang="en-US" altLang="zh-TW" dirty="0"/>
          </a:p>
          <a:p>
            <a:r>
              <a:rPr lang="en-US" altLang="zh-TW" dirty="0"/>
              <a:t>const B=&lt;h1&gt;I’m {Num} years old &lt;/h1&gt;; //</a:t>
            </a:r>
            <a:r>
              <a:rPr lang="zh-TW" altLang="en-US" dirty="0"/>
              <a:t>此輸出結果會是</a:t>
            </a:r>
            <a:r>
              <a:rPr lang="en-US" altLang="zh-TW" dirty="0"/>
              <a:t>I‘m 20 years 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169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BE9FF-A63A-CE10-EDF3-0ECCEB81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JSX</a:t>
            </a:r>
            <a:r>
              <a:rPr lang="zh-TW" altLang="en-US" dirty="0"/>
              <a:t>基礎語法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D5F6DD-DC32-596E-759E-3624E6E1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如果你有多個元素，就必須將它們包裝在一個單一的父元素中</a:t>
            </a:r>
            <a:endParaRPr lang="en-US" altLang="zh-TW" dirty="0"/>
          </a:p>
          <a:p>
            <a:r>
              <a:rPr lang="en-US" altLang="zh-TW" dirty="0"/>
              <a:t>const A =(</a:t>
            </a:r>
          </a:p>
          <a:p>
            <a:r>
              <a:rPr lang="en-US" altLang="zh-TW" dirty="0"/>
              <a:t>&lt;div&gt;</a:t>
            </a:r>
          </a:p>
          <a:p>
            <a:pPr lvl="1"/>
            <a:r>
              <a:rPr lang="en-US" altLang="zh-TW" dirty="0"/>
              <a:t>&lt;h1&gt; Hello &lt;/h1&gt;</a:t>
            </a:r>
          </a:p>
          <a:p>
            <a:pPr lvl="1"/>
            <a:r>
              <a:rPr lang="en-US" altLang="zh-TW" dirty="0"/>
              <a:t>&lt;p&gt;My friend&lt;/p&gt;</a:t>
            </a:r>
          </a:p>
          <a:p>
            <a:r>
              <a:rPr lang="en-US" altLang="zh-TW" dirty="0"/>
              <a:t>&lt;/div&gt;</a:t>
            </a:r>
          </a:p>
          <a:p>
            <a:r>
              <a:rPr lang="en-US" altLang="zh-TW" dirty="0"/>
              <a:t>);</a:t>
            </a:r>
          </a:p>
          <a:p>
            <a:r>
              <a:rPr lang="zh-TW" altLang="en-US" dirty="0"/>
              <a:t>如上，整段程式裡有</a:t>
            </a:r>
            <a:r>
              <a:rPr lang="en-US" altLang="zh-TW" dirty="0"/>
              <a:t>&lt;h1&gt;</a:t>
            </a:r>
            <a:r>
              <a:rPr lang="zh-TW" altLang="en-US" dirty="0"/>
              <a:t>及</a:t>
            </a:r>
            <a:r>
              <a:rPr lang="en-US" altLang="zh-TW" dirty="0"/>
              <a:t>&lt;p&gt;</a:t>
            </a:r>
            <a:r>
              <a:rPr lang="zh-TW" altLang="en-US" dirty="0"/>
              <a:t>兩元素，所以必須將它們放入</a:t>
            </a:r>
            <a:r>
              <a:rPr lang="en-US" altLang="zh-TW" dirty="0"/>
              <a:t>&lt;div&gt;</a:t>
            </a:r>
            <a:r>
              <a:rPr lang="zh-TW" altLang="en-US" dirty="0"/>
              <a:t>父元素中，否則系統會報錯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8590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B66F7-CECD-D1F8-1EE0-AB3325E5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JSX</a:t>
            </a:r>
            <a:r>
              <a:rPr lang="zh-TW" altLang="en-US" dirty="0"/>
              <a:t>基礎語法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D1F6A6-55CD-9BF9-5597-539106A77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608513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JSX</a:t>
            </a:r>
            <a:r>
              <a:rPr lang="zh-TW" altLang="en-US" dirty="0"/>
              <a:t>中，你可以直接在 </a:t>
            </a:r>
            <a:r>
              <a:rPr lang="en-US" altLang="zh-TW" dirty="0"/>
              <a:t>HTML </a:t>
            </a:r>
            <a:r>
              <a:rPr lang="zh-TW" altLang="en-US" dirty="0"/>
              <a:t>標籤中添加 </a:t>
            </a:r>
            <a:r>
              <a:rPr lang="en-US" altLang="zh-TW" dirty="0"/>
              <a:t>JavaScript </a:t>
            </a:r>
            <a:r>
              <a:rPr lang="zh-TW" altLang="en-US" dirty="0"/>
              <a:t>事件</a:t>
            </a:r>
            <a:r>
              <a:rPr lang="en-US" altLang="zh-TW" dirty="0"/>
              <a:t>(</a:t>
            </a: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en-US" altLang="zh-TW" dirty="0" err="1"/>
              <a:t>onClick</a:t>
            </a:r>
            <a:r>
              <a:rPr lang="zh-TW" altLang="en-US" dirty="0"/>
              <a:t>、</a:t>
            </a:r>
            <a:r>
              <a:rPr lang="en-US" altLang="zh-TW" dirty="0" err="1"/>
              <a:t>onChange</a:t>
            </a:r>
            <a:r>
              <a:rPr lang="en-US" altLang="zh-TW" dirty="0"/>
              <a:t>…</a:t>
            </a:r>
            <a:r>
              <a:rPr lang="zh-TW" altLang="en-US" dirty="0"/>
              <a:t>等等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function Click() { </a:t>
            </a:r>
          </a:p>
          <a:p>
            <a:r>
              <a:rPr lang="en-US" altLang="zh-TW" dirty="0"/>
              <a:t>alert('Button clicked!’); </a:t>
            </a:r>
          </a:p>
          <a:p>
            <a:r>
              <a:rPr lang="en-US" altLang="zh-TW" dirty="0"/>
              <a:t>} </a:t>
            </a:r>
          </a:p>
          <a:p>
            <a:r>
              <a:rPr lang="en-US" altLang="zh-TW" dirty="0"/>
              <a:t>const A = &lt;button </a:t>
            </a:r>
            <a:r>
              <a:rPr lang="en-US" altLang="zh-TW" dirty="0" err="1"/>
              <a:t>onClick</a:t>
            </a:r>
            <a:r>
              <a:rPr lang="en-US" altLang="zh-TW" dirty="0"/>
              <a:t>={Click}&gt;Click me!&lt;/button&gt;;</a:t>
            </a:r>
          </a:p>
          <a:p>
            <a:endParaRPr lang="en-US" altLang="zh-TW" dirty="0"/>
          </a:p>
          <a:p>
            <a:r>
              <a:rPr lang="zh-TW" altLang="en-US" dirty="0"/>
              <a:t>這段代碼會讓網頁生成一個可點擊的按鈕，並在使用者點擊後發出</a:t>
            </a:r>
            <a:r>
              <a:rPr lang="en-US" altLang="zh-TW" dirty="0"/>
              <a:t>Button clicked!</a:t>
            </a:r>
            <a:r>
              <a:rPr lang="zh-TW" altLang="en-US" dirty="0"/>
              <a:t>的提示框</a:t>
            </a:r>
          </a:p>
        </p:txBody>
      </p:sp>
    </p:spTree>
    <p:extLst>
      <p:ext uri="{BB962C8B-B14F-4D97-AF65-F5344CB8AC3E}">
        <p14:creationId xmlns:p14="http://schemas.microsoft.com/office/powerpoint/2010/main" val="131919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58EBA-13D1-332D-B317-E8FEB900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JSX</a:t>
            </a:r>
            <a:r>
              <a:rPr lang="zh-TW" altLang="en-US" dirty="0"/>
              <a:t>基礎語法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F64B2A-0129-73CB-CA85-5561D614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我們也可以根據狀態或屬性來有條件地渲染內容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Greeting(props) {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(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&lt;h1&gt;{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props.isLoggedIn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? "Welcome back!" : "Please log in."}&lt;/h1&gt;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以上代碼會根據使用者是否登入給與回應，如果有登入，則輸出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Welcome back!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，反之則輸出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Please log in.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該代碼會需要配合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useState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，你可以在程式碼開頭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給系統</a:t>
            </a:r>
          </a:p>
        </p:txBody>
      </p:sp>
    </p:spTree>
    <p:extLst>
      <p:ext uri="{BB962C8B-B14F-4D97-AF65-F5344CB8AC3E}">
        <p14:creationId xmlns:p14="http://schemas.microsoft.com/office/powerpoint/2010/main" val="117969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5EAC3-3C5A-2AF1-AB9A-01980617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JSX</a:t>
            </a:r>
            <a:r>
              <a:rPr lang="zh-TW" altLang="en-US" dirty="0"/>
              <a:t>基礎語法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D8D640-F526-504F-A061-E505B9BC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利用組件以配合 函數</a:t>
            </a:r>
            <a:r>
              <a:rPr lang="en-US" altLang="zh-TW" dirty="0"/>
              <a:t>(function)</a:t>
            </a:r>
          </a:p>
          <a:p>
            <a:r>
              <a:rPr lang="en-US" altLang="zh-TW" dirty="0"/>
              <a:t>function Welcome(props) { </a:t>
            </a:r>
          </a:p>
          <a:p>
            <a:r>
              <a:rPr lang="en-US" altLang="zh-TW" dirty="0"/>
              <a:t>return &lt;h1&gt;Hello, {props.name}!&lt;/h1&gt;; </a:t>
            </a:r>
          </a:p>
          <a:p>
            <a:r>
              <a:rPr lang="en-US" altLang="zh-TW" dirty="0"/>
              <a:t>} </a:t>
            </a:r>
          </a:p>
          <a:p>
            <a:r>
              <a:rPr lang="en-US" altLang="zh-TW" dirty="0"/>
              <a:t>// </a:t>
            </a:r>
            <a:r>
              <a:rPr lang="zh-TW" altLang="en-US" dirty="0"/>
              <a:t>使用組件 </a:t>
            </a:r>
            <a:endParaRPr lang="en-US" altLang="zh-TW" dirty="0"/>
          </a:p>
          <a:p>
            <a:r>
              <a:rPr lang="en-US" altLang="zh-TW" dirty="0"/>
              <a:t>const element = &lt;Welcome name="Alice" /&gt;;</a:t>
            </a:r>
          </a:p>
          <a:p>
            <a:r>
              <a:rPr lang="zh-TW" altLang="en-US" dirty="0"/>
              <a:t>以上代碼創建了一段配合上面</a:t>
            </a:r>
            <a:r>
              <a:rPr lang="en-US" altLang="zh-TW" dirty="0"/>
              <a:t>Welcome</a:t>
            </a:r>
            <a:r>
              <a:rPr lang="zh-TW" altLang="en-US" dirty="0"/>
              <a:t>函數的一個名為</a:t>
            </a:r>
            <a:r>
              <a:rPr lang="en-US" altLang="zh-TW" dirty="0"/>
              <a:t>“Alice”</a:t>
            </a:r>
            <a:r>
              <a:rPr lang="zh-TW" altLang="en-US" dirty="0"/>
              <a:t>的</a:t>
            </a:r>
            <a:r>
              <a:rPr lang="en-US" altLang="zh-TW" dirty="0"/>
              <a:t>name</a:t>
            </a:r>
            <a:r>
              <a:rPr lang="zh-TW" altLang="en-US" dirty="0"/>
              <a:t>物件</a:t>
            </a:r>
            <a:endParaRPr lang="en-US" altLang="zh-TW" dirty="0"/>
          </a:p>
          <a:p>
            <a:r>
              <a:rPr lang="zh-TW" altLang="en-US" dirty="0"/>
              <a:t>主要用於回傳給</a:t>
            </a:r>
            <a:r>
              <a:rPr lang="en-US" altLang="zh-TW" dirty="0"/>
              <a:t>Welcome</a:t>
            </a:r>
            <a:r>
              <a:rPr lang="zh-TW" altLang="en-US" dirty="0"/>
              <a:t>使其顯示給用戶</a:t>
            </a:r>
            <a:r>
              <a:rPr lang="en-US" altLang="zh-TW" dirty="0"/>
              <a:t>”Hello, Alice!”</a:t>
            </a:r>
            <a:r>
              <a:rPr lang="zh-TW" altLang="en-US" dirty="0"/>
              <a:t>的訊息</a:t>
            </a:r>
          </a:p>
        </p:txBody>
      </p:sp>
    </p:spTree>
    <p:extLst>
      <p:ext uri="{BB962C8B-B14F-4D97-AF65-F5344CB8AC3E}">
        <p14:creationId xmlns:p14="http://schemas.microsoft.com/office/powerpoint/2010/main" val="3619842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192</TotalTime>
  <Words>595</Words>
  <Application>Microsoft Office PowerPoint</Application>
  <PresentationFormat>寬螢幕</PresentationFormat>
  <Paragraphs>58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微軟正黑體</vt:lpstr>
      <vt:lpstr>Arial</vt:lpstr>
      <vt:lpstr>Tw Cen MT</vt:lpstr>
      <vt:lpstr>電路</vt:lpstr>
      <vt:lpstr>專題製作--JSX</vt:lpstr>
      <vt:lpstr>了解基本JS宣告類型</vt:lpstr>
      <vt:lpstr>了解基本JS數據類型</vt:lpstr>
      <vt:lpstr>JSX基礎語法</vt:lpstr>
      <vt:lpstr>JSX基礎語法</vt:lpstr>
      <vt:lpstr>JSX基礎語法</vt:lpstr>
      <vt:lpstr>JSX基礎語法</vt:lpstr>
      <vt:lpstr>JSX基礎語法</vt:lpstr>
      <vt:lpstr>JSX基礎語法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薛智鴻</dc:creator>
  <cp:lastModifiedBy>薛智鴻</cp:lastModifiedBy>
  <cp:revision>4</cp:revision>
  <dcterms:created xsi:type="dcterms:W3CDTF">2024-11-17T11:13:22Z</dcterms:created>
  <dcterms:modified xsi:type="dcterms:W3CDTF">2024-11-17T14:25:29Z</dcterms:modified>
</cp:coreProperties>
</file>