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85F-F0CF-48E9-BAE2-78332D8C44C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/>
          <p:nvPr/>
        </p:nvSpPr>
        <p:spPr>
          <a:xfrm>
            <a:off x="-1" y="3568700"/>
            <a:ext cx="12192001" cy="3300075"/>
          </a:xfrm>
          <a:prstGeom prst="flowChartManualInpu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  <p:sp>
        <p:nvSpPr>
          <p:cNvPr id="5" name="Google Shape;55;p13"/>
          <p:cNvSpPr txBox="1"/>
          <p:nvPr/>
        </p:nvSpPr>
        <p:spPr>
          <a:xfrm>
            <a:off x="9258050" y="5408900"/>
            <a:ext cx="303555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n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ADVANCED </a:t>
            </a:r>
            <a:r>
              <a:rPr lang="bn" sz="3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JAVASCRIPT</a:t>
            </a:r>
            <a:endParaRPr sz="3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56;p13"/>
          <p:cNvSpPr txBox="1"/>
          <p:nvPr/>
        </p:nvSpPr>
        <p:spPr>
          <a:xfrm>
            <a:off x="2976040" y="1475075"/>
            <a:ext cx="623991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Impact"/>
                <a:ea typeface="Impact"/>
                <a:cs typeface="Impact"/>
                <a:sym typeface="Impact"/>
              </a:rPr>
              <a:t>USER_DATA DEFINE APP</a:t>
            </a:r>
            <a:endParaRPr sz="4000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84249" y="5575775"/>
            <a:ext cx="756033" cy="8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91891" y="1460500"/>
            <a:ext cx="386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Implement With</a:t>
            </a:r>
          </a:p>
        </p:txBody>
      </p:sp>
      <p:sp>
        <p:nvSpPr>
          <p:cNvPr id="7" name="Google Shape;91;p16"/>
          <p:cNvSpPr txBox="1"/>
          <p:nvPr/>
        </p:nvSpPr>
        <p:spPr>
          <a:xfrm>
            <a:off x="0" y="0"/>
            <a:ext cx="12192000" cy="46163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Make React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491" y="673100"/>
            <a:ext cx="2519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App Name </a:t>
            </a:r>
            <a:r>
              <a:rPr lang="en-US" dirty="0" smtClean="0"/>
              <a:t>: </a:t>
            </a:r>
            <a:r>
              <a:rPr lang="en-US" sz="1600" dirty="0" smtClean="0"/>
              <a:t>Data Finding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796214" y="916032"/>
            <a:ext cx="795677" cy="72704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16100" y="958910"/>
            <a:ext cx="0" cy="12889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1326043" y="1643077"/>
            <a:ext cx="980114" cy="30480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5442" y="1774136"/>
            <a:ext cx="231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earch functionality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vizualization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Contact management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Export functionality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Integrations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Customization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Notifications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Analytics &amp;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Security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3194052" y="916032"/>
            <a:ext cx="4413248" cy="36352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39652" y="1091168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74945" y="1457836"/>
            <a:ext cx="1508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Guide</a:t>
            </a:r>
          </a:p>
          <a:p>
            <a:r>
              <a:rPr lang="en-US" dirty="0" smtClean="0"/>
              <a:t>FAQs</a:t>
            </a:r>
          </a:p>
          <a:p>
            <a:r>
              <a:rPr lang="en-US" dirty="0" smtClean="0"/>
              <a:t>Contact INFO</a:t>
            </a:r>
          </a:p>
          <a:p>
            <a:r>
              <a:rPr lang="en-US" dirty="0" smtClean="0"/>
              <a:t>Release Notes</a:t>
            </a:r>
          </a:p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3836" y="1759537"/>
            <a:ext cx="1001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 Js</a:t>
            </a:r>
          </a:p>
          <a:p>
            <a:r>
              <a:rPr lang="en-US" dirty="0" smtClean="0"/>
              <a:t>BS 5.2</a:t>
            </a:r>
          </a:p>
          <a:p>
            <a:r>
              <a:rPr lang="en-US" dirty="0" smtClean="0"/>
              <a:t>API code</a:t>
            </a:r>
          </a:p>
        </p:txBody>
      </p:sp>
    </p:spTree>
    <p:extLst>
      <p:ext uri="{BB962C8B-B14F-4D97-AF65-F5344CB8AC3E}">
        <p14:creationId xmlns:p14="http://schemas.microsoft.com/office/powerpoint/2010/main" val="14788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345360"/>
            <a:ext cx="5638800" cy="3519075"/>
          </a:xfrm>
          <a:prstGeom prst="rect">
            <a:avLst/>
          </a:prstGeom>
        </p:spPr>
      </p:pic>
      <p:sp>
        <p:nvSpPr>
          <p:cNvPr id="3" name="Google Shape;91;p16"/>
          <p:cNvSpPr txBox="1"/>
          <p:nvPr/>
        </p:nvSpPr>
        <p:spPr>
          <a:xfrm>
            <a:off x="0" y="0"/>
            <a:ext cx="12192000" cy="46163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Make React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811" y="2406398"/>
            <a:ext cx="5934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is made to extract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user's</a:t>
            </a:r>
            <a:r>
              <a:rPr lang="en-US" dirty="0"/>
              <a:t> data. The program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made with React JS. By doing this, all the </a:t>
            </a:r>
            <a:r>
              <a:rPr lang="en-US" u="sng" dirty="0"/>
              <a:t>structures</a:t>
            </a:r>
            <a:r>
              <a:rPr lang="en-US" dirty="0"/>
              <a:t>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are completely fixed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have made two parts in </a:t>
            </a:r>
            <a:r>
              <a:rPr lang="en-US" dirty="0" smtClean="0"/>
              <a:t>this </a:t>
            </a:r>
            <a:r>
              <a:rPr lang="en-US" dirty="0"/>
              <a:t>project. The first part is the 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searchbar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en-US" dirty="0"/>
              <a:t> type </a:t>
            </a:r>
            <a:r>
              <a:rPr lang="en-US" dirty="0" smtClean="0"/>
              <a:t>and </a:t>
            </a:r>
            <a:r>
              <a:rPr lang="en-US" dirty="0"/>
              <a:t>the other is the number of </a:t>
            </a:r>
            <a:r>
              <a:rPr lang="en-US" dirty="0">
                <a:solidFill>
                  <a:srgbClr val="C00000"/>
                </a:solidFill>
              </a:rPr>
              <a:t>cards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container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811" y="4442935"/>
            <a:ext cx="593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will work 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dirty="0"/>
              <a:t> users. It will have more features later.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811" y="5089266"/>
            <a:ext cx="486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uses React's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hooks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props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maps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APIs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78</cp:revision>
  <dcterms:created xsi:type="dcterms:W3CDTF">2023-02-25T07:06:17Z</dcterms:created>
  <dcterms:modified xsi:type="dcterms:W3CDTF">2023-02-26T01:44:51Z</dcterms:modified>
</cp:coreProperties>
</file>