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9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0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9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6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85F-F0CF-48E9-BAE2-78332D8C44C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3E85F-F0CF-48E9-BAE2-78332D8C44C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AC68-C2F8-4B26-8856-5F1954A1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/>
          <p:cNvSpPr/>
          <p:nvPr/>
        </p:nvSpPr>
        <p:spPr>
          <a:xfrm>
            <a:off x="-1" y="3568700"/>
            <a:ext cx="12192001" cy="3300075"/>
          </a:xfrm>
          <a:prstGeom prst="flowChartManualInpu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9900"/>
              </a:solidFill>
              <a:highlight>
                <a:srgbClr val="FF9900"/>
              </a:highlight>
            </a:endParaRPr>
          </a:p>
        </p:txBody>
      </p:sp>
      <p:sp>
        <p:nvSpPr>
          <p:cNvPr id="5" name="Google Shape;55;p13"/>
          <p:cNvSpPr txBox="1"/>
          <p:nvPr/>
        </p:nvSpPr>
        <p:spPr>
          <a:xfrm>
            <a:off x="9258050" y="5408900"/>
            <a:ext cx="303555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n" sz="3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ADVANCED </a:t>
            </a:r>
            <a:r>
              <a:rPr lang="bn" sz="3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JAVASCRIPT</a:t>
            </a:r>
            <a:endParaRPr sz="32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" name="Google Shape;56;p13"/>
          <p:cNvSpPr txBox="1"/>
          <p:nvPr/>
        </p:nvSpPr>
        <p:spPr>
          <a:xfrm>
            <a:off x="2976040" y="1475075"/>
            <a:ext cx="623991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latin typeface="Impact"/>
                <a:ea typeface="Impact"/>
                <a:cs typeface="Impact"/>
                <a:sym typeface="Impact"/>
              </a:rPr>
              <a:t>USER_DATA DEFINE APP</a:t>
            </a:r>
            <a:endParaRPr sz="4000" dirty="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84249" y="5575775"/>
            <a:ext cx="756033" cy="80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91891" y="1460500"/>
            <a:ext cx="386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Implement With</a:t>
            </a:r>
          </a:p>
        </p:txBody>
      </p:sp>
      <p:sp>
        <p:nvSpPr>
          <p:cNvPr id="7" name="Google Shape;91;p16"/>
          <p:cNvSpPr txBox="1"/>
          <p:nvPr/>
        </p:nvSpPr>
        <p:spPr>
          <a:xfrm>
            <a:off x="0" y="0"/>
            <a:ext cx="12192000" cy="461635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Make React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491" y="673100"/>
            <a:ext cx="2519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App Name </a:t>
            </a:r>
            <a:r>
              <a:rPr lang="en-US" dirty="0" smtClean="0"/>
              <a:t>: </a:t>
            </a:r>
            <a:r>
              <a:rPr lang="en-US" sz="1600" dirty="0" smtClean="0"/>
              <a:t>Data Finding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2796214" y="916032"/>
            <a:ext cx="795677" cy="72704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816100" y="958910"/>
            <a:ext cx="0" cy="12889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/>
          <p:nvPr/>
        </p:nvCxnSpPr>
        <p:spPr>
          <a:xfrm>
            <a:off x="1326043" y="1643077"/>
            <a:ext cx="980114" cy="304800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5442" y="1774136"/>
            <a:ext cx="2314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Features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earch functionality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 vizualization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Contact management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Export functionality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Integrations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Customization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Notifications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Analytics &amp;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Security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3194052" y="916032"/>
            <a:ext cx="4413248" cy="363522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39652" y="1091168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Documentation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74945" y="1457836"/>
            <a:ext cx="1508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Guide</a:t>
            </a:r>
          </a:p>
          <a:p>
            <a:r>
              <a:rPr lang="en-US" dirty="0" smtClean="0"/>
              <a:t>FAQs</a:t>
            </a:r>
          </a:p>
          <a:p>
            <a:r>
              <a:rPr lang="en-US" dirty="0" smtClean="0"/>
              <a:t>Contact INFO</a:t>
            </a:r>
          </a:p>
          <a:p>
            <a:r>
              <a:rPr lang="en-US" dirty="0" smtClean="0"/>
              <a:t>Release Notes</a:t>
            </a:r>
          </a:p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23836" y="1759537"/>
            <a:ext cx="1001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 Js</a:t>
            </a:r>
          </a:p>
          <a:p>
            <a:r>
              <a:rPr lang="en-US" dirty="0" smtClean="0"/>
              <a:t>BS 5.2</a:t>
            </a:r>
          </a:p>
          <a:p>
            <a:r>
              <a:rPr lang="en-US" dirty="0" smtClean="0"/>
              <a:t>API code</a:t>
            </a:r>
          </a:p>
        </p:txBody>
      </p:sp>
    </p:spTree>
    <p:extLst>
      <p:ext uri="{BB962C8B-B14F-4D97-AF65-F5344CB8AC3E}">
        <p14:creationId xmlns:p14="http://schemas.microsoft.com/office/powerpoint/2010/main" val="14788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1726024"/>
            <a:ext cx="5638800" cy="3519075"/>
          </a:xfrm>
          <a:prstGeom prst="rect">
            <a:avLst/>
          </a:prstGeom>
        </p:spPr>
      </p:pic>
      <p:sp>
        <p:nvSpPr>
          <p:cNvPr id="3" name="Google Shape;91;p16"/>
          <p:cNvSpPr txBox="1"/>
          <p:nvPr/>
        </p:nvSpPr>
        <p:spPr>
          <a:xfrm>
            <a:off x="0" y="0"/>
            <a:ext cx="12192000" cy="461635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Make React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811" y="2469898"/>
            <a:ext cx="59341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program is made to extract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user's</a:t>
            </a:r>
            <a:r>
              <a:rPr lang="en-US" dirty="0"/>
              <a:t> data. The program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made with React JS. By doing this, all the </a:t>
            </a:r>
            <a:r>
              <a:rPr lang="en-US" u="sng" dirty="0"/>
              <a:t>structures</a:t>
            </a:r>
            <a:r>
              <a:rPr lang="en-US" dirty="0"/>
              <a:t> of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program are completely fixed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 </a:t>
            </a:r>
            <a:r>
              <a:rPr lang="en-US" dirty="0"/>
              <a:t>have made two parts in </a:t>
            </a:r>
            <a:r>
              <a:rPr lang="en-US" dirty="0" smtClean="0"/>
              <a:t>this </a:t>
            </a:r>
            <a:r>
              <a:rPr lang="en-US" dirty="0"/>
              <a:t>project. The first part is the </a:t>
            </a: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searchbar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  <a:r>
              <a:rPr lang="en-US" dirty="0"/>
              <a:t> type </a:t>
            </a:r>
            <a:r>
              <a:rPr lang="en-US" dirty="0" smtClean="0"/>
              <a:t>and </a:t>
            </a:r>
            <a:r>
              <a:rPr lang="en-US" dirty="0"/>
              <a:t>the other is the number of </a:t>
            </a:r>
            <a:r>
              <a:rPr lang="en-US" dirty="0">
                <a:solidFill>
                  <a:srgbClr val="C00000"/>
                </a:solidFill>
              </a:rPr>
              <a:t>cards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container</a:t>
            </a:r>
          </a:p>
        </p:txBody>
      </p:sp>
    </p:spTree>
    <p:extLst>
      <p:ext uri="{BB962C8B-B14F-4D97-AF65-F5344CB8AC3E}">
        <p14:creationId xmlns:p14="http://schemas.microsoft.com/office/powerpoint/2010/main" val="16492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9400" y="596900"/>
            <a:ext cx="65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program will work to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find</a:t>
            </a:r>
            <a:r>
              <a:rPr lang="en-US" dirty="0"/>
              <a:t> users. It will have more features later.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400" y="966232"/>
            <a:ext cx="533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uses React's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functions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hooks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props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maps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APIs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146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</dc:creator>
  <cp:lastModifiedBy>akash</cp:lastModifiedBy>
  <cp:revision>75</cp:revision>
  <dcterms:created xsi:type="dcterms:W3CDTF">2023-02-25T07:06:17Z</dcterms:created>
  <dcterms:modified xsi:type="dcterms:W3CDTF">2023-02-25T18:31:21Z</dcterms:modified>
</cp:coreProperties>
</file>