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66" d="100"/>
          <a:sy n="66" d="100"/>
        </p:scale>
        <p:origin x="668"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7/28/2021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7/28/2021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{799069BB-5583-4BF2-91EE-7D28892EEDD0}tf10001108_win32</Template>
  <TotalTime>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Ashish Khatri</dc:creator>
  <cp:keywords/>
  <cp:lastModifiedBy>Ashish Khatri</cp:lastModifiedBy>
  <cp:revision>1</cp:revision>
  <dcterms:created xsi:type="dcterms:W3CDTF">2021-07-28T06:43:54Z</dcterms:created>
  <dcterms:modified xsi:type="dcterms:W3CDTF">2021-07-28T06:44:22Z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