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118815" cy="2971801"/>
          </a:xfrm>
        </p:spPr>
        <p:txBody>
          <a:bodyPr>
            <a:noAutofit/>
          </a:bodyPr>
          <a:lstStyle/>
          <a:p>
            <a:r>
              <a:rPr lang="ru-RU" sz="5000" b="1" dirty="0"/>
              <a:t>Бот куратор созданный на библиотеки </a:t>
            </a:r>
            <a:r>
              <a:rPr lang="en-US" sz="5000" b="1" dirty="0"/>
              <a:t>python-telegram-bot</a:t>
            </a:r>
            <a:endParaRPr lang="ru-RU" sz="5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sz="3000" b="1" dirty="0" smtClean="0">
              <a:solidFill>
                <a:schemeClr val="tx1"/>
              </a:solidFill>
            </a:endParaRPr>
          </a:p>
          <a:p>
            <a:endParaRPr lang="ru-RU" sz="3000" b="1" dirty="0">
              <a:solidFill>
                <a:schemeClr val="tx1"/>
              </a:solidFill>
            </a:endParaRPr>
          </a:p>
          <a:p>
            <a:r>
              <a:rPr lang="ru-RU" sz="3000" b="1" dirty="0" smtClean="0">
                <a:solidFill>
                  <a:schemeClr val="tx1"/>
                </a:solidFill>
              </a:rPr>
              <a:t>Разработчик</a:t>
            </a:r>
            <a:r>
              <a:rPr lang="ru-RU" sz="3000" b="1" dirty="0">
                <a:solidFill>
                  <a:schemeClr val="tx1"/>
                </a:solidFill>
              </a:rPr>
              <a:t>: Михаил Рязанов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02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309" y="749642"/>
            <a:ext cx="10808043" cy="3155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774620" cy="297180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4000" b="1" u="sng" dirty="0" smtClean="0">
                <a:solidFill>
                  <a:schemeClr val="bg1"/>
                </a:solidFill>
              </a:rPr>
              <a:t>ВВЕДЕНИЕ</a:t>
            </a:r>
            <a:br>
              <a:rPr lang="ru-RU" sz="4000" b="1" u="sng" dirty="0" smtClean="0">
                <a:solidFill>
                  <a:schemeClr val="bg1"/>
                </a:solidFill>
              </a:rPr>
            </a:br>
            <a:r>
              <a:rPr lang="ru-RU" sz="3500" b="1" u="sng" dirty="0" smtClean="0">
                <a:solidFill>
                  <a:schemeClr val="bg1"/>
                </a:solidFill>
              </a:rPr>
              <a:t/>
            </a:r>
            <a:br>
              <a:rPr lang="ru-RU" sz="3500" b="1" u="sng" dirty="0" smtClean="0">
                <a:solidFill>
                  <a:schemeClr val="bg1"/>
                </a:solidFill>
              </a:rPr>
            </a:br>
            <a:r>
              <a:rPr lang="ru-RU" sz="3400" b="1" u="sng" dirty="0" smtClean="0">
                <a:solidFill>
                  <a:schemeClr val="bg1"/>
                </a:solidFill>
              </a:rPr>
              <a:t>Идея проекта:</a:t>
            </a:r>
            <a:r>
              <a:rPr lang="ru-RU" sz="3500" b="1" u="sng" dirty="0" smtClean="0">
                <a:solidFill>
                  <a:schemeClr val="bg1"/>
                </a:solidFill>
              </a:rPr>
              <a:t/>
            </a:r>
            <a:br>
              <a:rPr lang="ru-RU" sz="3500" b="1" u="sng" dirty="0" smtClean="0">
                <a:solidFill>
                  <a:schemeClr val="bg1"/>
                </a:solidFill>
              </a:rPr>
            </a:br>
            <a:r>
              <a:rPr lang="ru-RU" sz="3500" dirty="0" smtClean="0">
                <a:solidFill>
                  <a:schemeClr val="bg1"/>
                </a:solidFill>
              </a:rPr>
              <a:t>Создание </a:t>
            </a:r>
            <a:r>
              <a:rPr lang="ru-RU" sz="3500" dirty="0">
                <a:solidFill>
                  <a:schemeClr val="bg1"/>
                </a:solidFill>
              </a:rPr>
              <a:t>Бот-куратора</a:t>
            </a:r>
            <a:r>
              <a:rPr lang="en-US" sz="3500" dirty="0">
                <a:solidFill>
                  <a:schemeClr val="bg1"/>
                </a:solidFill>
              </a:rPr>
              <a:t>, </a:t>
            </a:r>
            <a:r>
              <a:rPr lang="ru-RU" sz="3500" dirty="0">
                <a:solidFill>
                  <a:schemeClr val="bg1"/>
                </a:solidFill>
              </a:rPr>
              <a:t>который оптимизирует </a:t>
            </a:r>
            <a:r>
              <a:rPr lang="ru-RU" sz="3500" dirty="0" smtClean="0">
                <a:solidFill>
                  <a:schemeClr val="bg1"/>
                </a:solidFill>
              </a:rPr>
              <a:t>Решение </a:t>
            </a:r>
            <a:r>
              <a:rPr lang="ru-RU" sz="3500" dirty="0">
                <a:solidFill>
                  <a:schemeClr val="bg1"/>
                </a:solidFill>
              </a:rPr>
              <a:t>рутинных задач</a:t>
            </a:r>
            <a:r>
              <a:rPr lang="en-US" sz="3500" dirty="0" smtClean="0">
                <a:solidFill>
                  <a:schemeClr val="bg1"/>
                </a:solidFill>
              </a:rPr>
              <a:t>.</a:t>
            </a:r>
            <a:endParaRPr lang="ru-RU" sz="35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309" y="4782980"/>
            <a:ext cx="10906426" cy="1947333"/>
          </a:xfrm>
        </p:spPr>
        <p:txBody>
          <a:bodyPr>
            <a:normAutofit lnSpcReduction="10000"/>
          </a:bodyPr>
          <a:lstStyle/>
          <a:p>
            <a:pPr algn="ctr">
              <a:defRPr/>
            </a:pPr>
            <a:r>
              <a:rPr lang="ru-RU" sz="3500" b="1" u="sng" dirty="0">
                <a:solidFill>
                  <a:schemeClr val="tx1"/>
                </a:solidFill>
              </a:rPr>
              <a:t>Задачи, которые решает проект:</a:t>
            </a:r>
          </a:p>
          <a:p>
            <a:pPr algn="ctr">
              <a:defRPr/>
            </a:pPr>
            <a:r>
              <a:rPr lang="ru-RU" sz="3500" dirty="0">
                <a:solidFill>
                  <a:schemeClr val="tx1"/>
                </a:solidFill>
              </a:rPr>
              <a:t>Выдает информацию</a:t>
            </a:r>
            <a:r>
              <a:rPr lang="en-US" sz="3500" dirty="0">
                <a:solidFill>
                  <a:schemeClr val="tx1"/>
                </a:solidFill>
              </a:rPr>
              <a:t>, </a:t>
            </a:r>
            <a:r>
              <a:rPr lang="ru-RU" sz="3500" dirty="0">
                <a:solidFill>
                  <a:schemeClr val="tx1"/>
                </a:solidFill>
              </a:rPr>
              <a:t>собирает обратную связь</a:t>
            </a:r>
            <a:r>
              <a:rPr lang="en-US" sz="3500" dirty="0">
                <a:solidFill>
                  <a:schemeClr val="tx1"/>
                </a:solidFill>
              </a:rPr>
              <a:t>, </a:t>
            </a:r>
            <a:r>
              <a:rPr lang="ru-RU" sz="3500" dirty="0">
                <a:solidFill>
                  <a:schemeClr val="tx1"/>
                </a:solidFill>
              </a:rPr>
              <a:t>проводит тестирование</a:t>
            </a:r>
            <a:r>
              <a:rPr lang="en-US" sz="3500" dirty="0">
                <a:solidFill>
                  <a:schemeClr val="tx1"/>
                </a:solidFill>
              </a:rPr>
              <a:t>.</a:t>
            </a:r>
            <a:endParaRPr lang="ru-RU" sz="35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18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4444" y="1363362"/>
            <a:ext cx="10330248" cy="32045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181233"/>
            <a:ext cx="10931139" cy="1523999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ОПИСАНИЕ РЕАЛИЗАЦИИ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1791" y="1882347"/>
            <a:ext cx="10375554" cy="4975653"/>
          </a:xfrm>
        </p:spPr>
        <p:txBody>
          <a:bodyPr>
            <a:normAutofit fontScale="55000" lnSpcReduction="20000"/>
          </a:bodyPr>
          <a:lstStyle/>
          <a:p>
            <a:pPr algn="ctr">
              <a:defRPr/>
            </a:pPr>
            <a:r>
              <a:rPr lang="ru-RU" sz="4800" b="1" u="sng" dirty="0" smtClean="0">
                <a:solidFill>
                  <a:schemeClr val="bg1"/>
                </a:solidFill>
              </a:rPr>
              <a:t>Особенности приложения: </a:t>
            </a:r>
            <a:r>
              <a:rPr lang="ru-RU" sz="4800" b="1" dirty="0" smtClean="0">
                <a:solidFill>
                  <a:schemeClr val="bg1"/>
                </a:solidFill>
              </a:rPr>
              <a:t>чат-бот способен по многим рутинным функциям заменить работу человека-куратора. </a:t>
            </a:r>
          </a:p>
          <a:p>
            <a:pPr algn="ctr">
              <a:defRPr/>
            </a:pPr>
            <a:endParaRPr lang="ru-RU" sz="4800" b="1" u="sng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ru-RU" sz="4800" b="1" u="sng" dirty="0" smtClean="0">
                <a:solidFill>
                  <a:schemeClr val="bg1"/>
                </a:solidFill>
              </a:rPr>
              <a:t>Уникальность проекта: </a:t>
            </a:r>
            <a:r>
              <a:rPr lang="ru-RU" sz="4800" b="1" dirty="0" smtClean="0">
                <a:solidFill>
                  <a:schemeClr val="bg1"/>
                </a:solidFill>
              </a:rPr>
              <a:t>формируется база данных по проверке знаний и получению обратной связи от пользователей чат-бота. </a:t>
            </a:r>
            <a:endParaRPr lang="ru-RU" sz="4800" b="1" u="sng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ru-RU" sz="4800" b="1" u="sng" dirty="0" smtClean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ru-RU" sz="4800" b="1" u="sng" dirty="0" smtClean="0">
                <a:solidFill>
                  <a:schemeClr val="bg1"/>
                </a:solidFill>
              </a:rPr>
              <a:t>Структура </a:t>
            </a:r>
            <a:r>
              <a:rPr lang="ru-RU" sz="4800" b="1" u="sng" dirty="0">
                <a:solidFill>
                  <a:schemeClr val="bg1"/>
                </a:solidFill>
              </a:rPr>
              <a:t>(классы) и особенности:</a:t>
            </a:r>
            <a:endParaRPr lang="ru-RU" sz="48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ru-RU" sz="4800" dirty="0">
                <a:solidFill>
                  <a:schemeClr val="bg1"/>
                </a:solidFill>
              </a:rPr>
              <a:t>Класс Bot2 наследуется от </a:t>
            </a:r>
            <a:r>
              <a:rPr lang="ru-RU" sz="4800" dirty="0" err="1" smtClean="0">
                <a:solidFill>
                  <a:schemeClr val="bg1"/>
                </a:solidFill>
              </a:rPr>
              <a:t>Bot</a:t>
            </a:r>
            <a:r>
              <a:rPr lang="en-US" sz="4800" dirty="0">
                <a:solidFill>
                  <a:schemeClr val="bg1"/>
                </a:solidFill>
              </a:rPr>
              <a:t>t</a:t>
            </a:r>
            <a:endParaRPr lang="ru-RU" sz="48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ru-RU" sz="4800" b="1" u="sng" dirty="0">
                <a:solidFill>
                  <a:schemeClr val="bg1"/>
                </a:solidFill>
              </a:rPr>
              <a:t>Технологии, которые были использованы:</a:t>
            </a:r>
          </a:p>
          <a:p>
            <a:pPr algn="ctr">
              <a:defRPr/>
            </a:pPr>
            <a:r>
              <a:rPr lang="en-US" sz="4800" dirty="0" smtClean="0">
                <a:solidFill>
                  <a:schemeClr val="bg1"/>
                </a:solidFill>
              </a:rPr>
              <a:t>P</a:t>
            </a:r>
            <a:r>
              <a:rPr lang="ru-RU" sz="4800" dirty="0" err="1" smtClean="0">
                <a:solidFill>
                  <a:schemeClr val="bg1"/>
                </a:solidFill>
              </a:rPr>
              <a:t>ython</a:t>
            </a:r>
            <a:r>
              <a:rPr lang="ru-RU" sz="4800" dirty="0" smtClean="0">
                <a:solidFill>
                  <a:schemeClr val="bg1"/>
                </a:solidFill>
              </a:rPr>
              <a:t>-</a:t>
            </a:r>
            <a:r>
              <a:rPr lang="en-US" sz="4800" dirty="0">
                <a:solidFill>
                  <a:schemeClr val="bg1"/>
                </a:solidFill>
              </a:rPr>
              <a:t>t</a:t>
            </a:r>
            <a:r>
              <a:rPr lang="ru-RU" sz="4800" dirty="0" err="1" smtClean="0">
                <a:solidFill>
                  <a:schemeClr val="bg1"/>
                </a:solidFill>
              </a:rPr>
              <a:t>elegram-bot</a:t>
            </a:r>
            <a:r>
              <a:rPr lang="ru-RU" sz="4800" dirty="0" smtClean="0">
                <a:solidFill>
                  <a:schemeClr val="bg1"/>
                </a:solidFill>
              </a:rPr>
              <a:t>, </a:t>
            </a:r>
            <a:r>
              <a:rPr lang="ru-RU" sz="4800" dirty="0" err="1" smtClean="0">
                <a:solidFill>
                  <a:schemeClr val="bg1"/>
                </a:solidFill>
              </a:rPr>
              <a:t>time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dirty="0" err="1">
                <a:solidFill>
                  <a:schemeClr val="bg1"/>
                </a:solidFill>
              </a:rPr>
              <a:t>SQLAlchemy</a:t>
            </a:r>
            <a:endParaRPr lang="ru-RU" sz="48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72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84612" y="158578"/>
            <a:ext cx="4258491" cy="1447800"/>
          </a:xfrm>
        </p:spPr>
        <p:txBody>
          <a:bodyPr>
            <a:normAutofit fontScale="90000"/>
          </a:bodyPr>
          <a:lstStyle/>
          <a:p>
            <a:r>
              <a:rPr lang="ru-RU" sz="5000" dirty="0" smtClean="0"/>
              <a:t>ЗАКЛЮЧЕНИЕ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1849" y="882478"/>
            <a:ext cx="10264346" cy="4423719"/>
          </a:xfrm>
        </p:spPr>
        <p:txBody>
          <a:bodyPr>
            <a:noAutofit/>
          </a:bodyPr>
          <a:lstStyle/>
          <a:p>
            <a:pPr algn="ctr">
              <a:defRPr/>
            </a:pPr>
            <a:endParaRPr lang="ru-RU" sz="3000" b="1" u="sng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ru-RU" sz="3000" b="1" u="sng" dirty="0" smtClean="0">
                <a:solidFill>
                  <a:schemeClr val="tx1"/>
                </a:solidFill>
              </a:rPr>
              <a:t>Выводы </a:t>
            </a:r>
            <a:r>
              <a:rPr lang="ru-RU" sz="3000" b="1" u="sng" dirty="0">
                <a:solidFill>
                  <a:schemeClr val="tx1"/>
                </a:solidFill>
              </a:rPr>
              <a:t>по работе</a:t>
            </a:r>
            <a:r>
              <a:rPr lang="ru-RU" sz="3000" b="1" u="sng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defRPr/>
            </a:pPr>
            <a:r>
              <a:rPr lang="ru-RU" sz="3000" b="1" dirty="0" smtClean="0">
                <a:solidFill>
                  <a:schemeClr val="tx1"/>
                </a:solidFill>
              </a:rPr>
              <a:t>Научился работать с библиотекой </a:t>
            </a:r>
            <a:r>
              <a:rPr lang="en-US" sz="3000" b="1" dirty="0">
                <a:solidFill>
                  <a:schemeClr val="tx1"/>
                </a:solidFill>
              </a:rPr>
              <a:t>P</a:t>
            </a:r>
            <a:r>
              <a:rPr lang="ru-RU" sz="3000" b="1" dirty="0" err="1">
                <a:solidFill>
                  <a:schemeClr val="tx1"/>
                </a:solidFill>
              </a:rPr>
              <a:t>ython</a:t>
            </a:r>
            <a:r>
              <a:rPr lang="ru-RU" sz="3000" b="1" dirty="0">
                <a:solidFill>
                  <a:schemeClr val="tx1"/>
                </a:solidFill>
              </a:rPr>
              <a:t>-</a:t>
            </a:r>
            <a:r>
              <a:rPr lang="en-US" sz="3000" b="1" dirty="0">
                <a:solidFill>
                  <a:schemeClr val="tx1"/>
                </a:solidFill>
              </a:rPr>
              <a:t>t</a:t>
            </a:r>
            <a:r>
              <a:rPr lang="ru-RU" sz="3000" b="1" dirty="0" err="1" smtClean="0">
                <a:solidFill>
                  <a:schemeClr val="tx1"/>
                </a:solidFill>
              </a:rPr>
              <a:t>elegram-bot</a:t>
            </a:r>
            <a:r>
              <a:rPr lang="ru-RU" sz="3000" b="1" dirty="0" smtClean="0">
                <a:solidFill>
                  <a:schemeClr val="tx1"/>
                </a:solidFill>
              </a:rPr>
              <a:t>, научился создавать телеграмм-боты, размещать на хостинге. </a:t>
            </a:r>
            <a:endParaRPr lang="en-US" sz="3000" b="1" u="sng" dirty="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ru-RU" sz="3000" b="1" u="sng" dirty="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ru-RU" sz="3000" b="1" u="sng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ru-RU" sz="3000" b="1" u="sng" dirty="0" smtClean="0">
                <a:solidFill>
                  <a:schemeClr val="tx1"/>
                </a:solidFill>
              </a:rPr>
              <a:t>Возможности </a:t>
            </a:r>
            <a:r>
              <a:rPr lang="ru-RU" sz="3000" b="1" u="sng" dirty="0">
                <a:solidFill>
                  <a:schemeClr val="tx1"/>
                </a:solidFill>
              </a:rPr>
              <a:t>для </a:t>
            </a:r>
            <a:r>
              <a:rPr lang="ru-RU" sz="3000" b="1" u="sng" dirty="0" smtClean="0">
                <a:solidFill>
                  <a:schemeClr val="tx1"/>
                </a:solidFill>
              </a:rPr>
              <a:t> доработки </a:t>
            </a:r>
            <a:r>
              <a:rPr lang="ru-RU" sz="3000" b="1" u="sng" dirty="0">
                <a:solidFill>
                  <a:schemeClr val="tx1"/>
                </a:solidFill>
              </a:rPr>
              <a:t>и развития</a:t>
            </a:r>
            <a:r>
              <a:rPr lang="ru-RU" sz="3000" b="1" u="sng" dirty="0" smtClean="0">
                <a:solidFill>
                  <a:schemeClr val="tx1"/>
                </a:solidFill>
              </a:rPr>
              <a:t>:</a:t>
            </a:r>
            <a:r>
              <a:rPr lang="ru-RU" sz="3000" b="1" dirty="0" smtClean="0">
                <a:solidFill>
                  <a:schemeClr val="tx1"/>
                </a:solidFill>
              </a:rPr>
              <a:t> возможность формировать в телеграмм-боте файл из базы данных и отправлять. </a:t>
            </a:r>
            <a:endParaRPr lang="ru-RU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4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6865" y="1981200"/>
            <a:ext cx="9251091" cy="1447800"/>
          </a:xfrm>
        </p:spPr>
        <p:txBody>
          <a:bodyPr>
            <a:normAutofit fontScale="90000"/>
          </a:bodyPr>
          <a:lstStyle/>
          <a:p>
            <a:r>
              <a:rPr lang="ru-RU" sz="5000" dirty="0" smtClean="0"/>
              <a:t>СПАСИБО ЗА ВНИМАНИЕ!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73165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129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Бот куратор созданный на библиотеки python-telegram-bot</vt:lpstr>
      <vt:lpstr>ВВЕДЕНИЕ  Идея проекта: Создание Бот-куратора, который оптимизирует Решение рутинных задач.</vt:lpstr>
      <vt:lpstr>ОПИСАНИЕ РЕАЛИЗАЦИИ  </vt:lpstr>
      <vt:lpstr>ЗАКЛЮЧЕНИЕ </vt:lpstr>
      <vt:lpstr>СПАСИБО ЗА ВНИМАНИЕ!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Misha</dc:creator>
  <cp:lastModifiedBy>Misha</cp:lastModifiedBy>
  <cp:revision>22</cp:revision>
  <dcterms:created xsi:type="dcterms:W3CDTF">2024-04-19T19:05:50Z</dcterms:created>
  <dcterms:modified xsi:type="dcterms:W3CDTF">2024-04-19T19:49:19Z</dcterms:modified>
</cp:coreProperties>
</file>