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3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9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33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1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7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4D35EB1-C556-4BAA-8DB7-7C010AC1ECF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68C570-30F5-40D0-AFA9-069CBCE1C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26EC-AADA-7B44-53E7-65FFD9D7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Of Car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08C3F-2CC7-EEBC-3D9C-D7A43355A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Mansi Goyal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8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532B-839B-6826-CE48-CDC0A0DC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225" y="578223"/>
            <a:ext cx="8825658" cy="958416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57C6E-C202-5A6E-CA7D-9C6E7FD5AA2D}"/>
              </a:ext>
            </a:extLst>
          </p:cNvPr>
          <p:cNvSpPr txBox="1"/>
          <p:nvPr/>
        </p:nvSpPr>
        <p:spPr>
          <a:xfrm>
            <a:off x="995082" y="1536639"/>
            <a:ext cx="86628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Car Feature project, I have analyzed the relationship between car’s features, pricing, market category to identify which features and categories are popular among consumer and also profitable to the manufacturer of car companies.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Observed some evolved trends and it has become important to understand the factors that are driving the consumers demand for cars.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Used various techniques of Data Analysis and determined the product features to focus for the future development efforts and helped competitiveness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03333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1BD2-2931-EA6D-9AA0-7DF143E5F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331" y="788489"/>
            <a:ext cx="8825658" cy="861421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342DD-C657-A3FA-7D0E-E05035382FA0}"/>
              </a:ext>
            </a:extLst>
          </p:cNvPr>
          <p:cNvSpPr txBox="1"/>
          <p:nvPr/>
        </p:nvSpPr>
        <p:spPr>
          <a:xfrm>
            <a:off x="941294" y="1649910"/>
            <a:ext cx="10313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Understood datasets and performed EDA process to remove blanks and missing data.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Inserted pivot tables, charts and draw the insights.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Used Regression Analysis techniques to determine the features impacting consumer demands.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Visualized the insights with the help of tool Power BI and build dashboard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95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4A4B-8C21-44CA-308B-D8540728F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543" y="739992"/>
            <a:ext cx="8825658" cy="958416"/>
          </a:xfrm>
        </p:spPr>
        <p:txBody>
          <a:bodyPr/>
          <a:lstStyle/>
          <a:p>
            <a:r>
              <a:rPr lang="en-US" dirty="0"/>
              <a:t>Tech 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0F926-06AF-8952-4721-1B0C9BC8FF2F}"/>
              </a:ext>
            </a:extLst>
          </p:cNvPr>
          <p:cNvSpPr txBox="1"/>
          <p:nvPr/>
        </p:nvSpPr>
        <p:spPr>
          <a:xfrm>
            <a:off x="887505" y="2101820"/>
            <a:ext cx="9789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MS Excel- </a:t>
            </a:r>
            <a:r>
              <a:rPr lang="en-US" sz="2400" dirty="0">
                <a:solidFill>
                  <a:schemeClr val="bg1"/>
                </a:solidFill>
              </a:rPr>
              <a:t>To Perform actual analysis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Power BI- </a:t>
            </a:r>
            <a:r>
              <a:rPr lang="en-US" sz="2400" dirty="0">
                <a:solidFill>
                  <a:schemeClr val="bg1"/>
                </a:solidFill>
              </a:rPr>
              <a:t>To build </a:t>
            </a:r>
            <a:r>
              <a:rPr lang="en-US" sz="2400" dirty="0" err="1">
                <a:solidFill>
                  <a:schemeClr val="bg1"/>
                </a:solidFill>
              </a:rPr>
              <a:t>dashbard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Power Point- </a:t>
            </a:r>
            <a:r>
              <a:rPr lang="en-US" sz="2400" dirty="0">
                <a:solidFill>
                  <a:schemeClr val="bg1"/>
                </a:solidFill>
              </a:rPr>
              <a:t>To prepare presentation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Loom-</a:t>
            </a:r>
            <a:r>
              <a:rPr lang="en-US" sz="2400" dirty="0">
                <a:solidFill>
                  <a:schemeClr val="bg1"/>
                </a:solidFill>
              </a:rPr>
              <a:t> For explanation in video</a:t>
            </a:r>
          </a:p>
        </p:txBody>
      </p:sp>
    </p:spTree>
    <p:extLst>
      <p:ext uri="{BB962C8B-B14F-4D97-AF65-F5344CB8AC3E}">
        <p14:creationId xmlns:p14="http://schemas.microsoft.com/office/powerpoint/2010/main" val="342802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167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Impact Of Car Features</vt:lpstr>
      <vt:lpstr>Project Description</vt:lpstr>
      <vt:lpstr>Approach</vt:lpstr>
      <vt:lpstr>Tech Stack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Car Features</dc:title>
  <dc:creator>MANSI GOYAL</dc:creator>
  <cp:lastModifiedBy>MANSI GOYAL</cp:lastModifiedBy>
  <cp:revision>1</cp:revision>
  <dcterms:created xsi:type="dcterms:W3CDTF">2023-05-06T10:41:59Z</dcterms:created>
  <dcterms:modified xsi:type="dcterms:W3CDTF">2023-05-06T11:01:40Z</dcterms:modified>
</cp:coreProperties>
</file>