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NZ" sz="4400" strike="noStrike" u="none">
              <a:solidFill>
                <a:srgbClr val="ffffff"/>
              </a:solidFill>
              <a:effectLst/>
              <a:uFillTx/>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spAutoFit/>
          </a:bodyPr>
          <a:p>
            <a:pPr indent="0" algn="ctr">
              <a:buNone/>
            </a:pPr>
            <a:endParaRPr b="0" lang="en-NZ" sz="3200" strike="noStrike" u="none">
              <a:solidFill>
                <a:srgbClr val="ffffff"/>
              </a:solidFill>
              <a:effectLst/>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25DF801-8789-40F0-82EC-F2638CF5E2FD}" type="slidenum">
              <a:t>&lt;#&gt;</a:t>
            </a:fld>
          </a:p>
        </p:txBody>
      </p:sp>
      <p:sp>
        <p:nvSpPr>
          <p:cNvPr id="6" name="PlaceHolder 5"/>
          <p:cNvSpPr>
            <a:spLocks noGrp="1"/>
          </p:cNvSpPr>
          <p:nvPr>
            <p:ph type="dt" idx="1"/>
          </p:nvPr>
        </p:nvSpPr>
        <p:spPr/>
        <p:txBody>
          <a:bodyPr/>
          <a:p>
            <a:r>
              <a:rPr lang="en-NZ"/>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endParaRPr b="0" lang="en-NZ" sz="4400" strike="noStrike" u="none">
              <a:solidFill>
                <a:srgbClr val="ffffff"/>
              </a:solidFill>
              <a:effectLst/>
              <a:uFillTx/>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NZ" sz="3200" strike="noStrike" u="none">
              <a:solidFill>
                <a:srgbClr val="ffffff"/>
              </a:solidFill>
              <a:effectLst/>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8CF63F7-B522-45A7-A513-C013591FA4F3}" type="slidenum">
              <a:t>&lt;#&gt;</a:t>
            </a:fld>
          </a:p>
        </p:txBody>
      </p:sp>
      <p:sp>
        <p:nvSpPr>
          <p:cNvPr id="6" name="PlaceHolder 5"/>
          <p:cNvSpPr>
            <a:spLocks noGrp="1"/>
          </p:cNvSpPr>
          <p:nvPr>
            <p:ph type="dt" idx="1"/>
          </p:nvPr>
        </p:nvSpPr>
        <p:spPr/>
        <p:txBody>
          <a:bodyPr/>
          <a:p>
            <a:r>
              <a:rPr lang="en-NZ"/>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NZ" sz="4400" strike="noStrike" u="none">
                <a:solidFill>
                  <a:srgbClr val="ffffff"/>
                </a:solidFill>
                <a:effectLst/>
                <a:uFillTx/>
                <a:latin typeface="Arial"/>
              </a:rPr>
              <a:t>Click to edit the title text format</a:t>
            </a:r>
            <a:endParaRPr b="0" lang="en-NZ" sz="4400" strike="noStrike" u="none">
              <a:solidFill>
                <a:srgbClr val="ffffff"/>
              </a:solidFill>
              <a:effectLst/>
              <a:uFillTx/>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NZ" sz="3200" strike="noStrike" u="none">
                <a:solidFill>
                  <a:srgbClr val="ffffff"/>
                </a:solidFill>
                <a:effectLst/>
                <a:uFillTx/>
                <a:latin typeface="Arial"/>
              </a:rPr>
              <a:t>Click to edit the outline text format</a:t>
            </a:r>
            <a:endParaRPr b="0" lang="en-NZ" sz="3200" strike="noStrike" u="none">
              <a:solidFill>
                <a:srgbClr val="ffffff"/>
              </a:solidFill>
              <a:effectLst/>
              <a:uFillTx/>
              <a:latin typeface="Arial"/>
            </a:endParaRPr>
          </a:p>
          <a:p>
            <a:pPr lvl="1" marL="864000" indent="-324000">
              <a:spcBef>
                <a:spcPts val="1134"/>
              </a:spcBef>
              <a:buClr>
                <a:srgbClr val="ffffff"/>
              </a:buClr>
              <a:buSzPct val="75000"/>
              <a:buFont typeface="Symbol" charset="2"/>
              <a:buChar char=""/>
            </a:pPr>
            <a:r>
              <a:rPr b="0" lang="en-NZ" sz="2800" strike="noStrike" u="none">
                <a:solidFill>
                  <a:srgbClr val="ffffff"/>
                </a:solidFill>
                <a:effectLst/>
                <a:uFillTx/>
                <a:latin typeface="Arial"/>
              </a:rPr>
              <a:t>Second Outline Level</a:t>
            </a:r>
            <a:endParaRPr b="0" lang="en-NZ" sz="2800" strike="noStrike" u="none">
              <a:solidFill>
                <a:srgbClr val="ffffff"/>
              </a:solidFill>
              <a:effectLst/>
              <a:uFillTx/>
              <a:latin typeface="Arial"/>
            </a:endParaRPr>
          </a:p>
          <a:p>
            <a:pPr lvl="2" marL="1296000" indent="-288000">
              <a:spcBef>
                <a:spcPts val="850"/>
              </a:spcBef>
              <a:buClr>
                <a:srgbClr val="ffffff"/>
              </a:buClr>
              <a:buSzPct val="45000"/>
              <a:buFont typeface="Wingdings" charset="2"/>
              <a:buChar char=""/>
            </a:pPr>
            <a:r>
              <a:rPr b="0" lang="en-NZ" sz="2400" strike="noStrike" u="none">
                <a:solidFill>
                  <a:srgbClr val="ffffff"/>
                </a:solidFill>
                <a:effectLst/>
                <a:uFillTx/>
                <a:latin typeface="Arial"/>
              </a:rPr>
              <a:t>Third Outline Level</a:t>
            </a:r>
            <a:endParaRPr b="0" lang="en-NZ" sz="2400" strike="noStrike" u="none">
              <a:solidFill>
                <a:srgbClr val="ffffff"/>
              </a:solidFill>
              <a:effectLst/>
              <a:uFillTx/>
              <a:latin typeface="Arial"/>
            </a:endParaRPr>
          </a:p>
          <a:p>
            <a:pPr lvl="3" marL="1728000" indent="-216000">
              <a:spcBef>
                <a:spcPts val="567"/>
              </a:spcBef>
              <a:buClr>
                <a:srgbClr val="ffffff"/>
              </a:buClr>
              <a:buSzPct val="75000"/>
              <a:buFont typeface="Symbol" charset="2"/>
              <a:buChar char=""/>
            </a:pPr>
            <a:r>
              <a:rPr b="0" lang="en-NZ" sz="2000" strike="noStrike" u="none">
                <a:solidFill>
                  <a:srgbClr val="ffffff"/>
                </a:solidFill>
                <a:effectLst/>
                <a:uFillTx/>
                <a:latin typeface="Arial"/>
              </a:rPr>
              <a:t>Fourth Outline Level</a:t>
            </a:r>
            <a:endParaRPr b="0" lang="en-NZ" sz="2000" strike="noStrike" u="none">
              <a:solidFill>
                <a:srgbClr val="ffffff"/>
              </a:solidFill>
              <a:effectLst/>
              <a:uFillTx/>
              <a:latin typeface="Arial"/>
            </a:endParaRPr>
          </a:p>
          <a:p>
            <a:pPr lvl="4" marL="2160000" indent="-216000">
              <a:spcBef>
                <a:spcPts val="283"/>
              </a:spcBef>
              <a:buClr>
                <a:srgbClr val="ffffff"/>
              </a:buClr>
              <a:buSzPct val="45000"/>
              <a:buFont typeface="Wingdings" charset="2"/>
              <a:buChar char=""/>
            </a:pPr>
            <a:r>
              <a:rPr b="0" lang="en-NZ" sz="2000" strike="noStrike" u="none">
                <a:solidFill>
                  <a:srgbClr val="ffffff"/>
                </a:solidFill>
                <a:effectLst/>
                <a:uFillTx/>
                <a:latin typeface="Arial"/>
              </a:rPr>
              <a:t>Fifth Outline Level</a:t>
            </a:r>
            <a:endParaRPr b="0" lang="en-NZ" sz="2000" strike="noStrike" u="none">
              <a:solidFill>
                <a:srgbClr val="ffffff"/>
              </a:solidFill>
              <a:effectLst/>
              <a:uFillTx/>
              <a:latin typeface="Arial"/>
            </a:endParaRPr>
          </a:p>
          <a:p>
            <a:pPr lvl="5" marL="2592000" indent="-216000">
              <a:spcBef>
                <a:spcPts val="283"/>
              </a:spcBef>
              <a:buClr>
                <a:srgbClr val="ffffff"/>
              </a:buClr>
              <a:buSzPct val="45000"/>
              <a:buFont typeface="Wingdings" charset="2"/>
              <a:buChar char=""/>
            </a:pPr>
            <a:r>
              <a:rPr b="0" lang="en-NZ" sz="2000" strike="noStrike" u="none">
                <a:solidFill>
                  <a:srgbClr val="ffffff"/>
                </a:solidFill>
                <a:effectLst/>
                <a:uFillTx/>
                <a:latin typeface="Arial"/>
              </a:rPr>
              <a:t>Sixth Outline Level</a:t>
            </a:r>
            <a:endParaRPr b="0" lang="en-NZ" sz="2000" strike="noStrike" u="none">
              <a:solidFill>
                <a:srgbClr val="ffffff"/>
              </a:solidFill>
              <a:effectLst/>
              <a:uFillTx/>
              <a:latin typeface="Arial"/>
            </a:endParaRPr>
          </a:p>
          <a:p>
            <a:pPr lvl="6" marL="3024000" indent="-216000">
              <a:spcBef>
                <a:spcPts val="283"/>
              </a:spcBef>
              <a:buClr>
                <a:srgbClr val="ffffff"/>
              </a:buClr>
              <a:buSzPct val="45000"/>
              <a:buFont typeface="Wingdings" charset="2"/>
              <a:buChar char=""/>
            </a:pPr>
            <a:r>
              <a:rPr b="0" lang="en-NZ" sz="2000" strike="noStrike" u="none">
                <a:solidFill>
                  <a:srgbClr val="ffffff"/>
                </a:solidFill>
                <a:effectLst/>
                <a:uFillTx/>
                <a:latin typeface="Arial"/>
              </a:rPr>
              <a:t>Seventh Outline Level</a:t>
            </a:r>
            <a:endParaRPr b="0" lang="en-NZ" sz="2000" strike="noStrike" u="none">
              <a:solidFill>
                <a:srgbClr val="ffffff"/>
              </a:solidFill>
              <a:effectLst/>
              <a:uFillTx/>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NZ" sz="1400" strike="noStrike" u="none">
                <a:solidFill>
                  <a:srgbClr val="ffffff"/>
                </a:solidFill>
                <a:effectLst/>
                <a:uFillTx/>
                <a:latin typeface="Times New Roman"/>
              </a:defRPr>
            </a:lvl1pPr>
          </a:lstStyle>
          <a:p>
            <a:pPr indent="0">
              <a:buNone/>
            </a:pPr>
            <a:r>
              <a:rPr b="0" lang="en-NZ" sz="1400" strike="noStrike" u="none">
                <a:solidFill>
                  <a:srgbClr val="ffffff"/>
                </a:solidFill>
                <a:effectLst/>
                <a:uFillTx/>
                <a:latin typeface="Times New Roman"/>
              </a:rPr>
              <a:t>&lt;date/time&gt;</a:t>
            </a:r>
            <a:endParaRPr b="0" lang="en-NZ" sz="1400" strike="noStrike" u="none">
              <a:solidFill>
                <a:srgbClr val="ffffff"/>
              </a:solidFill>
              <a:effectLst/>
              <a:uFillTx/>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NZ" sz="1400" strike="noStrike" u="none">
                <a:solidFill>
                  <a:srgbClr val="ffffff"/>
                </a:solidFill>
                <a:effectLst/>
                <a:uFillTx/>
                <a:latin typeface="Times New Roman"/>
              </a:defRPr>
            </a:lvl1pPr>
          </a:lstStyle>
          <a:p>
            <a:pPr indent="0" algn="ctr">
              <a:buNone/>
            </a:pPr>
            <a:r>
              <a:rPr b="0" lang="en-NZ" sz="1400" strike="noStrike" u="none">
                <a:solidFill>
                  <a:srgbClr val="ffffff"/>
                </a:solidFill>
                <a:effectLst/>
                <a:uFillTx/>
                <a:latin typeface="Times New Roman"/>
              </a:rPr>
              <a:t>&lt;footer&gt;</a:t>
            </a:r>
            <a:endParaRPr b="0" lang="en-NZ" sz="1400" strike="noStrike" u="none">
              <a:solidFill>
                <a:srgbClr val="ffffff"/>
              </a:solidFill>
              <a:effectLst/>
              <a:uFillTx/>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NZ" sz="1400" strike="noStrike" u="none">
                <a:solidFill>
                  <a:srgbClr val="ffffff"/>
                </a:solidFill>
                <a:effectLst/>
                <a:uFillTx/>
                <a:latin typeface="Times New Roman"/>
              </a:defRPr>
            </a:lvl1pPr>
          </a:lstStyle>
          <a:p>
            <a:pPr indent="0" algn="r">
              <a:buNone/>
            </a:pPr>
            <a:fld id="{6760B700-84DD-47EB-B63B-5C5FBD3B5D14}" type="slidenum">
              <a:rPr b="0" lang="en-NZ" sz="1400" strike="noStrike" u="none">
                <a:solidFill>
                  <a:srgbClr val="ffffff"/>
                </a:solidFill>
                <a:effectLst/>
                <a:uFillTx/>
                <a:latin typeface="Times New Roman"/>
              </a:rPr>
              <a:t>&lt;number&gt;</a:t>
            </a:fld>
            <a:endParaRPr b="0" lang="en-NZ" sz="1400" strike="noStrike" u="none">
              <a:solidFill>
                <a:srgbClr val="ffffff"/>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r>
              <a:rPr b="0" lang="en-NZ" sz="4400" strike="noStrike" u="none">
                <a:solidFill>
                  <a:srgbClr val="ffffff"/>
                </a:solidFill>
                <a:effectLst/>
                <a:uFillTx/>
                <a:latin typeface="Arial"/>
              </a:rPr>
              <a:t>Agenda</a:t>
            </a:r>
            <a:endParaRPr b="0" lang="en-NZ" sz="4400" strike="noStrike" u="none">
              <a:solidFill>
                <a:srgbClr val="ffffff"/>
              </a:solidFill>
              <a:effectLst/>
              <a:uFillTx/>
              <a:latin typeface="Arial"/>
            </a:endParaRPr>
          </a:p>
        </p:txBody>
      </p:sp>
      <p:sp>
        <p:nvSpPr>
          <p:cNvPr id="10" name="PlaceHolder 2"/>
          <p:cNvSpPr>
            <a:spLocks noGrp="1"/>
          </p:cNvSpPr>
          <p:nvPr>
            <p:ph type="subTitle"/>
          </p:nvPr>
        </p:nvSpPr>
        <p:spPr>
          <a:xfrm>
            <a:off x="208440" y="1326600"/>
            <a:ext cx="9753120" cy="3288240"/>
          </a:xfrm>
          <a:prstGeom prst="rect">
            <a:avLst/>
          </a:prstGeom>
          <a:noFill/>
          <a:ln w="0">
            <a:noFill/>
          </a:ln>
        </p:spPr>
        <p:txBody>
          <a:bodyPr lIns="0" rIns="0" tIns="0" bIns="0" anchor="t">
            <a:spAutoFit/>
          </a:bodyPr>
          <a:p>
            <a:pPr marL="216000" indent="-216000">
              <a:buClr>
                <a:srgbClr val="ffffff"/>
              </a:buClr>
              <a:buSzPct val="45000"/>
              <a:buFont typeface="Wingdings" charset="2"/>
              <a:buChar char=""/>
            </a:pPr>
            <a:r>
              <a:rPr b="0" lang="en-NZ" sz="3200" strike="noStrike" u="none">
                <a:solidFill>
                  <a:srgbClr val="ffffff"/>
                </a:solidFill>
                <a:effectLst/>
                <a:uFillTx/>
                <a:latin typeface="Arial"/>
              </a:rPr>
              <a:t>Toastmasters International (TMI)</a:t>
            </a:r>
            <a:endParaRPr b="0" lang="en-NZ" sz="3200" strike="noStrike" u="none">
              <a:solidFill>
                <a:srgbClr val="ffffff"/>
              </a:solidFill>
              <a:effectLst/>
              <a:uFillTx/>
              <a:latin typeface="Arial"/>
            </a:endParaRPr>
          </a:p>
          <a:p>
            <a:pPr marL="216000" indent="-216000">
              <a:buClr>
                <a:srgbClr val="ffffff"/>
              </a:buClr>
              <a:buSzPct val="45000"/>
              <a:buFont typeface="Wingdings" charset="2"/>
              <a:buChar char=""/>
            </a:pPr>
            <a:r>
              <a:rPr b="0" lang="en-NZ" sz="3200" strike="noStrike" u="none">
                <a:solidFill>
                  <a:srgbClr val="ffffff"/>
                </a:solidFill>
                <a:effectLst/>
                <a:uFillTx/>
                <a:latin typeface="Arial"/>
              </a:rPr>
              <a:t>District Website | d112tm.org.nz</a:t>
            </a:r>
            <a:endParaRPr b="0" lang="en-NZ" sz="3200" strike="noStrike" u="none">
              <a:solidFill>
                <a:srgbClr val="ffffff"/>
              </a:solidFill>
              <a:effectLst/>
              <a:uFillTx/>
              <a:latin typeface="Arial"/>
            </a:endParaRPr>
          </a:p>
          <a:p>
            <a:pPr marL="216000" indent="-216000">
              <a:buClr>
                <a:srgbClr val="ffffff"/>
              </a:buClr>
              <a:buSzPct val="45000"/>
              <a:buFont typeface="Wingdings" charset="2"/>
              <a:buChar char=""/>
            </a:pPr>
            <a:r>
              <a:rPr b="0" lang="en-NZ" sz="3200" strike="noStrike" u="none">
                <a:solidFill>
                  <a:srgbClr val="ffffff"/>
                </a:solidFill>
                <a:effectLst/>
                <a:uFillTx/>
                <a:latin typeface="Arial"/>
              </a:rPr>
              <a:t>FreeToastHost (FTH)</a:t>
            </a:r>
            <a:endParaRPr b="0" lang="en-NZ" sz="3200" strike="noStrike" u="none">
              <a:solidFill>
                <a:srgbClr val="ffffff"/>
              </a:solidFill>
              <a:effectLst/>
              <a:uFillTx/>
              <a:latin typeface="Arial"/>
            </a:endParaRPr>
          </a:p>
          <a:p>
            <a:pPr marL="216000" indent="-216000">
              <a:buClr>
                <a:srgbClr val="ffffff"/>
              </a:buClr>
              <a:buSzPct val="45000"/>
              <a:buFont typeface="Wingdings" charset="2"/>
              <a:buChar char=""/>
            </a:pPr>
            <a:r>
              <a:rPr b="0" lang="en-NZ" sz="3200" strike="noStrike" u="none">
                <a:solidFill>
                  <a:srgbClr val="ffffff"/>
                </a:solidFill>
                <a:effectLst/>
                <a:uFillTx/>
                <a:latin typeface="Arial"/>
              </a:rPr>
              <a:t>TI dashboard | https://dashboards.toastmasters.org/</a:t>
            </a:r>
            <a:endParaRPr b="0" lang="en-NZ" sz="32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r>
              <a:rPr b="0" lang="en-NZ" sz="4400" strike="noStrike" u="none">
                <a:solidFill>
                  <a:srgbClr val="ffffff"/>
                </a:solidFill>
                <a:effectLst/>
                <a:uFillTx/>
                <a:latin typeface="Arial"/>
              </a:rPr>
              <a:t>Toastmasters International | TMI</a:t>
            </a:r>
            <a:endParaRPr b="0" lang="en-NZ" sz="4400" strike="noStrike" u="none">
              <a:solidFill>
                <a:srgbClr val="ffffff"/>
              </a:solidFill>
              <a:effectLst/>
              <a:uFillTx/>
              <a:latin typeface="Arial"/>
            </a:endParaRPr>
          </a:p>
        </p:txBody>
      </p:sp>
      <p:pic>
        <p:nvPicPr>
          <p:cNvPr id="12" name="" descr=""/>
          <p:cNvPicPr/>
          <p:nvPr/>
        </p:nvPicPr>
        <p:blipFill>
          <a:blip r:embed="rId1"/>
          <a:stretch/>
        </p:blipFill>
        <p:spPr>
          <a:xfrm>
            <a:off x="0" y="2065320"/>
            <a:ext cx="10079640" cy="1167840"/>
          </a:xfrm>
          <a:prstGeom prst="rect">
            <a:avLst/>
          </a:prstGeom>
          <a:noFill/>
          <a:ln w="0">
            <a:noFill/>
          </a:ln>
        </p:spPr>
      </p:pic>
      <p:sp>
        <p:nvSpPr>
          <p:cNvPr id="13" name=""/>
          <p:cNvSpPr txBox="1"/>
          <p:nvPr/>
        </p:nvSpPr>
        <p:spPr>
          <a:xfrm>
            <a:off x="1438920" y="1172520"/>
            <a:ext cx="5361120" cy="657360"/>
          </a:xfrm>
          <a:prstGeom prst="rect">
            <a:avLst/>
          </a:prstGeom>
          <a:noFill/>
          <a:ln w="0">
            <a:noFill/>
          </a:ln>
        </p:spPr>
        <p:txBody>
          <a:bodyPr wrap="none" lIns="90000" rIns="90000" tIns="45000" bIns="45000" anchor="t">
            <a:spAutoFit/>
          </a:bodyPr>
          <a:p>
            <a:r>
              <a:rPr b="0" lang="en-NZ" sz="4000" strike="noStrike" u="none">
                <a:solidFill>
                  <a:srgbClr val="ffffff"/>
                </a:solidFill>
                <a:effectLst/>
                <a:uFillTx/>
                <a:latin typeface="Arial"/>
              </a:rPr>
              <a:t>URL: Toastmasters.org</a:t>
            </a:r>
            <a:endParaRPr b="0" lang="en-NZ" sz="4000" strike="noStrike" u="none">
              <a:solidFill>
                <a:srgbClr val="ffffff"/>
              </a:solidFill>
              <a:effectLst/>
              <a:uFillTx/>
              <a:latin typeface="Arial"/>
            </a:endParaRPr>
          </a:p>
        </p:txBody>
      </p:sp>
      <p:sp>
        <p:nvSpPr>
          <p:cNvPr id="14" name=""/>
          <p:cNvSpPr/>
          <p:nvPr/>
        </p:nvSpPr>
        <p:spPr>
          <a:xfrm flipH="1">
            <a:off x="6121800" y="2629080"/>
            <a:ext cx="268200" cy="0"/>
          </a:xfrm>
          <a:prstGeom prst="line">
            <a:avLst/>
          </a:prstGeom>
          <a:ln w="0">
            <a:solidFill>
              <a:srgbClr val="ff8000"/>
            </a:solidFill>
          </a:ln>
        </p:spPr>
        <p:style>
          <a:lnRef idx="0"/>
          <a:fillRef idx="0"/>
          <a:effectRef idx="0"/>
          <a:fontRef idx="minor"/>
        </p:style>
        <p:txBody>
          <a:bodyPr lIns="90000" rIns="90000" tIns="-45000" bIns="-45000" anchor="ctr">
            <a:noAutofit/>
          </a:bodyPr>
          <a:p>
            <a:endParaRPr b="0" lang="en-NZ" sz="1800" strike="noStrike" u="none">
              <a:solidFill>
                <a:srgbClr val="ffffff"/>
              </a:solidFill>
              <a:effectLst/>
              <a:uFillTx/>
              <a:latin typeface="Arial"/>
            </a:endParaRPr>
          </a:p>
        </p:txBody>
      </p:sp>
      <p:pic>
        <p:nvPicPr>
          <p:cNvPr id="15" name="" descr=""/>
          <p:cNvPicPr/>
          <p:nvPr/>
        </p:nvPicPr>
        <p:blipFill>
          <a:blip r:embed="rId2"/>
          <a:stretch/>
        </p:blipFill>
        <p:spPr>
          <a:xfrm>
            <a:off x="3027240" y="3233160"/>
            <a:ext cx="1666440" cy="2343600"/>
          </a:xfrm>
          <a:prstGeom prst="rect">
            <a:avLst/>
          </a:prstGeom>
          <a:noFill/>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 name="" descr=""/>
          <p:cNvPicPr/>
          <p:nvPr/>
        </p:nvPicPr>
        <p:blipFill>
          <a:blip r:embed="rId1"/>
          <a:stretch/>
        </p:blipFill>
        <p:spPr>
          <a:xfrm>
            <a:off x="0" y="1321200"/>
            <a:ext cx="10079640" cy="3647520"/>
          </a:xfrm>
          <a:prstGeom prst="rect">
            <a:avLst/>
          </a:prstGeom>
          <a:noFill/>
          <a:ln w="0">
            <a:noFill/>
          </a:ln>
        </p:spPr>
      </p:pic>
      <p:sp>
        <p:nvSpPr>
          <p:cNvPr id="17" name=""/>
          <p:cNvSpPr txBox="1"/>
          <p:nvPr/>
        </p:nvSpPr>
        <p:spPr>
          <a:xfrm>
            <a:off x="446760" y="128880"/>
            <a:ext cx="7599960" cy="1340280"/>
          </a:xfrm>
          <a:prstGeom prst="rect">
            <a:avLst/>
          </a:prstGeom>
          <a:noFill/>
          <a:ln w="0">
            <a:noFill/>
          </a:ln>
        </p:spPr>
        <p:txBody>
          <a:bodyPr lIns="90000" rIns="90000" tIns="45000" bIns="45000" anchor="t">
            <a:spAutoFit/>
          </a:bodyPr>
          <a:p>
            <a:pPr>
              <a:lnSpc>
                <a:spcPct val="100000"/>
              </a:lnSpc>
            </a:pPr>
            <a:r>
              <a:rPr b="0" lang="en-NZ" sz="4400" strike="noStrike" u="none">
                <a:solidFill>
                  <a:srgbClr val="ffffff"/>
                </a:solidFill>
                <a:effectLst/>
                <a:uFillTx/>
                <a:latin typeface="Arial"/>
              </a:rPr>
              <a:t>TMI | Logged-in</a:t>
            </a:r>
            <a:endParaRPr b="0" lang="en-NZ" sz="4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indent="0" algn="ctr">
              <a:buNone/>
            </a:pPr>
            <a:r>
              <a:rPr b="0" lang="en-NZ" sz="4400" strike="noStrike" u="none">
                <a:solidFill>
                  <a:srgbClr val="ffffff"/>
                </a:solidFill>
                <a:effectLst/>
                <a:uFillTx/>
                <a:latin typeface="Arial"/>
              </a:rPr>
              <a:t>TMI | Pathways</a:t>
            </a:r>
            <a:endParaRPr b="0" lang="en-NZ" sz="4400" strike="noStrike" u="none">
              <a:solidFill>
                <a:srgbClr val="ffffff"/>
              </a:solidFill>
              <a:effectLst/>
              <a:uFillTx/>
              <a:latin typeface="Arial"/>
            </a:endParaRPr>
          </a:p>
        </p:txBody>
      </p:sp>
      <p:pic>
        <p:nvPicPr>
          <p:cNvPr id="19" name="" descr=""/>
          <p:cNvPicPr/>
          <p:nvPr/>
        </p:nvPicPr>
        <p:blipFill>
          <a:blip r:embed="rId1"/>
          <a:stretch/>
        </p:blipFill>
        <p:spPr>
          <a:xfrm>
            <a:off x="30240" y="1050120"/>
            <a:ext cx="10079640" cy="3614040"/>
          </a:xfrm>
          <a:prstGeom prst="rect">
            <a:avLst/>
          </a:prstGeom>
          <a:noFill/>
          <a:ln w="0">
            <a:noFill/>
          </a:ln>
        </p:spPr>
      </p:pic>
      <p:sp>
        <p:nvSpPr>
          <p:cNvPr id="20" name=""/>
          <p:cNvSpPr/>
          <p:nvPr/>
        </p:nvSpPr>
        <p:spPr>
          <a:xfrm>
            <a:off x="307800" y="3611520"/>
            <a:ext cx="2678760" cy="19800"/>
          </a:xfrm>
          <a:prstGeom prst="line">
            <a:avLst/>
          </a:prstGeom>
          <a:ln w="0">
            <a:solidFill>
              <a:srgbClr val="ff8000"/>
            </a:solidFill>
          </a:ln>
        </p:spPr>
        <p:style>
          <a:lnRef idx="0"/>
          <a:fillRef idx="0"/>
          <a:effectRef idx="0"/>
          <a:fontRef idx="minor"/>
        </p:style>
        <p:txBody>
          <a:bodyPr lIns="90000" rIns="90000" tIns="-25200" bIns="-25200" anchor="ctr">
            <a:noAutofit/>
          </a:bodyPr>
          <a:p>
            <a:endParaRPr b="0" lang="en-NZ" sz="1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 name=""/>
          <p:cNvSpPr txBox="1"/>
          <p:nvPr/>
        </p:nvSpPr>
        <p:spPr>
          <a:xfrm>
            <a:off x="504360" y="226440"/>
            <a:ext cx="9071640" cy="946440"/>
          </a:xfrm>
          <a:prstGeom prst="rect">
            <a:avLst/>
          </a:prstGeom>
          <a:noFill/>
          <a:ln w="0">
            <a:noFill/>
          </a:ln>
        </p:spPr>
        <p:txBody>
          <a:bodyPr lIns="0" rIns="0" tIns="0" bIns="0" anchor="ctr">
            <a:spAutoFit/>
          </a:bodyPr>
          <a:p>
            <a:pPr algn="ctr"/>
            <a:r>
              <a:rPr b="0" lang="en-NZ" sz="4400" strike="noStrike" u="none">
                <a:solidFill>
                  <a:srgbClr val="ffffff"/>
                </a:solidFill>
                <a:effectLst/>
                <a:uFillTx/>
                <a:latin typeface="Arial"/>
              </a:rPr>
              <a:t>TMI | Pathways | Path Selection</a:t>
            </a:r>
            <a:endParaRPr b="0" lang="en-NZ" sz="4400" strike="noStrike" u="none">
              <a:solidFill>
                <a:srgbClr val="ffffff"/>
              </a:solidFill>
              <a:effectLst/>
              <a:uFillTx/>
              <a:latin typeface="Arial"/>
            </a:endParaRPr>
          </a:p>
        </p:txBody>
      </p:sp>
      <p:pic>
        <p:nvPicPr>
          <p:cNvPr id="22" name="" descr=""/>
          <p:cNvPicPr/>
          <p:nvPr/>
        </p:nvPicPr>
        <p:blipFill>
          <a:blip r:embed="rId1"/>
          <a:stretch/>
        </p:blipFill>
        <p:spPr>
          <a:xfrm>
            <a:off x="1207440" y="937440"/>
            <a:ext cx="7027920" cy="4754520"/>
          </a:xfrm>
          <a:prstGeom prst="rect">
            <a:avLst/>
          </a:prstGeom>
          <a:noFill/>
          <a:ln w="0">
            <a:noFill/>
          </a:ln>
        </p:spPr>
      </p:pic>
      <p:sp>
        <p:nvSpPr>
          <p:cNvPr id="23" name=""/>
          <p:cNvSpPr/>
          <p:nvPr/>
        </p:nvSpPr>
        <p:spPr>
          <a:xfrm flipV="1">
            <a:off x="1537920" y="4316040"/>
            <a:ext cx="1567800" cy="9720"/>
          </a:xfrm>
          <a:prstGeom prst="line">
            <a:avLst/>
          </a:prstGeom>
          <a:ln w="0">
            <a:solidFill>
              <a:srgbClr val="ff8000"/>
            </a:solidFill>
          </a:ln>
        </p:spPr>
        <p:style>
          <a:lnRef idx="0"/>
          <a:fillRef idx="0"/>
          <a:effectRef idx="0"/>
          <a:fontRef idx="minor"/>
        </p:style>
        <p:txBody>
          <a:bodyPr lIns="90000" rIns="90000" tIns="-35280" bIns="-35280" anchor="ctr">
            <a:noAutofit/>
          </a:bodyPr>
          <a:p>
            <a:endParaRPr b="0" lang="en-NZ" sz="1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
          <p:cNvSpPr txBox="1"/>
          <p:nvPr/>
        </p:nvSpPr>
        <p:spPr>
          <a:xfrm>
            <a:off x="504720" y="226800"/>
            <a:ext cx="9071640" cy="946440"/>
          </a:xfrm>
          <a:prstGeom prst="rect">
            <a:avLst/>
          </a:prstGeom>
          <a:noFill/>
          <a:ln w="0">
            <a:noFill/>
          </a:ln>
        </p:spPr>
        <p:txBody>
          <a:bodyPr lIns="0" rIns="0" tIns="0" bIns="0" anchor="ctr">
            <a:spAutoFit/>
          </a:bodyPr>
          <a:p>
            <a:pPr algn="ctr"/>
            <a:r>
              <a:rPr b="0" lang="en-NZ" sz="4400" strike="noStrike" u="none">
                <a:solidFill>
                  <a:srgbClr val="ffffff"/>
                </a:solidFill>
                <a:effectLst/>
                <a:uFillTx/>
                <a:latin typeface="Arial"/>
              </a:rPr>
              <a:t>TMI | Pathways | Path overview</a:t>
            </a:r>
            <a:endParaRPr b="0" lang="en-NZ" sz="4400" strike="noStrike" u="none">
              <a:solidFill>
                <a:srgbClr val="ffffff"/>
              </a:solidFill>
              <a:effectLst/>
              <a:uFillTx/>
              <a:latin typeface="Arial"/>
            </a:endParaRPr>
          </a:p>
        </p:txBody>
      </p:sp>
      <p:pic>
        <p:nvPicPr>
          <p:cNvPr id="25" name="" descr=""/>
          <p:cNvPicPr/>
          <p:nvPr/>
        </p:nvPicPr>
        <p:blipFill>
          <a:blip r:embed="rId1"/>
          <a:stretch/>
        </p:blipFill>
        <p:spPr>
          <a:xfrm>
            <a:off x="951840" y="1067760"/>
            <a:ext cx="6201720" cy="460224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
          <p:cNvSpPr txBox="1"/>
          <p:nvPr/>
        </p:nvSpPr>
        <p:spPr>
          <a:xfrm>
            <a:off x="168840" y="75240"/>
            <a:ext cx="9633960" cy="1250280"/>
          </a:xfrm>
          <a:prstGeom prst="rect">
            <a:avLst/>
          </a:prstGeom>
          <a:noFill/>
          <a:ln w="0">
            <a:noFill/>
          </a:ln>
        </p:spPr>
        <p:txBody>
          <a:bodyPr lIns="0" rIns="0" tIns="0" bIns="0" anchor="ctr">
            <a:spAutoFit/>
          </a:bodyPr>
          <a:p>
            <a:pPr algn="ctr"/>
            <a:r>
              <a:rPr b="0" lang="en-NZ" sz="4400" strike="noStrike" u="none">
                <a:solidFill>
                  <a:srgbClr val="ffffff"/>
                </a:solidFill>
                <a:effectLst/>
                <a:uFillTx/>
                <a:latin typeface="Arial"/>
              </a:rPr>
              <a:t>TMI | Pathways | Completing a project</a:t>
            </a:r>
            <a:endParaRPr b="0" lang="en-NZ" sz="4400" strike="noStrike" u="none">
              <a:solidFill>
                <a:srgbClr val="ffffff"/>
              </a:solidFill>
              <a:effectLst/>
              <a:uFillTx/>
              <a:latin typeface="Arial"/>
            </a:endParaRPr>
          </a:p>
        </p:txBody>
      </p:sp>
      <p:sp>
        <p:nvSpPr>
          <p:cNvPr id="27" name=""/>
          <p:cNvSpPr txBox="1"/>
          <p:nvPr/>
        </p:nvSpPr>
        <p:spPr>
          <a:xfrm>
            <a:off x="161280" y="1160640"/>
            <a:ext cx="9730080" cy="1843200"/>
          </a:xfrm>
          <a:prstGeom prst="rect">
            <a:avLst/>
          </a:prstGeom>
          <a:noFill/>
          <a:ln w="0">
            <a:noFill/>
          </a:ln>
        </p:spPr>
        <p:txBody>
          <a:bodyPr lIns="90000" rIns="90000" tIns="45000" bIns="45000" anchor="t">
            <a:spAutoFit/>
          </a:bodyPr>
          <a:p>
            <a:r>
              <a:rPr b="0" lang="en-NZ" sz="2000" strike="noStrike" u="none">
                <a:solidFill>
                  <a:srgbClr val="ffffff"/>
                </a:solidFill>
                <a:effectLst/>
                <a:uFillTx/>
                <a:latin typeface="Arial"/>
              </a:rPr>
              <a:t>TIP: Make sure to complete both skill assesements (paying particular attention to answering each question prior to selecting Next, otherwise the SUBMIT buttom will NOT appear) else it will NOT be counted.</a:t>
            </a:r>
            <a:endParaRPr b="0" lang="en-NZ" sz="2000" strike="noStrike" u="none">
              <a:solidFill>
                <a:srgbClr val="ffffff"/>
              </a:solidFill>
              <a:effectLst/>
              <a:uFillTx/>
              <a:latin typeface="Arial"/>
            </a:endParaRPr>
          </a:p>
        </p:txBody>
      </p:sp>
      <p:pic>
        <p:nvPicPr>
          <p:cNvPr id="28" name="" descr=""/>
          <p:cNvPicPr/>
          <p:nvPr/>
        </p:nvPicPr>
        <p:blipFill>
          <a:blip r:embed="rId1"/>
          <a:stretch/>
        </p:blipFill>
        <p:spPr>
          <a:xfrm>
            <a:off x="1401480" y="2066400"/>
            <a:ext cx="5461200" cy="3603600"/>
          </a:xfrm>
          <a:prstGeom prst="rect">
            <a:avLst/>
          </a:prstGeom>
          <a:noFill/>
          <a:ln w="0">
            <a:noFill/>
          </a:ln>
        </p:spPr>
      </p:pic>
      <p:sp>
        <p:nvSpPr>
          <p:cNvPr id="29" name=""/>
          <p:cNvSpPr/>
          <p:nvPr/>
        </p:nvSpPr>
        <p:spPr>
          <a:xfrm>
            <a:off x="4228920" y="4495680"/>
            <a:ext cx="657360" cy="9720"/>
          </a:xfrm>
          <a:prstGeom prst="line">
            <a:avLst/>
          </a:prstGeom>
          <a:ln w="0">
            <a:solidFill>
              <a:srgbClr val="ff8000"/>
            </a:solidFill>
          </a:ln>
        </p:spPr>
        <p:style>
          <a:lnRef idx="0"/>
          <a:fillRef idx="0"/>
          <a:effectRef idx="0"/>
          <a:fontRef idx="minor"/>
        </p:style>
        <p:txBody>
          <a:bodyPr lIns="90000" rIns="90000" tIns="-35280" bIns="-35280" anchor="ctr">
            <a:noAutofit/>
          </a:bodyPr>
          <a:p>
            <a:endParaRPr b="0" lang="en-NZ" sz="1800" strike="noStrike" u="none">
              <a:solidFill>
                <a:srgbClr val="ffffff"/>
              </a:solidFill>
              <a:effectLst/>
              <a:uFillTx/>
              <a:latin typeface="Arial"/>
            </a:endParaRPr>
          </a:p>
        </p:txBody>
      </p:sp>
      <p:sp>
        <p:nvSpPr>
          <p:cNvPr id="30" name=""/>
          <p:cNvSpPr/>
          <p:nvPr/>
        </p:nvSpPr>
        <p:spPr>
          <a:xfrm flipV="1">
            <a:off x="3848040" y="4734000"/>
            <a:ext cx="676080" cy="28440"/>
          </a:xfrm>
          <a:prstGeom prst="line">
            <a:avLst/>
          </a:prstGeom>
          <a:ln w="0">
            <a:solidFill>
              <a:srgbClr val="ff8000"/>
            </a:solidFill>
          </a:ln>
        </p:spPr>
        <p:style>
          <a:lnRef idx="0"/>
          <a:fillRef idx="0"/>
          <a:effectRef idx="0"/>
          <a:fontRef idx="minor"/>
        </p:style>
        <p:txBody>
          <a:bodyPr lIns="90000" rIns="90000" tIns="-16560" bIns="-16560" anchor="ctr">
            <a:noAutofit/>
          </a:bodyPr>
          <a:p>
            <a:endParaRPr b="0" lang="en-NZ" sz="1800" strike="noStrike" u="none">
              <a:solidFill>
                <a:srgbClr val="ffffff"/>
              </a:solidFill>
              <a:effectLst/>
              <a:uFillTx/>
              <a:latin typeface="Arial"/>
            </a:endParaRPr>
          </a:p>
        </p:txBody>
      </p:sp>
      <p:sp>
        <p:nvSpPr>
          <p:cNvPr id="31" name=""/>
          <p:cNvSpPr/>
          <p:nvPr/>
        </p:nvSpPr>
        <p:spPr>
          <a:xfrm flipV="1">
            <a:off x="5381640" y="5133960"/>
            <a:ext cx="1247760" cy="19080"/>
          </a:xfrm>
          <a:prstGeom prst="line">
            <a:avLst/>
          </a:prstGeom>
          <a:ln w="0">
            <a:solidFill>
              <a:srgbClr val="ff8000"/>
            </a:solidFill>
          </a:ln>
        </p:spPr>
        <p:style>
          <a:lnRef idx="0"/>
          <a:fillRef idx="0"/>
          <a:effectRef idx="0"/>
          <a:fontRef idx="minor"/>
        </p:style>
        <p:txBody>
          <a:bodyPr lIns="90000" rIns="90000" tIns="-25920" bIns="-25920" anchor="ctr">
            <a:noAutofit/>
          </a:bodyPr>
          <a:p>
            <a:endParaRPr b="0" lang="en-NZ" sz="1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6080"/>
            <a:ext cx="9071640" cy="946440"/>
          </a:xfrm>
          <a:prstGeom prst="rect">
            <a:avLst/>
          </a:prstGeom>
          <a:noFill/>
          <a:ln w="0">
            <a:noFill/>
          </a:ln>
        </p:spPr>
        <p:txBody>
          <a:bodyPr lIns="0" rIns="0" tIns="0" bIns="0" anchor="ctr">
            <a:spAutoFit/>
          </a:bodyPr>
          <a:p>
            <a:pPr marL="216000" indent="0">
              <a:buNone/>
            </a:pPr>
            <a:r>
              <a:rPr b="0" lang="en-NZ" sz="4400" strike="noStrike" u="none">
                <a:solidFill>
                  <a:srgbClr val="ffffff"/>
                </a:solidFill>
                <a:effectLst/>
                <a:uFillTx/>
                <a:latin typeface="Arial"/>
              </a:rPr>
              <a:t>FreeToastHost (FTH)</a:t>
            </a:r>
            <a:endParaRPr b="0" lang="en-NZ" sz="4400" strike="noStrike" u="none">
              <a:solidFill>
                <a:srgbClr val="ffffff"/>
              </a:solidFill>
              <a:effectLst/>
              <a:uFillTx/>
              <a:latin typeface="Arial"/>
            </a:endParaRPr>
          </a:p>
        </p:txBody>
      </p:sp>
      <p:sp>
        <p:nvSpPr>
          <p:cNvPr id="33" name="PlaceHolder 2"/>
          <p:cNvSpPr>
            <a:spLocks noGrp="1"/>
          </p:cNvSpPr>
          <p:nvPr>
            <p:ph/>
          </p:nvPr>
        </p:nvSpPr>
        <p:spPr>
          <a:xfrm>
            <a:off x="114480" y="1062720"/>
            <a:ext cx="9829800" cy="754200"/>
          </a:xfrm>
          <a:prstGeom prst="rect">
            <a:avLst/>
          </a:prstGeom>
          <a:noFill/>
          <a:ln w="0">
            <a:noFill/>
          </a:ln>
        </p:spPr>
        <p:txBody>
          <a:bodyPr lIns="0" rIns="0" tIns="0" bIns="0" anchor="t">
            <a:normAutofit fontScale="77500" lnSpcReduction="19999"/>
          </a:bodyPr>
          <a:p>
            <a:pPr marL="432000" indent="0">
              <a:spcBef>
                <a:spcPts val="1417"/>
              </a:spcBef>
              <a:buNone/>
            </a:pPr>
            <a:r>
              <a:rPr b="0" lang="en-NZ" sz="3200" strike="noStrike" u="none">
                <a:solidFill>
                  <a:srgbClr val="ffffff"/>
                </a:solidFill>
                <a:effectLst/>
                <a:uFillTx/>
                <a:latin typeface="Arial"/>
              </a:rPr>
              <a:t>TIP: Use the club number (less any leading zeros e.g 6108) rather than the club name. e.g. https://6108.toastmastersclubs.org/</a:t>
            </a:r>
            <a:endParaRPr b="0" lang="en-NZ" sz="3200" strike="noStrike" u="none">
              <a:solidFill>
                <a:srgbClr val="ffffff"/>
              </a:solidFill>
              <a:effectLst/>
              <a:uFillTx/>
              <a:latin typeface="Arial"/>
            </a:endParaRPr>
          </a:p>
        </p:txBody>
      </p:sp>
      <p:pic>
        <p:nvPicPr>
          <p:cNvPr id="34" name="" descr=""/>
          <p:cNvPicPr/>
          <p:nvPr/>
        </p:nvPicPr>
        <p:blipFill>
          <a:blip r:embed="rId1"/>
          <a:stretch/>
        </p:blipFill>
        <p:spPr>
          <a:xfrm>
            <a:off x="2197440" y="1803240"/>
            <a:ext cx="4938840" cy="382824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 name="PlaceHolder 1"/>
          <p:cNvSpPr>
            <a:spLocks noGrp="1"/>
          </p:cNvSpPr>
          <p:nvPr>
            <p:ph type="title"/>
          </p:nvPr>
        </p:nvSpPr>
        <p:spPr>
          <a:xfrm>
            <a:off x="-91440" y="464400"/>
            <a:ext cx="9954000" cy="946440"/>
          </a:xfrm>
          <a:prstGeom prst="rect">
            <a:avLst/>
          </a:prstGeom>
          <a:noFill/>
          <a:ln w="0">
            <a:noFill/>
          </a:ln>
        </p:spPr>
        <p:txBody>
          <a:bodyPr lIns="0" rIns="0" tIns="0" bIns="0" anchor="ctr">
            <a:spAutoFit/>
          </a:bodyPr>
          <a:p>
            <a:pPr marL="216000" indent="-216000">
              <a:buClr>
                <a:srgbClr val="ffffff"/>
              </a:buClr>
              <a:buSzPct val="45000"/>
              <a:buFont typeface="Wingdings" charset="2"/>
              <a:buChar char=""/>
            </a:pPr>
            <a:r>
              <a:rPr b="0" lang="en-NZ" sz="3200" strike="noStrike" u="none">
                <a:solidFill>
                  <a:srgbClr val="ffffff"/>
                </a:solidFill>
                <a:effectLst/>
                <a:uFillTx/>
                <a:latin typeface="Arial"/>
              </a:rPr>
              <a:t>TI dashboard | https://dashboards.toastmasters.org/</a:t>
            </a:r>
            <a:endParaRPr b="0" lang="en-NZ" sz="3200" strike="noStrike" u="none">
              <a:solidFill>
                <a:srgbClr val="ffffff"/>
              </a:solidFill>
              <a:effectLst/>
              <a:uFillTx/>
              <a:latin typeface="Arial"/>
            </a:endParaRPr>
          </a:p>
        </p:txBody>
      </p:sp>
      <p:pic>
        <p:nvPicPr>
          <p:cNvPr id="36" name="" descr=""/>
          <p:cNvPicPr/>
          <p:nvPr/>
        </p:nvPicPr>
        <p:blipFill>
          <a:blip r:embed="rId1"/>
          <a:stretch/>
        </p:blipFill>
        <p:spPr>
          <a:xfrm>
            <a:off x="0" y="1149840"/>
            <a:ext cx="1549440" cy="4465080"/>
          </a:xfrm>
          <a:prstGeom prst="rect">
            <a:avLst/>
          </a:prstGeom>
          <a:noFill/>
          <a:ln w="0">
            <a:noFill/>
          </a:ln>
        </p:spPr>
      </p:pic>
      <p:pic>
        <p:nvPicPr>
          <p:cNvPr id="37" name="" descr=""/>
          <p:cNvPicPr/>
          <p:nvPr/>
        </p:nvPicPr>
        <p:blipFill>
          <a:blip r:embed="rId2"/>
          <a:stretch/>
        </p:blipFill>
        <p:spPr>
          <a:xfrm>
            <a:off x="1717560" y="1194120"/>
            <a:ext cx="1438560" cy="4475880"/>
          </a:xfrm>
          <a:prstGeom prst="rect">
            <a:avLst/>
          </a:prstGeom>
          <a:noFill/>
          <a:ln w="0">
            <a:noFill/>
          </a:ln>
        </p:spPr>
      </p:pic>
      <p:pic>
        <p:nvPicPr>
          <p:cNvPr id="38" name="" descr=""/>
          <p:cNvPicPr/>
          <p:nvPr/>
        </p:nvPicPr>
        <p:blipFill>
          <a:blip r:embed="rId3"/>
          <a:stretch/>
        </p:blipFill>
        <p:spPr>
          <a:xfrm>
            <a:off x="3233520" y="1444680"/>
            <a:ext cx="6723360" cy="965160"/>
          </a:xfrm>
          <a:prstGeom prst="rect">
            <a:avLst/>
          </a:prstGeom>
          <a:noFill/>
          <a:ln w="0">
            <a:noFill/>
          </a:ln>
        </p:spPr>
      </p:pic>
      <p:sp>
        <p:nvSpPr>
          <p:cNvPr id="39" name=""/>
          <p:cNvSpPr/>
          <p:nvPr/>
        </p:nvSpPr>
        <p:spPr>
          <a:xfrm>
            <a:off x="3830400" y="2047680"/>
            <a:ext cx="217800" cy="0"/>
          </a:xfrm>
          <a:prstGeom prst="line">
            <a:avLst/>
          </a:prstGeom>
          <a:ln w="0">
            <a:solidFill>
              <a:srgbClr val="ff8000"/>
            </a:solidFill>
          </a:ln>
        </p:spPr>
        <p:style>
          <a:lnRef idx="0"/>
          <a:fillRef idx="0"/>
          <a:effectRef idx="0"/>
          <a:fontRef idx="minor"/>
        </p:style>
        <p:txBody>
          <a:bodyPr lIns="90000" rIns="90000" tIns="-45000" bIns="-45000" anchor="ctr">
            <a:noAutofit/>
          </a:bodyPr>
          <a:p>
            <a:endParaRPr b="0" lang="en-NZ" sz="1800" strike="noStrike" u="none">
              <a:solidFill>
                <a:srgbClr val="ffffff"/>
              </a:solidFill>
              <a:effectLst/>
              <a:uFillTx/>
              <a:latin typeface="Arial"/>
            </a:endParaRPr>
          </a:p>
        </p:txBody>
      </p:sp>
      <p:sp>
        <p:nvSpPr>
          <p:cNvPr id="40" name=""/>
          <p:cNvSpPr/>
          <p:nvPr/>
        </p:nvSpPr>
        <p:spPr>
          <a:xfrm flipV="1">
            <a:off x="4129920" y="2047680"/>
            <a:ext cx="1925280" cy="6840"/>
          </a:xfrm>
          <a:prstGeom prst="line">
            <a:avLst/>
          </a:prstGeom>
          <a:ln w="0">
            <a:solidFill>
              <a:srgbClr val="ff8000"/>
            </a:solidFill>
          </a:ln>
        </p:spPr>
        <p:style>
          <a:lnRef idx="0"/>
          <a:fillRef idx="0"/>
          <a:effectRef idx="0"/>
          <a:fontRef idx="minor"/>
        </p:style>
        <p:txBody>
          <a:bodyPr lIns="90000" rIns="90000" tIns="-38160" bIns="-38160" anchor="ctr">
            <a:noAutofit/>
          </a:bodyPr>
          <a:p>
            <a:endParaRPr b="0" lang="en-NZ" sz="1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Application>LibreOffice/25.2.4.3$Windows_X86_64 LibreOffice_project/33e196637044ead23f5c3226cde09b47731f7e27</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description/>
  <dc:language>en-NZ</dc:language>
  <dc:subject/>
  <dc:title/>
</cp:coreProperties>
</file>