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1A489-5B2C-4456-A273-78C87FEBFDC7}" v="5" dt="2024-03-27T03:33:58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dyn Webster" userId="ad953b442e38bc44" providerId="LiveId" clId="{6E224390-0FF7-4813-9844-17D007AAD305}"/>
    <pc:docChg chg="undo custSel addSld modSld">
      <pc:chgData name="Kendyn Webster" userId="ad953b442e38bc44" providerId="LiveId" clId="{6E224390-0FF7-4813-9844-17D007AAD305}" dt="2024-03-24T21:58:52.785" v="566" actId="20577"/>
      <pc:docMkLst>
        <pc:docMk/>
      </pc:docMkLst>
      <pc:sldChg chg="addSp delSp modSp new mod">
        <pc:chgData name="Kendyn Webster" userId="ad953b442e38bc44" providerId="LiveId" clId="{6E224390-0FF7-4813-9844-17D007AAD305}" dt="2024-03-24T21:50:00.464" v="343" actId="20577"/>
        <pc:sldMkLst>
          <pc:docMk/>
          <pc:sldMk cId="3861928703" sldId="256"/>
        </pc:sldMkLst>
        <pc:spChg chg="del">
          <ac:chgData name="Kendyn Webster" userId="ad953b442e38bc44" providerId="LiveId" clId="{6E224390-0FF7-4813-9844-17D007AAD305}" dt="2024-03-24T21:42:24.629" v="2" actId="478"/>
          <ac:spMkLst>
            <pc:docMk/>
            <pc:sldMk cId="3861928703" sldId="256"/>
            <ac:spMk id="2" creationId="{75EFF7AB-3A4E-81C8-3334-22D1C2CD2AB4}"/>
          </ac:spMkLst>
        </pc:spChg>
        <pc:spChg chg="del">
          <ac:chgData name="Kendyn Webster" userId="ad953b442e38bc44" providerId="LiveId" clId="{6E224390-0FF7-4813-9844-17D007AAD305}" dt="2024-03-24T21:42:26.396" v="3" actId="478"/>
          <ac:spMkLst>
            <pc:docMk/>
            <pc:sldMk cId="3861928703" sldId="256"/>
            <ac:spMk id="3" creationId="{884F86B9-98D5-0891-B41E-54C12EBB994C}"/>
          </ac:spMkLst>
        </pc:spChg>
        <pc:spChg chg="add">
          <ac:chgData name="Kendyn Webster" userId="ad953b442e38bc44" providerId="LiveId" clId="{6E224390-0FF7-4813-9844-17D007AAD305}" dt="2024-03-24T21:42:22.900" v="1" actId="11529"/>
          <ac:spMkLst>
            <pc:docMk/>
            <pc:sldMk cId="3861928703" sldId="256"/>
            <ac:spMk id="4" creationId="{AA38B625-3D08-8A92-8FAB-8CC13F7CBB41}"/>
          </ac:spMkLst>
        </pc:spChg>
        <pc:spChg chg="add mod">
          <ac:chgData name="Kendyn Webster" userId="ad953b442e38bc44" providerId="LiveId" clId="{6E224390-0FF7-4813-9844-17D007AAD305}" dt="2024-03-24T21:47:58.505" v="115" actId="14100"/>
          <ac:spMkLst>
            <pc:docMk/>
            <pc:sldMk cId="3861928703" sldId="256"/>
            <ac:spMk id="5" creationId="{3C68EC9E-3839-CB38-25FE-87844B104ACD}"/>
          </ac:spMkLst>
        </pc:spChg>
        <pc:spChg chg="add mod">
          <ac:chgData name="Kendyn Webster" userId="ad953b442e38bc44" providerId="LiveId" clId="{6E224390-0FF7-4813-9844-17D007AAD305}" dt="2024-03-24T21:44:03.630" v="36" actId="1076"/>
          <ac:spMkLst>
            <pc:docMk/>
            <pc:sldMk cId="3861928703" sldId="256"/>
            <ac:spMk id="6" creationId="{BA11ABB3-78DC-3021-A1B0-7799C702AB5F}"/>
          </ac:spMkLst>
        </pc:spChg>
        <pc:spChg chg="add mod">
          <ac:chgData name="Kendyn Webster" userId="ad953b442e38bc44" providerId="LiveId" clId="{6E224390-0FF7-4813-9844-17D007AAD305}" dt="2024-03-24T21:48:25.249" v="119" actId="14100"/>
          <ac:spMkLst>
            <pc:docMk/>
            <pc:sldMk cId="3861928703" sldId="256"/>
            <ac:spMk id="7" creationId="{D654200C-C2F6-EA70-72B1-2B355A29FF11}"/>
          </ac:spMkLst>
        </pc:spChg>
        <pc:spChg chg="add mod">
          <ac:chgData name="Kendyn Webster" userId="ad953b442e38bc44" providerId="LiveId" clId="{6E224390-0FF7-4813-9844-17D007AAD305}" dt="2024-03-24T21:47:52.338" v="113" actId="1076"/>
          <ac:spMkLst>
            <pc:docMk/>
            <pc:sldMk cId="3861928703" sldId="256"/>
            <ac:spMk id="8" creationId="{18012BFF-3984-AEEE-967B-8C5979458287}"/>
          </ac:spMkLst>
        </pc:spChg>
        <pc:spChg chg="add mod">
          <ac:chgData name="Kendyn Webster" userId="ad953b442e38bc44" providerId="LiveId" clId="{6E224390-0FF7-4813-9844-17D007AAD305}" dt="2024-03-24T21:48:04.641" v="116" actId="14100"/>
          <ac:spMkLst>
            <pc:docMk/>
            <pc:sldMk cId="3861928703" sldId="256"/>
            <ac:spMk id="9" creationId="{043E9465-2DBE-AB18-BDC0-801B6E3ABEB0}"/>
          </ac:spMkLst>
        </pc:spChg>
        <pc:spChg chg="add mod">
          <ac:chgData name="Kendyn Webster" userId="ad953b442e38bc44" providerId="LiveId" clId="{6E224390-0FF7-4813-9844-17D007AAD305}" dt="2024-03-24T21:45:30.942" v="65" actId="1076"/>
          <ac:spMkLst>
            <pc:docMk/>
            <pc:sldMk cId="3861928703" sldId="256"/>
            <ac:spMk id="10" creationId="{DA22F2DE-12BF-A778-5ABD-871268287FC5}"/>
          </ac:spMkLst>
        </pc:spChg>
        <pc:spChg chg="add mod">
          <ac:chgData name="Kendyn Webster" userId="ad953b442e38bc44" providerId="LiveId" clId="{6E224390-0FF7-4813-9844-17D007AAD305}" dt="2024-03-24T21:45:47.829" v="71" actId="1076"/>
          <ac:spMkLst>
            <pc:docMk/>
            <pc:sldMk cId="3861928703" sldId="256"/>
            <ac:spMk id="11" creationId="{1C006F41-E9FE-98F0-3C46-0DF55273F365}"/>
          </ac:spMkLst>
        </pc:spChg>
        <pc:spChg chg="add mod">
          <ac:chgData name="Kendyn Webster" userId="ad953b442e38bc44" providerId="LiveId" clId="{6E224390-0FF7-4813-9844-17D007AAD305}" dt="2024-03-24T21:48:14.523" v="117" actId="1076"/>
          <ac:spMkLst>
            <pc:docMk/>
            <pc:sldMk cId="3861928703" sldId="256"/>
            <ac:spMk id="12" creationId="{929AD811-5718-ADDD-0AC9-A44D4282F53B}"/>
          </ac:spMkLst>
        </pc:spChg>
        <pc:spChg chg="add mod">
          <ac:chgData name="Kendyn Webster" userId="ad953b442e38bc44" providerId="LiveId" clId="{6E224390-0FF7-4813-9844-17D007AAD305}" dt="2024-03-24T21:46:35.556" v="105" actId="14100"/>
          <ac:spMkLst>
            <pc:docMk/>
            <pc:sldMk cId="3861928703" sldId="256"/>
            <ac:spMk id="13" creationId="{FAFBAA23-2A5B-2C88-5EBA-388528A04DEF}"/>
          </ac:spMkLst>
        </pc:spChg>
        <pc:spChg chg="add mod">
          <ac:chgData name="Kendyn Webster" userId="ad953b442e38bc44" providerId="LiveId" clId="{6E224390-0FF7-4813-9844-17D007AAD305}" dt="2024-03-24T21:48:32.709" v="120" actId="1076"/>
          <ac:spMkLst>
            <pc:docMk/>
            <pc:sldMk cId="3861928703" sldId="256"/>
            <ac:spMk id="14" creationId="{AC6317D6-B844-42F1-9FB0-EDF902B23BA7}"/>
          </ac:spMkLst>
        </pc:spChg>
        <pc:spChg chg="add mod">
          <ac:chgData name="Kendyn Webster" userId="ad953b442e38bc44" providerId="LiveId" clId="{6E224390-0FF7-4813-9844-17D007AAD305}" dt="2024-03-24T21:50:00.464" v="343" actId="20577"/>
          <ac:spMkLst>
            <pc:docMk/>
            <pc:sldMk cId="3861928703" sldId="256"/>
            <ac:spMk id="15" creationId="{508AB27A-686A-5D2A-D08C-3A38D0B4B7F0}"/>
          </ac:spMkLst>
        </pc:spChg>
      </pc:sldChg>
      <pc:sldChg chg="addSp modSp add mod">
        <pc:chgData name="Kendyn Webster" userId="ad953b442e38bc44" providerId="LiveId" clId="{6E224390-0FF7-4813-9844-17D007AAD305}" dt="2024-03-24T21:58:52.785" v="566" actId="20577"/>
        <pc:sldMkLst>
          <pc:docMk/>
          <pc:sldMk cId="2192713271" sldId="257"/>
        </pc:sldMkLst>
        <pc:spChg chg="add mod">
          <ac:chgData name="Kendyn Webster" userId="ad953b442e38bc44" providerId="LiveId" clId="{6E224390-0FF7-4813-9844-17D007AAD305}" dt="2024-03-24T21:52:51.774" v="503" actId="1076"/>
          <ac:spMkLst>
            <pc:docMk/>
            <pc:sldMk cId="2192713271" sldId="257"/>
            <ac:spMk id="2" creationId="{7688491F-F8A2-2747-98B0-0BCFA04BC2EE}"/>
          </ac:spMkLst>
        </pc:spChg>
        <pc:spChg chg="add mod">
          <ac:chgData name="Kendyn Webster" userId="ad953b442e38bc44" providerId="LiveId" clId="{6E224390-0FF7-4813-9844-17D007AAD305}" dt="2024-03-24T21:52:59.555" v="504" actId="1076"/>
          <ac:spMkLst>
            <pc:docMk/>
            <pc:sldMk cId="2192713271" sldId="257"/>
            <ac:spMk id="3" creationId="{6E209AE3-F4D5-50DB-9479-B318F7A762CE}"/>
          </ac:spMkLst>
        </pc:spChg>
        <pc:spChg chg="mod">
          <ac:chgData name="Kendyn Webster" userId="ad953b442e38bc44" providerId="LiveId" clId="{6E224390-0FF7-4813-9844-17D007AAD305}" dt="2024-03-24T21:51:32.342" v="347" actId="1076"/>
          <ac:spMkLst>
            <pc:docMk/>
            <pc:sldMk cId="2192713271" sldId="257"/>
            <ac:spMk id="4" creationId="{AA38B625-3D08-8A92-8FAB-8CC13F7CBB41}"/>
          </ac:spMkLst>
        </pc:spChg>
        <pc:spChg chg="mod">
          <ac:chgData name="Kendyn Webster" userId="ad953b442e38bc44" providerId="LiveId" clId="{6E224390-0FF7-4813-9844-17D007AAD305}" dt="2024-03-24T21:52:00.970" v="491" actId="1076"/>
          <ac:spMkLst>
            <pc:docMk/>
            <pc:sldMk cId="2192713271" sldId="257"/>
            <ac:spMk id="5" creationId="{3C68EC9E-3839-CB38-25FE-87844B104ACD}"/>
          </ac:spMkLst>
        </pc:spChg>
        <pc:spChg chg="mod">
          <ac:chgData name="Kendyn Webster" userId="ad953b442e38bc44" providerId="LiveId" clId="{6E224390-0FF7-4813-9844-17D007AAD305}" dt="2024-03-24T21:52:00.970" v="491" actId="1076"/>
          <ac:spMkLst>
            <pc:docMk/>
            <pc:sldMk cId="2192713271" sldId="257"/>
            <ac:spMk id="6" creationId="{BA11ABB3-78DC-3021-A1B0-7799C702AB5F}"/>
          </ac:spMkLst>
        </pc:spChg>
        <pc:spChg chg="mod">
          <ac:chgData name="Kendyn Webster" userId="ad953b442e38bc44" providerId="LiveId" clId="{6E224390-0FF7-4813-9844-17D007AAD305}" dt="2024-03-24T21:52:05.082" v="492" actId="14100"/>
          <ac:spMkLst>
            <pc:docMk/>
            <pc:sldMk cId="2192713271" sldId="257"/>
            <ac:spMk id="7" creationId="{D654200C-C2F6-EA70-72B1-2B355A29FF11}"/>
          </ac:spMkLst>
        </pc:spChg>
        <pc:spChg chg="mod">
          <ac:chgData name="Kendyn Webster" userId="ad953b442e38bc44" providerId="LiveId" clId="{6E224390-0FF7-4813-9844-17D007AAD305}" dt="2024-03-24T21:52:09.829" v="493" actId="1076"/>
          <ac:spMkLst>
            <pc:docMk/>
            <pc:sldMk cId="2192713271" sldId="257"/>
            <ac:spMk id="8" creationId="{18012BFF-3984-AEEE-967B-8C5979458287}"/>
          </ac:spMkLst>
        </pc:spChg>
        <pc:spChg chg="mod">
          <ac:chgData name="Kendyn Webster" userId="ad953b442e38bc44" providerId="LiveId" clId="{6E224390-0FF7-4813-9844-17D007AAD305}" dt="2024-03-24T21:52:00.970" v="491" actId="1076"/>
          <ac:spMkLst>
            <pc:docMk/>
            <pc:sldMk cId="2192713271" sldId="257"/>
            <ac:spMk id="9" creationId="{043E9465-2DBE-AB18-BDC0-801B6E3ABEB0}"/>
          </ac:spMkLst>
        </pc:spChg>
        <pc:spChg chg="mod">
          <ac:chgData name="Kendyn Webster" userId="ad953b442e38bc44" providerId="LiveId" clId="{6E224390-0FF7-4813-9844-17D007AAD305}" dt="2024-03-24T21:52:00.970" v="491" actId="1076"/>
          <ac:spMkLst>
            <pc:docMk/>
            <pc:sldMk cId="2192713271" sldId="257"/>
            <ac:spMk id="10" creationId="{DA22F2DE-12BF-A778-5ABD-871268287FC5}"/>
          </ac:spMkLst>
        </pc:spChg>
        <pc:spChg chg="mod">
          <ac:chgData name="Kendyn Webster" userId="ad953b442e38bc44" providerId="LiveId" clId="{6E224390-0FF7-4813-9844-17D007AAD305}" dt="2024-03-24T21:52:00.970" v="491" actId="1076"/>
          <ac:spMkLst>
            <pc:docMk/>
            <pc:sldMk cId="2192713271" sldId="257"/>
            <ac:spMk id="11" creationId="{1C006F41-E9FE-98F0-3C46-0DF55273F365}"/>
          </ac:spMkLst>
        </pc:spChg>
        <pc:spChg chg="mod">
          <ac:chgData name="Kendyn Webster" userId="ad953b442e38bc44" providerId="LiveId" clId="{6E224390-0FF7-4813-9844-17D007AAD305}" dt="2024-03-24T21:52:00.970" v="491" actId="1076"/>
          <ac:spMkLst>
            <pc:docMk/>
            <pc:sldMk cId="2192713271" sldId="257"/>
            <ac:spMk id="12" creationId="{929AD811-5718-ADDD-0AC9-A44D4282F53B}"/>
          </ac:spMkLst>
        </pc:spChg>
        <pc:spChg chg="mod">
          <ac:chgData name="Kendyn Webster" userId="ad953b442e38bc44" providerId="LiveId" clId="{6E224390-0FF7-4813-9844-17D007AAD305}" dt="2024-03-24T21:52:00.970" v="491" actId="1076"/>
          <ac:spMkLst>
            <pc:docMk/>
            <pc:sldMk cId="2192713271" sldId="257"/>
            <ac:spMk id="13" creationId="{FAFBAA23-2A5B-2C88-5EBA-388528A04DEF}"/>
          </ac:spMkLst>
        </pc:spChg>
        <pc:spChg chg="mod">
          <ac:chgData name="Kendyn Webster" userId="ad953b442e38bc44" providerId="LiveId" clId="{6E224390-0FF7-4813-9844-17D007AAD305}" dt="2024-03-24T21:51:48.996" v="490" actId="1035"/>
          <ac:spMkLst>
            <pc:docMk/>
            <pc:sldMk cId="2192713271" sldId="257"/>
            <ac:spMk id="14" creationId="{AC6317D6-B844-42F1-9FB0-EDF902B23BA7}"/>
          </ac:spMkLst>
        </pc:spChg>
        <pc:spChg chg="mod">
          <ac:chgData name="Kendyn Webster" userId="ad953b442e38bc44" providerId="LiveId" clId="{6E224390-0FF7-4813-9844-17D007AAD305}" dt="2024-03-24T21:58:52.785" v="566" actId="20577"/>
          <ac:spMkLst>
            <pc:docMk/>
            <pc:sldMk cId="2192713271" sldId="257"/>
            <ac:spMk id="15" creationId="{508AB27A-686A-5D2A-D08C-3A38D0B4B7F0}"/>
          </ac:spMkLst>
        </pc:spChg>
        <pc:spChg chg="add mod">
          <ac:chgData name="Kendyn Webster" userId="ad953b442e38bc44" providerId="LiveId" clId="{6E224390-0FF7-4813-9844-17D007AAD305}" dt="2024-03-24T21:53:22.005" v="506" actId="207"/>
          <ac:spMkLst>
            <pc:docMk/>
            <pc:sldMk cId="2192713271" sldId="257"/>
            <ac:spMk id="16" creationId="{69643243-03E5-9ED7-32FD-8FEAA130A2C7}"/>
          </ac:spMkLst>
        </pc:spChg>
        <pc:spChg chg="add mod">
          <ac:chgData name="Kendyn Webster" userId="ad953b442e38bc44" providerId="LiveId" clId="{6E224390-0FF7-4813-9844-17D007AAD305}" dt="2024-03-24T21:54:05.863" v="540" actId="20577"/>
          <ac:spMkLst>
            <pc:docMk/>
            <pc:sldMk cId="2192713271" sldId="257"/>
            <ac:spMk id="17" creationId="{2FF30AAB-4123-55A6-8130-ED0447D230A6}"/>
          </ac:spMkLst>
        </pc:spChg>
      </pc:sldChg>
    </pc:docChg>
  </pc:docChgLst>
  <pc:docChgLst>
    <pc:chgData name="Kendyn Webster" userId="ad953b442e38bc44" providerId="LiveId" clId="{04A1A489-5B2C-4456-A273-78C87FEBFDC7}"/>
    <pc:docChg chg="custSel addSld modSld">
      <pc:chgData name="Kendyn Webster" userId="ad953b442e38bc44" providerId="LiveId" clId="{04A1A489-5B2C-4456-A273-78C87FEBFDC7}" dt="2024-03-27T03:34:08.722" v="23" actId="732"/>
      <pc:docMkLst>
        <pc:docMk/>
      </pc:docMkLst>
      <pc:sldChg chg="addSp delSp modSp mod">
        <pc:chgData name="Kendyn Webster" userId="ad953b442e38bc44" providerId="LiveId" clId="{04A1A489-5B2C-4456-A273-78C87FEBFDC7}" dt="2024-03-27T03:28:21.718" v="7" actId="478"/>
        <pc:sldMkLst>
          <pc:docMk/>
          <pc:sldMk cId="3861928703" sldId="256"/>
        </pc:sldMkLst>
        <pc:picChg chg="add del mod">
          <ac:chgData name="Kendyn Webster" userId="ad953b442e38bc44" providerId="LiveId" clId="{04A1A489-5B2C-4456-A273-78C87FEBFDC7}" dt="2024-03-27T03:28:21.718" v="7" actId="478"/>
          <ac:picMkLst>
            <pc:docMk/>
            <pc:sldMk cId="3861928703" sldId="256"/>
            <ac:picMk id="3" creationId="{DC931270-043D-6A25-47C2-8B6126D3C3E5}"/>
          </ac:picMkLst>
        </pc:picChg>
      </pc:sldChg>
      <pc:sldChg chg="addSp delSp modSp new mod">
        <pc:chgData name="Kendyn Webster" userId="ad953b442e38bc44" providerId="LiveId" clId="{04A1A489-5B2C-4456-A273-78C87FEBFDC7}" dt="2024-03-27T03:34:08.722" v="23" actId="732"/>
        <pc:sldMkLst>
          <pc:docMk/>
          <pc:sldMk cId="169939543" sldId="258"/>
        </pc:sldMkLst>
        <pc:spChg chg="del">
          <ac:chgData name="Kendyn Webster" userId="ad953b442e38bc44" providerId="LiveId" clId="{04A1A489-5B2C-4456-A273-78C87FEBFDC7}" dt="2024-03-27T03:28:10.141" v="4" actId="478"/>
          <ac:spMkLst>
            <pc:docMk/>
            <pc:sldMk cId="169939543" sldId="258"/>
            <ac:spMk id="2" creationId="{4BC5BAFF-DC4C-FF41-7C5D-B9DAC3FC065A}"/>
          </ac:spMkLst>
        </pc:spChg>
        <pc:spChg chg="del">
          <ac:chgData name="Kendyn Webster" userId="ad953b442e38bc44" providerId="LiveId" clId="{04A1A489-5B2C-4456-A273-78C87FEBFDC7}" dt="2024-03-27T03:28:12.098" v="5" actId="478"/>
          <ac:spMkLst>
            <pc:docMk/>
            <pc:sldMk cId="169939543" sldId="258"/>
            <ac:spMk id="3" creationId="{150AD320-1D76-4D6C-2D75-A366343F8354}"/>
          </ac:spMkLst>
        </pc:spChg>
        <pc:picChg chg="add mod modCrop">
          <ac:chgData name="Kendyn Webster" userId="ad953b442e38bc44" providerId="LiveId" clId="{04A1A489-5B2C-4456-A273-78C87FEBFDC7}" dt="2024-03-27T03:29:02.963" v="11" actId="732"/>
          <ac:picMkLst>
            <pc:docMk/>
            <pc:sldMk cId="169939543" sldId="258"/>
            <ac:picMk id="4" creationId="{ED9EB286-D02D-47BB-49FC-74D2B9A2D9F5}"/>
          </ac:picMkLst>
        </pc:picChg>
        <pc:picChg chg="add mod modCrop">
          <ac:chgData name="Kendyn Webster" userId="ad953b442e38bc44" providerId="LiveId" clId="{04A1A489-5B2C-4456-A273-78C87FEBFDC7}" dt="2024-03-27T03:34:08.722" v="23" actId="732"/>
          <ac:picMkLst>
            <pc:docMk/>
            <pc:sldMk cId="169939543" sldId="258"/>
            <ac:picMk id="5" creationId="{22C0A181-7C82-6ED7-810E-07D287B293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D77E-A2D6-818D-4555-8D1153568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FF58F-4E3D-EB78-1D01-38E134DC4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19A4A-7EB9-975B-F152-3DAC171C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ED43-8378-4476-BEA5-0ADC2A36A4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93D5E-EED8-AD98-C75A-1D338F25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807D-69E1-42A2-0BD2-A3C3CC5AA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D95-B350-4F05-8513-6CAD613F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1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305D-7C3C-6210-08DB-208B4EFC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BEA23-77C9-EDEA-E066-9435195B9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B6950-3930-D7F9-6F1D-783AD395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ED43-8378-4476-BEA5-0ADC2A36A4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C0FBD-5BED-FBFF-611B-66EFCF12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F7BCD-9838-EC8C-7851-589FFA32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D95-B350-4F05-8513-6CAD613F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3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EEF208-36A6-12AB-16E7-D1474DD8C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11F53-F105-E04A-7711-7D9A06813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26DB-5A13-9562-1579-BB9E9EC5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ED43-8378-4476-BEA5-0ADC2A36A4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E7FBE-2909-B02A-4214-6EA5560B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09862-1BD5-92B0-1494-321A33B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D95-B350-4F05-8513-6CAD613F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269B-56D3-D902-0E3A-37941BEF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4F53-F81F-ACED-3CD1-2A0328E84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8F54-5CEF-E3BB-E8CB-E413F6D8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ED43-8378-4476-BEA5-0ADC2A36A4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04777-BE52-6F18-FE19-7B4038B6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BE3D1-A8B8-59D0-B2F3-F772B6DE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D95-B350-4F05-8513-6CAD613F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3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77AE-9E4C-92FE-38A9-B32B19A4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9850A-8574-B269-3A9F-86D064616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428B1-4EF8-8E42-586B-454E0260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ED43-8378-4476-BEA5-0ADC2A36A4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BB5A-EA8A-3F85-C42D-456C97A61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6E4E9-2655-28DC-8ADC-A54ED0C9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D95-B350-4F05-8513-6CAD613F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3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941E5-EB99-2932-5B2B-746152064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E658-367E-9075-32AA-25661238B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BC2A1-8535-E6D3-47E8-C267746B4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E5B9A-C12B-3835-54A8-77EE61EA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ED43-8378-4476-BEA5-0ADC2A36A4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9D9EF-C528-7D36-9060-315B75CE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6BE57-C5FF-717C-7FC0-4B69180B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D95-B350-4F05-8513-6CAD613F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CA4E-716A-3FAB-6323-932C884DC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15670-2EA3-C997-5E6A-8CA993236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3E84F-E740-1A3A-D52C-9CBC72FBA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81B22-A547-494A-A8B8-4ADECC29D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54F63-C8A7-7144-23B5-216C9160F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38D21-3763-3879-5FF1-A9488E3D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ED43-8378-4476-BEA5-0ADC2A36A4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A9CA5-CDF3-F2BC-21B9-E537E9F5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935E8-B649-6FB8-9CE6-888F0FA1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D95-B350-4F05-8513-6CAD613F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8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BE1D-C79F-1868-D2CE-EFDFB62CF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0A1E7-DFF8-D447-C8E0-FCFB2FD7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ED43-8378-4476-BEA5-0ADC2A36A4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37AE1-AF04-20D3-7A0F-73079956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95ED5-DF51-4915-D185-40254B84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D95-B350-4F05-8513-6CAD613F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9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94C08-BC4F-C0B5-80E9-38A4F78FC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ED43-8378-4476-BEA5-0ADC2A36A4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34A2F-53BD-9599-A8D1-2690842D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FAF93-0287-E848-4932-77DA7B93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D95-B350-4F05-8513-6CAD613F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49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45ADB-80DB-F604-BB7B-69553D264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5839-51BD-9A33-E9C4-FCF3ADBBF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F996E-2684-5118-3295-F54EF4AF0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78F57-5EAB-020F-BD40-6E068C42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ED43-8378-4476-BEA5-0ADC2A36A4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8B6A3-9505-946C-D626-37159B58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A0812-412D-2CEA-9CD9-EF3F782C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D95-B350-4F05-8513-6CAD613F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E4A4-5DAB-CB6C-CBB6-A9940800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8810B-5859-3B22-D473-9C5CE3C23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9371F-D9C8-ACEE-E9EA-A495F798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5A0A3-B5E4-A988-B8D6-9359F3981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ED43-8378-4476-BEA5-0ADC2A36A4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40215-5C12-9AA9-8364-C55E02DF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13E2E-B27E-1C80-239D-A1BEEE1A7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9BD95-B350-4F05-8513-6CAD613F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4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8EDFB-2DE2-F9C4-1075-8478C924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60DDE-25BE-D893-AB73-F5111A2F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DF772-D2E3-BB12-B3FA-2DA19D3B4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BED43-8378-4476-BEA5-0ADC2A36A44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700B7-39FA-983B-3347-69431C37C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47CC1-FE5E-D98F-46F8-1F6990131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9BD95-B350-4F05-8513-6CAD613F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0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38B625-3D08-8A92-8FAB-8CC13F7CBB41}"/>
              </a:ext>
            </a:extLst>
          </p:cNvPr>
          <p:cNvSpPr/>
          <p:nvPr/>
        </p:nvSpPr>
        <p:spPr>
          <a:xfrm>
            <a:off x="2922309" y="1122363"/>
            <a:ext cx="2978870" cy="4825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68EC9E-3839-CB38-25FE-87844B104ACD}"/>
              </a:ext>
            </a:extLst>
          </p:cNvPr>
          <p:cNvSpPr/>
          <p:nvPr/>
        </p:nvSpPr>
        <p:spPr>
          <a:xfrm>
            <a:off x="2922309" y="1395167"/>
            <a:ext cx="2978870" cy="29505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1ABB3-78DC-3021-A1B0-7799C702AB5F}"/>
              </a:ext>
            </a:extLst>
          </p:cNvPr>
          <p:cNvSpPr txBox="1"/>
          <p:nvPr/>
        </p:nvSpPr>
        <p:spPr>
          <a:xfrm>
            <a:off x="3386579" y="2685796"/>
            <a:ext cx="205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Poster here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54200C-C2F6-EA70-72B1-2B355A29FF11}"/>
              </a:ext>
            </a:extLst>
          </p:cNvPr>
          <p:cNvSpPr/>
          <p:nvPr/>
        </p:nvSpPr>
        <p:spPr>
          <a:xfrm>
            <a:off x="2922309" y="4345758"/>
            <a:ext cx="2978870" cy="13898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12BFF-3984-AEEE-967B-8C5979458287}"/>
              </a:ext>
            </a:extLst>
          </p:cNvPr>
          <p:cNvSpPr txBox="1"/>
          <p:nvPr/>
        </p:nvSpPr>
        <p:spPr>
          <a:xfrm>
            <a:off x="3096703" y="4806405"/>
            <a:ext cx="252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Information here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043E9465-2DBE-AB18-BDC0-801B6E3ABEB0}"/>
              </a:ext>
            </a:extLst>
          </p:cNvPr>
          <p:cNvSpPr/>
          <p:nvPr/>
        </p:nvSpPr>
        <p:spPr>
          <a:xfrm>
            <a:off x="3386579" y="3802873"/>
            <a:ext cx="584461" cy="466053"/>
          </a:xfrm>
          <a:prstGeom prst="star5">
            <a:avLst>
              <a:gd name="adj" fmla="val 17268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A22F2DE-12BF-A778-5ABD-871268287FC5}"/>
              </a:ext>
            </a:extLst>
          </p:cNvPr>
          <p:cNvSpPr/>
          <p:nvPr/>
        </p:nvSpPr>
        <p:spPr>
          <a:xfrm>
            <a:off x="4038600" y="3802872"/>
            <a:ext cx="584461" cy="46605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1C006F41-E9FE-98F0-3C46-0DF55273F365}"/>
              </a:ext>
            </a:extLst>
          </p:cNvPr>
          <p:cNvSpPr/>
          <p:nvPr/>
        </p:nvSpPr>
        <p:spPr>
          <a:xfrm>
            <a:off x="4623061" y="3832565"/>
            <a:ext cx="584461" cy="46605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AD811-5718-ADDD-0AC9-A44D4282F53B}"/>
              </a:ext>
            </a:extLst>
          </p:cNvPr>
          <p:cNvSpPr txBox="1"/>
          <p:nvPr/>
        </p:nvSpPr>
        <p:spPr>
          <a:xfrm>
            <a:off x="2971799" y="3481804"/>
            <a:ext cx="162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FBAA23-2A5B-2C88-5EBA-388528A04DEF}"/>
              </a:ext>
            </a:extLst>
          </p:cNvPr>
          <p:cNvSpPr txBox="1"/>
          <p:nvPr/>
        </p:nvSpPr>
        <p:spPr>
          <a:xfrm>
            <a:off x="3469064" y="1486484"/>
            <a:ext cx="181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Title Here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AC6317D6-B844-42F1-9FB0-EDF902B23BA7}"/>
              </a:ext>
            </a:extLst>
          </p:cNvPr>
          <p:cNvSpPr/>
          <p:nvPr/>
        </p:nvSpPr>
        <p:spPr>
          <a:xfrm>
            <a:off x="5183950" y="5175737"/>
            <a:ext cx="580536" cy="466053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8AB27A-686A-5D2A-D08C-3A38D0B4B7F0}"/>
              </a:ext>
            </a:extLst>
          </p:cNvPr>
          <p:cNvSpPr txBox="1"/>
          <p:nvPr/>
        </p:nvSpPr>
        <p:spPr>
          <a:xfrm>
            <a:off x="6532775" y="1574276"/>
            <a:ext cx="3082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implementation has a fetch button which returns a movie, I want to tie the fetch function to a swiping motion so that when a user swipes up it must fetch and display a new movie</a:t>
            </a:r>
          </a:p>
        </p:txBody>
      </p:sp>
    </p:spTree>
    <p:extLst>
      <p:ext uri="{BB962C8B-B14F-4D97-AF65-F5344CB8AC3E}">
        <p14:creationId xmlns:p14="http://schemas.microsoft.com/office/powerpoint/2010/main" val="386192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38B625-3D08-8A92-8FAB-8CC13F7CBB41}"/>
              </a:ext>
            </a:extLst>
          </p:cNvPr>
          <p:cNvSpPr/>
          <p:nvPr/>
        </p:nvSpPr>
        <p:spPr>
          <a:xfrm>
            <a:off x="2617509" y="1354509"/>
            <a:ext cx="6956982" cy="45531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68EC9E-3839-CB38-25FE-87844B104ACD}"/>
              </a:ext>
            </a:extLst>
          </p:cNvPr>
          <p:cNvSpPr/>
          <p:nvPr/>
        </p:nvSpPr>
        <p:spPr>
          <a:xfrm>
            <a:off x="3053895" y="1899501"/>
            <a:ext cx="2978870" cy="29505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11ABB3-78DC-3021-A1B0-7799C702AB5F}"/>
              </a:ext>
            </a:extLst>
          </p:cNvPr>
          <p:cNvSpPr txBox="1"/>
          <p:nvPr/>
        </p:nvSpPr>
        <p:spPr>
          <a:xfrm>
            <a:off x="3518165" y="3190130"/>
            <a:ext cx="205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Poster here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54200C-C2F6-EA70-72B1-2B355A29FF11}"/>
              </a:ext>
            </a:extLst>
          </p:cNvPr>
          <p:cNvSpPr/>
          <p:nvPr/>
        </p:nvSpPr>
        <p:spPr>
          <a:xfrm>
            <a:off x="6391379" y="1990818"/>
            <a:ext cx="2978870" cy="27738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12BFF-3984-AEEE-967B-8C5979458287}"/>
              </a:ext>
            </a:extLst>
          </p:cNvPr>
          <p:cNvSpPr txBox="1"/>
          <p:nvPr/>
        </p:nvSpPr>
        <p:spPr>
          <a:xfrm>
            <a:off x="6617622" y="3190130"/>
            <a:ext cx="252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Information here</a:t>
            </a:r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043E9465-2DBE-AB18-BDC0-801B6E3ABEB0}"/>
              </a:ext>
            </a:extLst>
          </p:cNvPr>
          <p:cNvSpPr/>
          <p:nvPr/>
        </p:nvSpPr>
        <p:spPr>
          <a:xfrm>
            <a:off x="3518165" y="4307207"/>
            <a:ext cx="584461" cy="466053"/>
          </a:xfrm>
          <a:prstGeom prst="star5">
            <a:avLst>
              <a:gd name="adj" fmla="val 17268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DA22F2DE-12BF-A778-5ABD-871268287FC5}"/>
              </a:ext>
            </a:extLst>
          </p:cNvPr>
          <p:cNvSpPr/>
          <p:nvPr/>
        </p:nvSpPr>
        <p:spPr>
          <a:xfrm>
            <a:off x="4170186" y="4307206"/>
            <a:ext cx="584461" cy="46605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1C006F41-E9FE-98F0-3C46-0DF55273F365}"/>
              </a:ext>
            </a:extLst>
          </p:cNvPr>
          <p:cNvSpPr/>
          <p:nvPr/>
        </p:nvSpPr>
        <p:spPr>
          <a:xfrm>
            <a:off x="4754647" y="4336899"/>
            <a:ext cx="584461" cy="466053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AD811-5718-ADDD-0AC9-A44D4282F53B}"/>
              </a:ext>
            </a:extLst>
          </p:cNvPr>
          <p:cNvSpPr txBox="1"/>
          <p:nvPr/>
        </p:nvSpPr>
        <p:spPr>
          <a:xfrm>
            <a:off x="3103385" y="3986138"/>
            <a:ext cx="1621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Rating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FBAA23-2A5B-2C88-5EBA-388528A04DEF}"/>
              </a:ext>
            </a:extLst>
          </p:cNvPr>
          <p:cNvSpPr txBox="1"/>
          <p:nvPr/>
        </p:nvSpPr>
        <p:spPr>
          <a:xfrm>
            <a:off x="3600650" y="1990818"/>
            <a:ext cx="181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 Title Here</a:t>
            </a:r>
          </a:p>
        </p:txBody>
      </p:sp>
      <p:sp>
        <p:nvSpPr>
          <p:cNvPr id="14" name="Heart 13">
            <a:extLst>
              <a:ext uri="{FF2B5EF4-FFF2-40B4-BE49-F238E27FC236}">
                <a16:creationId xmlns:a16="http://schemas.microsoft.com/office/drawing/2014/main" id="{AC6317D6-B844-42F1-9FB0-EDF902B23BA7}"/>
              </a:ext>
            </a:extLst>
          </p:cNvPr>
          <p:cNvSpPr/>
          <p:nvPr/>
        </p:nvSpPr>
        <p:spPr>
          <a:xfrm>
            <a:off x="8653020" y="4204775"/>
            <a:ext cx="580536" cy="466053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8AB27A-686A-5D2A-D08C-3A38D0B4B7F0}"/>
              </a:ext>
            </a:extLst>
          </p:cNvPr>
          <p:cNvSpPr txBox="1"/>
          <p:nvPr/>
        </p:nvSpPr>
        <p:spPr>
          <a:xfrm>
            <a:off x="4559040" y="771842"/>
            <a:ext cx="308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Web app view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88491F-F8A2-2747-98B0-0BCFA04BC2EE}"/>
              </a:ext>
            </a:extLst>
          </p:cNvPr>
          <p:cNvSpPr/>
          <p:nvPr/>
        </p:nvSpPr>
        <p:spPr>
          <a:xfrm>
            <a:off x="3283870" y="5080204"/>
            <a:ext cx="2550341" cy="44079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09AE3-F4D5-50DB-9479-B318F7A762CE}"/>
              </a:ext>
            </a:extLst>
          </p:cNvPr>
          <p:cNvSpPr txBox="1"/>
          <p:nvPr/>
        </p:nvSpPr>
        <p:spPr>
          <a:xfrm>
            <a:off x="4102626" y="5137543"/>
            <a:ext cx="190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643243-03E5-9ED7-32FD-8FEAA130A2C7}"/>
              </a:ext>
            </a:extLst>
          </p:cNvPr>
          <p:cNvSpPr/>
          <p:nvPr/>
        </p:nvSpPr>
        <p:spPr>
          <a:xfrm>
            <a:off x="6523348" y="5137543"/>
            <a:ext cx="2710208" cy="3834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F30AAB-4123-55A6-8130-ED0447D230A6}"/>
              </a:ext>
            </a:extLst>
          </p:cNvPr>
          <p:cNvSpPr txBox="1"/>
          <p:nvPr/>
        </p:nvSpPr>
        <p:spPr>
          <a:xfrm>
            <a:off x="7502168" y="5149817"/>
            <a:ext cx="190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Bar </a:t>
            </a:r>
            <a:r>
              <a:rPr lang="en-US" dirty="0" err="1"/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1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white logos&#10;&#10;Description automatically generated">
            <a:extLst>
              <a:ext uri="{FF2B5EF4-FFF2-40B4-BE49-F238E27FC236}">
                <a16:creationId xmlns:a16="http://schemas.microsoft.com/office/drawing/2014/main" id="{ED9EB286-D02D-47BB-49FC-74D2B9A2D9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50" t="3441" r="32796" b="69032"/>
          <a:stretch/>
        </p:blipFill>
        <p:spPr>
          <a:xfrm>
            <a:off x="5132438" y="235974"/>
            <a:ext cx="2143433" cy="1887794"/>
          </a:xfrm>
          <a:prstGeom prst="rect">
            <a:avLst/>
          </a:prstGeom>
        </p:spPr>
      </p:pic>
      <p:pic>
        <p:nvPicPr>
          <p:cNvPr id="5" name="Picture 4" descr="A group of white logos&#10;&#10;Description automatically generated">
            <a:extLst>
              <a:ext uri="{FF2B5EF4-FFF2-40B4-BE49-F238E27FC236}">
                <a16:creationId xmlns:a16="http://schemas.microsoft.com/office/drawing/2014/main" id="{22C0A181-7C82-6ED7-810E-07D287B293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Texturizer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724" t="68101" r="2618" b="4372"/>
          <a:stretch/>
        </p:blipFill>
        <p:spPr>
          <a:xfrm>
            <a:off x="3716594" y="2993923"/>
            <a:ext cx="1691148" cy="188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Kendyn Webster</dc:creator>
  <cp:lastModifiedBy>Kendyn Webster</cp:lastModifiedBy>
  <cp:revision>1</cp:revision>
  <dcterms:created xsi:type="dcterms:W3CDTF">2024-03-24T21:42:03Z</dcterms:created>
  <dcterms:modified xsi:type="dcterms:W3CDTF">2024-03-27T03:34:20Z</dcterms:modified>
</cp:coreProperties>
</file>