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1F485-B992-4667-B16F-A65997AE4248}" v="543" dt="2024-01-22T13:09:31.760"/>
    <p1510:client id="{E245C721-01C5-4DCD-8EDE-B701CF698640}" v="119" dt="2024-01-22T13:12: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Платформер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cs typeface="Calibri"/>
              </a:rPr>
              <a:t>by</a:t>
            </a:r>
            <a:r>
              <a:rPr lang="ru-RU">
                <a:cs typeface="Calibri"/>
              </a:rPr>
              <a:t> Никита Круглов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5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07E2-4513-DDA3-762D-23124C0C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00638-1725-3D4B-69BF-65589E40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10525369" cy="1117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Проект представляет из себя 2d игру-</a:t>
            </a:r>
            <a:r>
              <a:rPr lang="ru-RU" dirty="0" err="1">
                <a:cs typeface="Calibri" panose="020F0502020204030204"/>
              </a:rPr>
              <a:t>платформер</a:t>
            </a:r>
            <a:endParaRPr lang="ru-RU">
              <a:cs typeface="Calibri" panose="020F0502020204030204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C3556F4-AC4C-60CA-5B29-250EEA657CE4}"/>
              </a:ext>
            </a:extLst>
          </p:cNvPr>
          <p:cNvSpPr txBox="1">
            <a:spLocks/>
          </p:cNvSpPr>
          <p:nvPr/>
        </p:nvSpPr>
        <p:spPr>
          <a:xfrm>
            <a:off x="834292" y="2148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Возможности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BCCF42-2D3D-ECA8-87CB-30EE9E21FD1E}"/>
              </a:ext>
            </a:extLst>
          </p:cNvPr>
          <p:cNvSpPr txBox="1">
            <a:spLocks/>
          </p:cNvSpPr>
          <p:nvPr/>
        </p:nvSpPr>
        <p:spPr>
          <a:xfrm>
            <a:off x="843257" y="3258023"/>
            <a:ext cx="10515600" cy="3237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cs typeface="Calibri"/>
              </a:rPr>
              <a:t>В игре реализовано три уровня: 2 обычных и 1 босс-</a:t>
            </a:r>
            <a:r>
              <a:rPr lang="ru-RU" dirty="0" err="1">
                <a:cs typeface="Calibri"/>
              </a:rPr>
              <a:t>файт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Перед выбором уровня можно выбрать класс оружия: ближний </a:t>
            </a:r>
            <a:r>
              <a:rPr lang="ru-RU">
                <a:cs typeface="Calibri"/>
              </a:rPr>
              <a:t>или дальний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Так же реализован один тип врагов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Со второго уровня открывается возможность совершать рывок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На каждом уровне находится в труднодоступном звезда, что является </a:t>
            </a:r>
            <a:r>
              <a:rPr lang="ru-RU">
                <a:cs typeface="Calibri"/>
              </a:rPr>
              <a:t>опциональным (не обязательным к прохождению) трофеем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По окончанию уровня (при смерти или прохождении) выводится статистика </a:t>
            </a:r>
            <a:r>
              <a:rPr lang="ru-RU">
                <a:cs typeface="Calibri"/>
              </a:rPr>
              <a:t>игры: время игры, кол-во побеждённых врагов и наличие трофея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И у персонажа, и у всех врагов есть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333467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F3CC5-82B3-4ECD-62F1-3FC96F3D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C955B-1CD4-0D28-9ED4-FA621309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1"/>
            <a:ext cx="10516405" cy="1430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Каждый файл (будь то аудио- или картинка) находятся в соответствующем каталоге. Данные уровней записаны в </a:t>
            </a:r>
            <a:r>
              <a:rPr lang="ru-RU" dirty="0" err="1">
                <a:cs typeface="Calibri"/>
              </a:rPr>
              <a:t>csv</a:t>
            </a:r>
            <a:r>
              <a:rPr lang="ru-RU" dirty="0">
                <a:cs typeface="Calibri"/>
              </a:rPr>
              <a:t>-файлах. 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48A830B-5FBD-568F-4B2B-07A4A780CDB1}"/>
              </a:ext>
            </a:extLst>
          </p:cNvPr>
          <p:cNvSpPr txBox="1">
            <a:spLocks/>
          </p:cNvSpPr>
          <p:nvPr/>
        </p:nvSpPr>
        <p:spPr>
          <a:xfrm>
            <a:off x="834292" y="2529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Особенности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3E07489-26FE-9EB6-7D16-3311320E70A0}"/>
              </a:ext>
            </a:extLst>
          </p:cNvPr>
          <p:cNvSpPr txBox="1">
            <a:spLocks/>
          </p:cNvSpPr>
          <p:nvPr/>
        </p:nvSpPr>
        <p:spPr>
          <a:xfrm>
            <a:off x="834292" y="3648564"/>
            <a:ext cx="10515600" cy="2544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Calibri"/>
              </a:rPr>
              <a:t>Простой и интуитивно-понятный интерфейс</a:t>
            </a:r>
          </a:p>
          <a:p>
            <a:r>
              <a:rPr lang="ru-RU" dirty="0">
                <a:cs typeface="Calibri"/>
              </a:rPr>
              <a:t>Несколько видов оружий</a:t>
            </a:r>
            <a:endParaRPr lang="ru-RU" dirty="0"/>
          </a:p>
          <a:p>
            <a:r>
              <a:rPr lang="ru-RU" dirty="0">
                <a:cs typeface="Calibri"/>
              </a:rPr>
              <a:t>Небольшая, но всё же </a:t>
            </a:r>
            <a:r>
              <a:rPr lang="ru-RU" dirty="0" err="1">
                <a:cs typeface="Calibri"/>
              </a:rPr>
              <a:t>реиграбельность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406770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25297-F646-A95A-5F4A-F981E97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6BC9E-E51B-53FE-5460-B3EF4DE1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Pygame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csv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cs typeface="Calibri"/>
              </a:rPr>
              <a:t>Random</a:t>
            </a:r>
          </a:p>
          <a:p>
            <a:r>
              <a:rPr lang="ru-RU">
                <a:cs typeface="Calibri"/>
              </a:rPr>
              <a:t>Pygame.mixer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94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C37E0-661F-4298-02AB-099442A5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3F921-922B-80AC-4BCF-382FB878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Проект имеет все признаки, чтобы называться игрой.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23670E-EED0-186A-11C5-629A0F4097C9}"/>
              </a:ext>
            </a:extLst>
          </p:cNvPr>
          <p:cNvSpPr txBox="1">
            <a:spLocks/>
          </p:cNvSpPr>
          <p:nvPr/>
        </p:nvSpPr>
        <p:spPr>
          <a:xfrm>
            <a:off x="824523" y="289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Возможности для доработки и развития 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5B46E46-21FD-C136-C43C-C40759CD8870}"/>
              </a:ext>
            </a:extLst>
          </p:cNvPr>
          <p:cNvSpPr txBox="1">
            <a:spLocks/>
          </p:cNvSpPr>
          <p:nvPr/>
        </p:nvSpPr>
        <p:spPr>
          <a:xfrm>
            <a:off x="824523" y="4351948"/>
            <a:ext cx="10515600" cy="1068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cs typeface="Calibri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900636A-CF46-F396-8BCD-9AF4C305977C}"/>
              </a:ext>
            </a:extLst>
          </p:cNvPr>
          <p:cNvSpPr txBox="1">
            <a:spLocks/>
          </p:cNvSpPr>
          <p:nvPr/>
        </p:nvSpPr>
        <p:spPr>
          <a:xfrm>
            <a:off x="825327" y="4208513"/>
            <a:ext cx="10505831" cy="1996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Количество уровней прискорбно мало, как и количества противников. Не реализовано внутриигровая настройка звука.</a:t>
            </a:r>
          </a:p>
        </p:txBody>
      </p:sp>
    </p:spTree>
    <p:extLst>
      <p:ext uri="{BB962C8B-B14F-4D97-AF65-F5344CB8AC3E}">
        <p14:creationId xmlns:p14="http://schemas.microsoft.com/office/powerpoint/2010/main" val="2874342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Платформер</vt:lpstr>
      <vt:lpstr>Введение</vt:lpstr>
      <vt:lpstr>Структура</vt:lpstr>
      <vt:lpstr>Использованные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109</cp:revision>
  <dcterms:created xsi:type="dcterms:W3CDTF">2024-01-22T12:56:33Z</dcterms:created>
  <dcterms:modified xsi:type="dcterms:W3CDTF">2024-01-22T13:31:29Z</dcterms:modified>
</cp:coreProperties>
</file>