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DF8D7-B1A6-4F63-A250-ECBCB48D4674}" v="260" dt="2024-04-22T14:43:41.803"/>
    <p1510:client id="{B54C4A33-4CDB-4C1F-97CF-84C5503FCC95}" v="249" dt="2024-04-22T12:37:55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Телеграмм бот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A465-46D9-C820-4380-EF67F109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B2207-BDAF-14B7-21E6-E2E3FBBF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38" y="1413733"/>
            <a:ext cx="10515600" cy="5516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Проект представляет из себя телеграмм бота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278B7-25C2-7150-3E80-A00C09202DD4}"/>
              </a:ext>
            </a:extLst>
          </p:cNvPr>
          <p:cNvSpPr txBox="1"/>
          <p:nvPr/>
        </p:nvSpPr>
        <p:spPr>
          <a:xfrm>
            <a:off x="834080" y="2121243"/>
            <a:ext cx="38820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/>
              <a:t>Возможности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E1E96-738D-890D-8021-3866576BBFCC}"/>
              </a:ext>
            </a:extLst>
          </p:cNvPr>
          <p:cNvSpPr txBox="1"/>
          <p:nvPr/>
        </p:nvSpPr>
        <p:spPr>
          <a:xfrm>
            <a:off x="1070919" y="3130378"/>
            <a:ext cx="10286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Бот позволяет улучшить уровень коммуникации между людьми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99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20DF0-B5B0-3C4A-08C1-F8F9406A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04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C50DD-B862-BEB7-75FD-DB90FC69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976"/>
            <a:ext cx="10515600" cy="2549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Проект состоит из множества файлов. Данные хранятся в базах данных, функции, используемые ботом, в .</a:t>
            </a:r>
            <a:r>
              <a:rPr lang="ru-RU" dirty="0" err="1"/>
              <a:t>py</a:t>
            </a:r>
            <a:r>
              <a:rPr lang="ru-RU" dirty="0"/>
              <a:t> файлах, а те в определённых каталогах. Например, в файле routers.py находится 19 функций.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99DCA-9FB1-8152-66C9-46106147BA86}"/>
              </a:ext>
            </a:extLst>
          </p:cNvPr>
          <p:cNvSpPr txBox="1"/>
          <p:nvPr/>
        </p:nvSpPr>
        <p:spPr>
          <a:xfrm>
            <a:off x="841168" y="3028207"/>
            <a:ext cx="813459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400" dirty="0"/>
              <a:t>Особенности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E7A8D-8727-2665-9003-3576B2E6DBDC}"/>
              </a:ext>
            </a:extLst>
          </p:cNvPr>
          <p:cNvSpPr txBox="1"/>
          <p:nvPr/>
        </p:nvSpPr>
        <p:spPr>
          <a:xfrm>
            <a:off x="1138052" y="3908961"/>
            <a:ext cx="78970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Есть админ-панель </a:t>
            </a:r>
          </a:p>
          <a:p>
            <a:r>
              <a:rPr lang="ru-RU" dirty="0"/>
              <a:t>Генерирование задачек по </a:t>
            </a:r>
            <a:r>
              <a:rPr lang="ru-RU"/>
              <a:t>программированию на </a:t>
            </a:r>
            <a:r>
              <a:rPr lang="ru-RU" err="1"/>
              <a:t>пайтон</a:t>
            </a:r>
            <a:endParaRPr lang="ru-RU" dirty="0" err="1"/>
          </a:p>
          <a:p>
            <a:r>
              <a:rPr lang="ru-RU" dirty="0"/>
              <a:t>Совместимость с </a:t>
            </a:r>
            <a:r>
              <a:rPr lang="ru-RU" dirty="0" err="1"/>
              <a:t>гугл</a:t>
            </a:r>
            <a:r>
              <a:rPr lang="ru-RU" dirty="0"/>
              <a:t> таблицами</a:t>
            </a:r>
          </a:p>
        </p:txBody>
      </p:sp>
    </p:spTree>
    <p:extLst>
      <p:ext uri="{BB962C8B-B14F-4D97-AF65-F5344CB8AC3E}">
        <p14:creationId xmlns:p14="http://schemas.microsoft.com/office/powerpoint/2010/main" val="121107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285AA-8E81-669E-4DCF-476A595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5BF6BF-7865-8390-CFB4-BE9E806D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/>
              <a:t>Aiogram</a:t>
            </a:r>
            <a:r>
              <a:rPr lang="ru-RU"/>
              <a:t> </a:t>
            </a:r>
          </a:p>
          <a:p>
            <a:r>
              <a:rPr lang="ru-RU" err="1"/>
              <a:t>Random</a:t>
            </a:r>
            <a:endParaRPr lang="ru-RU"/>
          </a:p>
          <a:p>
            <a:r>
              <a:rPr lang="ru-RU" dirty="0" err="1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94240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Телеграмм бот</vt:lpstr>
      <vt:lpstr>Введение</vt:lpstr>
      <vt:lpstr>Структура</vt:lpstr>
      <vt:lpstr>Использованные технологии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91</cp:revision>
  <dcterms:created xsi:type="dcterms:W3CDTF">2024-04-22T12:26:48Z</dcterms:created>
  <dcterms:modified xsi:type="dcterms:W3CDTF">2024-04-24T09:23:18Z</dcterms:modified>
</cp:coreProperties>
</file>