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8b4207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8b4207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b4207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b4207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8b4207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8b4207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8b4207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8b4207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Hospital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Cetys </a:t>
            </a:r>
            <a:r>
              <a:rPr lang="en" sz="2200"/>
              <a:t>Proyecto Final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Carlo Lam Araujo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carlolam@outlook.com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m034229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Open Hospital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Applicacion para guardar pacientes, doctores y agendar consultas.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</a:t>
            </a:r>
            <a:r>
              <a:rPr lang="en"/>
              <a:t>aplicación</a:t>
            </a:r>
            <a:r>
              <a:rPr lang="en"/>
              <a:t> Open Hospital se </a:t>
            </a:r>
            <a:r>
              <a:rPr lang="en"/>
              <a:t>desarrolló</a:t>
            </a:r>
            <a:r>
              <a:rPr lang="en"/>
              <a:t> con spring boot, thymeleaf y Bootstrap.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Desarrollado utilizando maven y Intellij 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Utilice lombok, y slf4 para logs.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directorios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61825" y="1017725"/>
            <a:ext cx="8520600" cy="4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Com.openhospital.oh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-config : configuration de endpoint “/” y “/api”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-controller: en este directorio se encuentran los dos diferentes controladores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-model:  en este directorio se encuentran los </a:t>
            </a:r>
            <a:r>
              <a:rPr lang="en"/>
              <a:t>objetos</a:t>
            </a:r>
            <a:r>
              <a:rPr lang="en"/>
              <a:t> utilizados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-repository: en este directorio se encuentran los repositorios para cada uno de los objetos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 service: en este directorio se encuentran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-resources/templates: en este directorio se encuentran los templates thymeleaf.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6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438475" y="1081650"/>
            <a:ext cx="1246800" cy="149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OpenHospital Controller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438475" y="2972175"/>
            <a:ext cx="1246800" cy="149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OpenHospital REST Controller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5459900" y="2137250"/>
            <a:ext cx="906900" cy="136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cxnSp>
        <p:nvCxnSpPr>
          <p:cNvPr id="76" name="Google Shape;76;p16"/>
          <p:cNvCxnSpPr>
            <a:stCxn id="73" idx="3"/>
            <a:endCxn id="75" idx="1"/>
          </p:cNvCxnSpPr>
          <p:nvPr/>
        </p:nvCxnSpPr>
        <p:spPr>
          <a:xfrm>
            <a:off x="4685275" y="1826700"/>
            <a:ext cx="7746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>
            <a:stCxn id="74" idx="3"/>
            <a:endCxn id="75" idx="1"/>
          </p:cNvCxnSpPr>
          <p:nvPr/>
        </p:nvCxnSpPr>
        <p:spPr>
          <a:xfrm flipH="1" rot="10800000">
            <a:off x="4685275" y="2817225"/>
            <a:ext cx="774600" cy="9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6"/>
          <p:cNvSpPr/>
          <p:nvPr/>
        </p:nvSpPr>
        <p:spPr>
          <a:xfrm>
            <a:off x="7273625" y="836175"/>
            <a:ext cx="1246800" cy="136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7273625" y="2972175"/>
            <a:ext cx="1246800" cy="136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cxnSp>
        <p:nvCxnSpPr>
          <p:cNvPr id="80" name="Google Shape;80;p16"/>
          <p:cNvCxnSpPr>
            <a:stCxn id="75" idx="3"/>
            <a:endCxn id="78" idx="1"/>
          </p:cNvCxnSpPr>
          <p:nvPr/>
        </p:nvCxnSpPr>
        <p:spPr>
          <a:xfrm flipH="1" rot="10800000">
            <a:off x="6366800" y="1516250"/>
            <a:ext cx="906900" cy="13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>
            <a:stCxn id="75" idx="3"/>
            <a:endCxn id="79" idx="1"/>
          </p:cNvCxnSpPr>
          <p:nvPr/>
        </p:nvCxnSpPr>
        <p:spPr>
          <a:xfrm>
            <a:off x="6366800" y="2817350"/>
            <a:ext cx="906900" cy="8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/>
          <p:nvPr/>
        </p:nvSpPr>
        <p:spPr>
          <a:xfrm>
            <a:off x="1209300" y="1245750"/>
            <a:ext cx="1246800" cy="116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Endpoints</a:t>
            </a:r>
            <a:endParaRPr/>
          </a:p>
        </p:txBody>
      </p:sp>
      <p:cxnSp>
        <p:nvCxnSpPr>
          <p:cNvPr id="83" name="Google Shape;83;p16"/>
          <p:cNvCxnSpPr>
            <a:endCxn id="73" idx="1"/>
          </p:cNvCxnSpPr>
          <p:nvPr/>
        </p:nvCxnSpPr>
        <p:spPr>
          <a:xfrm>
            <a:off x="2455975" y="1826700"/>
            <a:ext cx="9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/>
          <p:nvPr/>
        </p:nvSpPr>
        <p:spPr>
          <a:xfrm>
            <a:off x="1209300" y="3221925"/>
            <a:ext cx="1246800" cy="9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endpoints</a:t>
            </a:r>
            <a:endParaRPr/>
          </a:p>
        </p:txBody>
      </p:sp>
      <p:cxnSp>
        <p:nvCxnSpPr>
          <p:cNvPr id="85" name="Google Shape;85;p16"/>
          <p:cNvCxnSpPr>
            <a:stCxn id="84" idx="3"/>
            <a:endCxn id="74" idx="1"/>
          </p:cNvCxnSpPr>
          <p:nvPr/>
        </p:nvCxnSpPr>
        <p:spPr>
          <a:xfrm>
            <a:off x="2456100" y="3717225"/>
            <a:ext cx="9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Play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