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5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5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2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5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20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4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7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36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4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F27A-8BBB-4DF1-A1A4-6A41C9007889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03380-C3D0-4F4E-92A3-24CA2E505C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09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PyEditor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Белов Марк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Своей задачей я ставил создание простейшего редактора кода для языка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базовыми функциями, необходимыми для удобного написания кода.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1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возможности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PyEditor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способен открывать файлы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.txt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подсвечивать синтаксис языка. Также при написании кода все двойные элементы редактор удваивает (кавычки, скобки и т.п.)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нереализованных возможностей: редактор не умеет проверять правильность написания кода с точки зрения синтаксиса и, тем более, логики. Также при переносе строк редактор не запоминает отступы и их приходится делать самостоятельно (последняя проблема поправима)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48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PyEditor</vt:lpstr>
      <vt:lpstr>Цели</vt:lpstr>
      <vt:lpstr>Реализованные возможности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PyEditor</dc:title>
  <dc:creator>Mark Belov</dc:creator>
  <cp:lastModifiedBy>Mark Belov</cp:lastModifiedBy>
  <cp:revision>1</cp:revision>
  <dcterms:created xsi:type="dcterms:W3CDTF">2021-11-21T12:25:04Z</dcterms:created>
  <dcterms:modified xsi:type="dcterms:W3CDTF">2021-11-21T12:29:04Z</dcterms:modified>
</cp:coreProperties>
</file>