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12472" y="-1624625"/>
            <a:ext cx="4243991" cy="10807989"/>
            <a:chOff x="-2912472" y="-1624625"/>
            <a:chExt cx="4243991" cy="10807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12472" y="-1624625"/>
              <a:ext cx="4243991" cy="10807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72196" y="7145269"/>
            <a:ext cx="20819048" cy="3238095"/>
            <a:chOff x="-1772196" y="7145269"/>
            <a:chExt cx="20819048" cy="3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72196" y="7145269"/>
              <a:ext cx="20819048" cy="32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8125" y="7445157"/>
            <a:ext cx="1626043" cy="6278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8683" y="2394864"/>
            <a:ext cx="11050727" cy="13626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42579" y="5508243"/>
            <a:ext cx="5860747" cy="27162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4906" y="1831516"/>
            <a:ext cx="5161012" cy="6335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72562" y="1938937"/>
            <a:ext cx="409524" cy="380952"/>
            <a:chOff x="2472562" y="1938937"/>
            <a:chExt cx="409524" cy="3809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2562" y="1938937"/>
              <a:ext cx="409524" cy="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3991" y="6336209"/>
            <a:ext cx="2902638" cy="2009524"/>
            <a:chOff x="2443991" y="6336209"/>
            <a:chExt cx="2902638" cy="20095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43991" y="6336209"/>
              <a:ext cx="2323810" cy="2009524"/>
              <a:chOff x="2443991" y="6336209"/>
              <a:chExt cx="2323810" cy="200952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43991" y="6336209"/>
                <a:ext cx="2323810" cy="200952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60915" y="7211935"/>
              <a:ext cx="1285714" cy="1104762"/>
              <a:chOff x="4060915" y="7211935"/>
              <a:chExt cx="1285714" cy="11047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060915" y="7211935"/>
                <a:ext cx="1285714" cy="11047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36142" y="8764316"/>
            <a:ext cx="971429" cy="838095"/>
            <a:chOff x="5636142" y="8764316"/>
            <a:chExt cx="971429" cy="8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6142" y="8764316"/>
              <a:ext cx="971429" cy="8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35686" y="8955608"/>
            <a:ext cx="885714" cy="771429"/>
            <a:chOff x="9035686" y="8955608"/>
            <a:chExt cx="885714" cy="7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5686" y="8955608"/>
              <a:ext cx="885714" cy="7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42578" y="7836560"/>
            <a:ext cx="1857143" cy="1609524"/>
            <a:chOff x="10142578" y="7836560"/>
            <a:chExt cx="1857143" cy="160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42578" y="7836560"/>
              <a:ext cx="1857143" cy="16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6249" y="1653097"/>
            <a:ext cx="2984145" cy="836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9630" y="2493716"/>
            <a:ext cx="2239404" cy="639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551299" y="8292560"/>
            <a:ext cx="1400000" cy="1304762"/>
            <a:chOff x="11551299" y="8292560"/>
            <a:chExt cx="1400000" cy="1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3325491"/>
            <a:ext cx="7228378" cy="2866019"/>
            <a:chOff x="9142857" y="3325491"/>
            <a:chExt cx="7228378" cy="28660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325491"/>
              <a:ext cx="7228378" cy="28660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93567" y="3475605"/>
            <a:ext cx="5628924" cy="1225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6249" y="1653097"/>
            <a:ext cx="2984145" cy="836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9630" y="2493716"/>
            <a:ext cx="2239404" cy="639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551299" y="8292560"/>
            <a:ext cx="1400000" cy="1304762"/>
            <a:chOff x="11551299" y="8292560"/>
            <a:chExt cx="1400000" cy="1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93567" y="3475605"/>
            <a:ext cx="6382838" cy="1811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26633" y="1643032"/>
            <a:ext cx="4874851" cy="5592469"/>
            <a:chOff x="9726633" y="1643032"/>
            <a:chExt cx="4874851" cy="55924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633" y="1643032"/>
              <a:ext cx="4874851" cy="5592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6249" y="1653097"/>
            <a:ext cx="2984145" cy="836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9630" y="2493716"/>
            <a:ext cx="1995014" cy="639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551299" y="8292560"/>
            <a:ext cx="1400000" cy="1304762"/>
            <a:chOff x="11551299" y="8292560"/>
            <a:chExt cx="1400000" cy="1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37413" y="3228593"/>
            <a:ext cx="9223265" cy="4894657"/>
            <a:chOff x="4137413" y="3228593"/>
            <a:chExt cx="9223265" cy="48946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7413" y="3228593"/>
              <a:ext cx="9223265" cy="4894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507" y="1093840"/>
            <a:ext cx="6526002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142" y="1915412"/>
            <a:ext cx="3663366" cy="5982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3636" y="3400340"/>
            <a:ext cx="8844642" cy="1558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860159" y="1818841"/>
            <a:ext cx="4109258" cy="7305348"/>
            <a:chOff x="11860159" y="1818841"/>
            <a:chExt cx="4109258" cy="73053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60159" y="1818841"/>
              <a:ext cx="4109258" cy="7305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507" y="1093840"/>
            <a:ext cx="6526002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144" y="1915411"/>
            <a:ext cx="3670747" cy="639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3640" y="3167335"/>
            <a:ext cx="9240442" cy="20706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45786" y="1876343"/>
            <a:ext cx="3962444" cy="7044345"/>
            <a:chOff x="11845786" y="1876343"/>
            <a:chExt cx="3962444" cy="70443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45786" y="1876343"/>
              <a:ext cx="3962444" cy="7044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507" y="1093840"/>
            <a:ext cx="6526002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144" y="1915411"/>
            <a:ext cx="4185804" cy="639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3640" y="3170335"/>
            <a:ext cx="7348689" cy="1988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67574" y="2749259"/>
            <a:ext cx="3471429" cy="6171429"/>
            <a:chOff x="10167574" y="2749259"/>
            <a:chExt cx="3471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7574" y="2749259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63036" y="2749259"/>
            <a:ext cx="3471429" cy="6171429"/>
            <a:chOff x="13663036" y="2749259"/>
            <a:chExt cx="34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3036" y="2749259"/>
              <a:ext cx="34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507" y="1093840"/>
            <a:ext cx="6526002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144" y="1915411"/>
            <a:ext cx="3486566" cy="639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3640" y="3400344"/>
            <a:ext cx="7940603" cy="16092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24448" y="2749259"/>
            <a:ext cx="3471429" cy="6171429"/>
            <a:chOff x="10124448" y="2749259"/>
            <a:chExt cx="3471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4448" y="2749259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63036" y="2734884"/>
            <a:ext cx="3471429" cy="6171429"/>
            <a:chOff x="13663036" y="2734884"/>
            <a:chExt cx="34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3036" y="2734884"/>
              <a:ext cx="34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507" y="1093840"/>
            <a:ext cx="6526002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2144" y="1915411"/>
            <a:ext cx="3340109" cy="639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3640" y="3623163"/>
            <a:ext cx="7367727" cy="10789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47223" y="2749259"/>
            <a:ext cx="3471429" cy="6171429"/>
            <a:chOff x="9947223" y="2749259"/>
            <a:chExt cx="3471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7223" y="2749259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18651" y="2749259"/>
            <a:ext cx="3471429" cy="6171429"/>
            <a:chOff x="13418651" y="2749259"/>
            <a:chExt cx="34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8651" y="2749259"/>
              <a:ext cx="34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0849" y="1483430"/>
            <a:ext cx="6777231" cy="836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03795" y="3846490"/>
            <a:ext cx="9228497" cy="25851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0849" y="1483430"/>
            <a:ext cx="6777231" cy="836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03795" y="3846490"/>
            <a:ext cx="9522563" cy="25851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05401" y="2028392"/>
            <a:ext cx="3578698" cy="6171429"/>
            <a:chOff x="13305401" y="2028392"/>
            <a:chExt cx="3578698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05401" y="2028392"/>
              <a:ext cx="3578698" cy="6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5471" y="2725990"/>
            <a:ext cx="1793402" cy="8266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119" y="4010881"/>
            <a:ext cx="6217087" cy="47806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3562" y="7542857"/>
            <a:ext cx="19564038" cy="3428571"/>
            <a:chOff x="-573562" y="7542857"/>
            <a:chExt cx="19564038" cy="3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3562" y="7542857"/>
              <a:ext cx="19564038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8229" y="3451309"/>
            <a:ext cx="7995374" cy="2091549"/>
            <a:chOff x="5028229" y="3451309"/>
            <a:chExt cx="7995374" cy="20915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8229" y="3451309"/>
              <a:ext cx="7995374" cy="20915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4060" y="3656383"/>
            <a:ext cx="6992167" cy="1349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1164" y="1701433"/>
            <a:ext cx="6681583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99116" y="4546416"/>
            <a:ext cx="8351887" cy="21260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884417" y="2541439"/>
            <a:ext cx="4529107" cy="6171429"/>
            <a:chOff x="12884417" y="2541439"/>
            <a:chExt cx="4529107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84417" y="2541439"/>
              <a:ext cx="4529107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43105" y="3654476"/>
            <a:ext cx="4289810" cy="6171429"/>
            <a:chOff x="11243105" y="3654476"/>
            <a:chExt cx="4289810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3105" y="3654476"/>
              <a:ext cx="4289810" cy="61714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1164" y="1701433"/>
            <a:ext cx="6681583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8481" y="3372090"/>
            <a:ext cx="7821344" cy="2585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64359" y="1631562"/>
            <a:ext cx="3825709" cy="6171429"/>
            <a:chOff x="12764359" y="1631562"/>
            <a:chExt cx="3825709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64359" y="1631562"/>
              <a:ext cx="3825709" cy="61714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60201" y="7937401"/>
            <a:ext cx="4323462" cy="6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1164" y="1701433"/>
            <a:ext cx="6681583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8481" y="3372090"/>
            <a:ext cx="8181373" cy="30442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94569" y="7412264"/>
            <a:ext cx="7169669" cy="7483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18593" y="2311806"/>
            <a:ext cx="5594931" cy="5662102"/>
            <a:chOff x="11818593" y="2311806"/>
            <a:chExt cx="5594931" cy="56621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8593" y="2311806"/>
              <a:ext cx="5594931" cy="5662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0849" y="1483430"/>
            <a:ext cx="6681583" cy="826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5482" y="5256394"/>
            <a:ext cx="1141163" cy="739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59119" y="5325266"/>
            <a:ext cx="5880949" cy="662079"/>
            <a:chOff x="9459119" y="5325266"/>
            <a:chExt cx="5880949" cy="6620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9119" y="5325266"/>
              <a:ext cx="5880949" cy="6620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3495" y="6733473"/>
            <a:ext cx="5880949" cy="789105"/>
            <a:chOff x="9473495" y="6733473"/>
            <a:chExt cx="5880949" cy="789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3495" y="6733473"/>
              <a:ext cx="5880949" cy="789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59119" y="3796628"/>
            <a:ext cx="5880949" cy="730256"/>
            <a:chOff x="9459119" y="3796628"/>
            <a:chExt cx="5880949" cy="73025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459119" y="3796628"/>
              <a:ext cx="5880949" cy="730256"/>
              <a:chOff x="9459119" y="3796628"/>
              <a:chExt cx="5880949" cy="73025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59119" y="3796628"/>
                <a:ext cx="5880949" cy="73025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9542" y="3881205"/>
              <a:ext cx="4547100" cy="6048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5674" y="6839816"/>
            <a:ext cx="4987878" cy="6665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3682" y="5401947"/>
            <a:ext cx="4834945" cy="5544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826862" y="5448144"/>
            <a:ext cx="3315995" cy="397919"/>
            <a:chOff x="5826862" y="5448144"/>
            <a:chExt cx="3315995" cy="39791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26862" y="5448144"/>
              <a:ext cx="3315995" cy="3979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239647" y="5512013"/>
            <a:ext cx="3044645" cy="288584"/>
            <a:chOff x="5239647" y="5512013"/>
            <a:chExt cx="3044645" cy="28858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5239647" y="5512013"/>
              <a:ext cx="3044645" cy="2885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33218" y="3962797"/>
            <a:ext cx="2409639" cy="397919"/>
            <a:chOff x="6733218" y="3962797"/>
            <a:chExt cx="2409639" cy="3979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3218" y="3962797"/>
              <a:ext cx="2409639" cy="3979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33218" y="6929066"/>
            <a:ext cx="2409639" cy="397919"/>
            <a:chOff x="6733218" y="6929066"/>
            <a:chExt cx="2409639" cy="39791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33218" y="6929066"/>
              <a:ext cx="2409639" cy="39791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04614" y="527345"/>
            <a:ext cx="3312616" cy="401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6249" y="1653097"/>
            <a:ext cx="4094736" cy="10110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4333" y="3008180"/>
            <a:ext cx="10835298" cy="43238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551299" y="8292560"/>
            <a:ext cx="1400000" cy="1304762"/>
            <a:chOff x="11551299" y="8292560"/>
            <a:chExt cx="1400000" cy="1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6249" y="1653097"/>
            <a:ext cx="2993659" cy="10110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1828" y="3225822"/>
            <a:ext cx="9947089" cy="3789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551299" y="8292560"/>
            <a:ext cx="1400000" cy="1304762"/>
            <a:chOff x="11551299" y="8292560"/>
            <a:chExt cx="1400000" cy="1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59459" y="2681245"/>
            <a:ext cx="3783973" cy="2130974"/>
            <a:chOff x="12459459" y="2681245"/>
            <a:chExt cx="3783973" cy="21309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59459" y="2681245"/>
              <a:ext cx="3783973" cy="21309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54508" y="4955975"/>
            <a:ext cx="3993874" cy="2666414"/>
            <a:chOff x="12354508" y="4955975"/>
            <a:chExt cx="3993874" cy="26664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4508" y="4955975"/>
              <a:ext cx="3993874" cy="2666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0849" y="1483430"/>
            <a:ext cx="4105145" cy="1008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037" y="527345"/>
              <a:ext cx="1792168" cy="4306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8166" y="3458342"/>
            <a:ext cx="8448678" cy="48928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04614" y="527345"/>
            <a:ext cx="3312606" cy="4015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2022-06-10T17:37:32Z</dcterms:created>
  <dcterms:modified xsi:type="dcterms:W3CDTF">2022-06-10T17:37:32Z</dcterms:modified>
</cp:coreProperties>
</file>