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558" y="-1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AAC97-ABA3-4FA2-810A-14E551D6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2D2787-3705-4731-B32A-354BC866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55573-33AA-42C8-ADFE-6F046F0B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C3A9F-E790-4D3E-8AA9-E4E1AE9B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9D602-89A3-49CF-A88B-1DF1BC1B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0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A22A-8E04-467C-BA9C-DDD49CEB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6C7B8-29E6-4B1F-8A7E-D886B357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71FE1-42EC-4BE9-8E5D-877E1743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72B96-8B2D-4906-8578-870A79A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98501-3D75-44F0-B292-118E8E48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493B1E-444E-43BB-95E9-09D196EE6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CA782-47D9-42B6-BAA6-1E877532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0BE87-DC6A-4F6A-94D7-31BB9C9E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8917D-6075-4E85-B3D9-3256A301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3D81E-1255-4240-8F1C-FE90F1E7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59CED-5675-4E5D-8A23-92B19141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B9C8F-5752-4CD5-AA1C-F7311352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2DE3E-3C55-404C-8FF2-EE8246C9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B9C05-DF34-43D2-B043-FC33230B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A8CB-E610-4339-B558-10D2A4BB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57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AFB1-ABDE-45D8-A5E8-A14CD13A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555C9-ABB9-4472-BBA9-DA91475A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8737E-A88C-4D48-BC6B-59E4603A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81F4F-F436-4CEB-80C3-886B7A51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28AD8-AF92-47ED-8684-BB7DF9A2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FE846-AC1D-4113-890F-585908F3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3D9BB-BBCF-4452-830E-5469C69C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B0403-597F-4399-867A-A8485661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AF705-A398-4D8F-B84F-FA4DBA2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AB07C-CDED-4492-AEBF-F9C03A6E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50DABF-A046-401A-8305-8B1BBA11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6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385A3-C707-4D0A-8467-6CC180FE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94A6B-858F-4BF8-AF0D-0BEFF1339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D8ADD-5AFE-48E6-B3B3-BAF8437DD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EED4D-F74B-4F97-8D8E-0001505D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50B19F-7D13-4A79-A82C-8E7D1F233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D266F4-AD7C-4186-A544-22396C9F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27788-C087-43DC-8D46-FB779CDB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4A2D75-082F-45C8-93A4-229BC0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6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22548-971C-4555-A04B-C7DFBF27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81F97A-02CB-48B5-9072-F0A269EE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D4402-492E-4E5D-BCE7-C13690C7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1F9B45-19CF-45E5-9578-6A4CBF7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58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1198F4-8922-473F-9E85-8EB9C6D2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9D909-0398-4498-ACC3-CD418AA7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05717-08A4-4EA4-B253-728CB933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3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9FC3-3091-46F9-87E3-3463CE8C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2FB9C-E439-44F7-9A4A-A0D6C53A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6EF19-6F00-4EE5-908A-D42FAA52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961B8-ECCF-490B-9B8D-3FFF1EFB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2A8CD-A8A1-4947-8612-E4F58B3E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0F0D7-0FAE-4CC6-BCD0-75E01E45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4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7AB4-9452-4DD3-A91F-6CF02CA6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47710D-903A-41B4-AF87-E7FE8F6CD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2E9D6-EA58-494B-87AB-C326C564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2E83D-4A7C-46A3-ADEA-2AB42754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8F808-D123-4731-AAE4-6939F2E9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64A73-D1C7-43CE-B591-00D73CC7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0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C43F4B-A1C9-44E8-B8CE-325C2B8C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1370D-6C8E-482B-97C4-86696377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C7E27-832B-47F9-AC45-E703C28B9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007E-B81B-41EA-A8EE-2427DCE59E09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2AC1D-6D41-4DA0-9247-5D8CA79E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95AC9-EB29-4B5F-8C9F-506659007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C42E-0462-487C-BEA4-8933E740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FDECE3-48F0-458D-BAC0-45F1078623CE}"/>
              </a:ext>
            </a:extLst>
          </p:cNvPr>
          <p:cNvSpPr/>
          <p:nvPr/>
        </p:nvSpPr>
        <p:spPr>
          <a:xfrm>
            <a:off x="2470826" y="2529191"/>
            <a:ext cx="1005191" cy="6614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9627B4-389F-4857-AB3E-216DDAA8AB39}"/>
              </a:ext>
            </a:extLst>
          </p:cNvPr>
          <p:cNvSpPr/>
          <p:nvPr/>
        </p:nvSpPr>
        <p:spPr>
          <a:xfrm>
            <a:off x="4189379" y="2529190"/>
            <a:ext cx="1005191" cy="6614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F58099-D597-4E9F-9509-84477C3079B6}"/>
              </a:ext>
            </a:extLst>
          </p:cNvPr>
          <p:cNvSpPr/>
          <p:nvPr/>
        </p:nvSpPr>
        <p:spPr>
          <a:xfrm>
            <a:off x="7494839" y="2529188"/>
            <a:ext cx="1005191" cy="6614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1FB4B6-97FA-4517-B8AB-0F526F8999D9}"/>
              </a:ext>
            </a:extLst>
          </p:cNvPr>
          <p:cNvSpPr txBox="1"/>
          <p:nvPr/>
        </p:nvSpPr>
        <p:spPr>
          <a:xfrm>
            <a:off x="2650255" y="2675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买入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EC2902-EA9C-48B3-BA09-4906D983F111}"/>
              </a:ext>
            </a:extLst>
          </p:cNvPr>
          <p:cNvSpPr txBox="1"/>
          <p:nvPr/>
        </p:nvSpPr>
        <p:spPr>
          <a:xfrm>
            <a:off x="7558852" y="2677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冷冻期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D69DE7-94BF-4E10-8281-47C1049BFC5E}"/>
              </a:ext>
            </a:extLst>
          </p:cNvPr>
          <p:cNvSpPr txBox="1"/>
          <p:nvPr/>
        </p:nvSpPr>
        <p:spPr>
          <a:xfrm>
            <a:off x="4368808" y="26752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卖出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7C922CA-16B2-4591-9F39-EB13B00EB1E7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3832698" y="1669915"/>
            <a:ext cx="1" cy="1718553"/>
          </a:xfrm>
          <a:prstGeom prst="curvedConnector3">
            <a:avLst>
              <a:gd name="adj1" fmla="val 228601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09D07047-1218-4775-9C89-38BB20A46F54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6344704" y="876459"/>
            <a:ext cx="2" cy="3305460"/>
          </a:xfrm>
          <a:prstGeom prst="curvedConnector3">
            <a:avLst>
              <a:gd name="adj1" fmla="val 114301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DC92E5E-F12C-40D3-BD6B-B63625AEC0BB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5485428" y="678664"/>
            <a:ext cx="3" cy="5024013"/>
          </a:xfrm>
          <a:prstGeom prst="curvedConnector3">
            <a:avLst>
              <a:gd name="adj1" fmla="val 762010000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A1879B5-4856-4676-9936-40DE3D276CDD}"/>
              </a:ext>
            </a:extLst>
          </p:cNvPr>
          <p:cNvSpPr/>
          <p:nvPr/>
        </p:nvSpPr>
        <p:spPr>
          <a:xfrm>
            <a:off x="5907932" y="2529186"/>
            <a:ext cx="1005191" cy="6614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8E8CB9-6083-43E8-AE52-1C8F74C78709}"/>
              </a:ext>
            </a:extLst>
          </p:cNvPr>
          <p:cNvSpPr txBox="1"/>
          <p:nvPr/>
        </p:nvSpPr>
        <p:spPr>
          <a:xfrm>
            <a:off x="5856529" y="2675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保持卖出</a:t>
            </a: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42497C8-D52A-4F5F-AD24-8AFE95E137F4}"/>
              </a:ext>
            </a:extLst>
          </p:cNvPr>
          <p:cNvCxnSpPr>
            <a:stCxn id="33" idx="2"/>
            <a:endCxn id="4" idx="2"/>
          </p:cNvCxnSpPr>
          <p:nvPr/>
        </p:nvCxnSpPr>
        <p:spPr>
          <a:xfrm rot="5400000">
            <a:off x="4691973" y="1472116"/>
            <a:ext cx="5" cy="3437106"/>
          </a:xfrm>
          <a:prstGeom prst="curvedConnector3">
            <a:avLst>
              <a:gd name="adj1" fmla="val 214748364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0361DE0A-B079-4A1F-BEE5-6FF1453DBC5E}"/>
              </a:ext>
            </a:extLst>
          </p:cNvPr>
          <p:cNvCxnSpPr>
            <a:stCxn id="5" idx="0"/>
            <a:endCxn id="33" idx="0"/>
          </p:cNvCxnSpPr>
          <p:nvPr/>
        </p:nvCxnSpPr>
        <p:spPr>
          <a:xfrm rot="5400000" flipH="1" flipV="1">
            <a:off x="5551249" y="1669912"/>
            <a:ext cx="4" cy="1718553"/>
          </a:xfrm>
          <a:prstGeom prst="curvedConnector3">
            <a:avLst>
              <a:gd name="adj1" fmla="val 214748364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D204BA8-2261-426B-8A43-1B326BE9D22E}"/>
              </a:ext>
            </a:extLst>
          </p:cNvPr>
          <p:cNvCxnSpPr>
            <a:stCxn id="6" idx="2"/>
            <a:endCxn id="33" idx="2"/>
          </p:cNvCxnSpPr>
          <p:nvPr/>
        </p:nvCxnSpPr>
        <p:spPr>
          <a:xfrm rot="5400000" flipH="1">
            <a:off x="7203981" y="2397215"/>
            <a:ext cx="2" cy="1586907"/>
          </a:xfrm>
          <a:prstGeom prst="curvedConnector3">
            <a:avLst>
              <a:gd name="adj1" fmla="val -2147483647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2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SCUT-linjunbin@outlook.com</dc:creator>
  <cp:lastModifiedBy>SCUT-linjunbin@outlook.com</cp:lastModifiedBy>
  <cp:revision>7</cp:revision>
  <dcterms:created xsi:type="dcterms:W3CDTF">2022-01-31T01:34:39Z</dcterms:created>
  <dcterms:modified xsi:type="dcterms:W3CDTF">2022-01-31T02:06:13Z</dcterms:modified>
</cp:coreProperties>
</file>